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66" r:id="rId5"/>
    <p:sldId id="290" r:id="rId6"/>
    <p:sldId id="292" r:id="rId7"/>
    <p:sldId id="269" r:id="rId8"/>
    <p:sldId id="258" r:id="rId9"/>
    <p:sldId id="271" r:id="rId10"/>
    <p:sldId id="293" r:id="rId11"/>
    <p:sldId id="294" r:id="rId12"/>
    <p:sldId id="270" r:id="rId13"/>
    <p:sldId id="296" r:id="rId14"/>
    <p:sldId id="291" r:id="rId15"/>
    <p:sldId id="295" r:id="rId16"/>
    <p:sldId id="268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cherkova, Pavla" initials="PP" lastIdx="2" clrIdx="0">
    <p:extLst>
      <p:ext uri="{19B8F6BF-5375-455C-9EA6-DF929625EA0E}">
        <p15:presenceInfo xmlns:p15="http://schemas.microsoft.com/office/powerpoint/2012/main" userId="S::nemcopav@cvut.cz::74a615ab-1a0f-48f1-976a-7b480877eb62" providerId="AD"/>
      </p:ext>
    </p:extLst>
  </p:cmAuthor>
  <p:cmAuthor id="2" name="Pecherkova Pavla" initials="PP" lastIdx="3" clrIdx="1">
    <p:extLst>
      <p:ext uri="{19B8F6BF-5375-455C-9EA6-DF929625EA0E}">
        <p15:presenceInfo xmlns:p15="http://schemas.microsoft.com/office/powerpoint/2012/main" userId="S-1-5-21-3837153590-100605272-903637435-22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FECB8-1426-4BE2-9DB0-3F63055133CE}" v="197" dt="2021-03-31T07:52:05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2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6CAC9-D039-4634-AD3C-4226D6773BC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29FF1211-C4AA-412B-9C1A-58E27CBED6AA}">
      <dgm:prSet phldrT="[Text]"/>
      <dgm:spPr/>
      <dgm:t>
        <a:bodyPr/>
        <a:lstStyle/>
        <a:p>
          <a:r>
            <a:rPr lang="cs-CZ" dirty="0"/>
            <a:t>TH pro </a:t>
          </a:r>
        </a:p>
        <a:p>
          <a:r>
            <a:rPr lang="cs-CZ" dirty="0"/>
            <a:t>1 / 2 výběry</a:t>
          </a:r>
        </a:p>
      </dgm:t>
    </dgm:pt>
    <dgm:pt modelId="{58AB402A-E3CC-4948-A68E-C875BC19B147}" type="parTrans" cxnId="{2D2EA441-B434-4FD0-A001-9EA7636E1C03}">
      <dgm:prSet/>
      <dgm:spPr/>
      <dgm:t>
        <a:bodyPr/>
        <a:lstStyle/>
        <a:p>
          <a:endParaRPr lang="cs-CZ"/>
        </a:p>
      </dgm:t>
    </dgm:pt>
    <dgm:pt modelId="{1365A0ED-6E42-47FF-94EA-C49FF9FFF1E1}" type="sibTrans" cxnId="{2D2EA441-B434-4FD0-A001-9EA7636E1C03}">
      <dgm:prSet/>
      <dgm:spPr/>
      <dgm:t>
        <a:bodyPr/>
        <a:lstStyle/>
        <a:p>
          <a:endParaRPr lang="cs-CZ"/>
        </a:p>
      </dgm:t>
    </dgm:pt>
    <dgm:pt modelId="{D05461C4-C7B3-4141-9E23-987BC6143569}">
      <dgm:prSet phldrT="[Text]"/>
      <dgm:spPr/>
      <dgm:t>
        <a:bodyPr/>
        <a:lstStyle/>
        <a:p>
          <a:r>
            <a:rPr lang="cs-CZ" dirty="0"/>
            <a:t>Parametrické</a:t>
          </a:r>
        </a:p>
        <a:p>
          <a:r>
            <a:rPr lang="cs-CZ" dirty="0"/>
            <a:t>TH</a:t>
          </a:r>
        </a:p>
      </dgm:t>
    </dgm:pt>
    <dgm:pt modelId="{702073B1-9790-4C1B-959E-BA933775EE78}" type="parTrans" cxnId="{6BDBE9D4-EEA9-4BB6-8E15-E60558C819DC}">
      <dgm:prSet/>
      <dgm:spPr/>
      <dgm:t>
        <a:bodyPr/>
        <a:lstStyle/>
        <a:p>
          <a:endParaRPr lang="cs-CZ"/>
        </a:p>
      </dgm:t>
    </dgm:pt>
    <dgm:pt modelId="{E3E067AB-3E35-468B-AA0F-C21B5B453871}" type="sibTrans" cxnId="{6BDBE9D4-EEA9-4BB6-8E15-E60558C819DC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10F5446C-7164-4ED4-A054-FF3EDA1A41A6}">
          <dgm:prSet phldrT="[Text]"/>
          <dgm:spPr/>
          <dgm:t>
            <a:bodyPr/>
            <a:lstStyle/>
            <a:p>
              <a:r>
                <a:rPr lang="cs-CZ" dirty="0"/>
                <a:t>Střední hodnota</a:t>
              </a:r>
              <a:r>
                <a:rPr lang="en-US" dirty="0"/>
                <a:t> </a:t>
              </a:r>
              <a:r>
                <a:rPr lang="cs-CZ" dirty="0"/>
                <a:t>se </a:t>
              </a:r>
              <a:r>
                <a:rPr lang="en-US" dirty="0"/>
                <a:t>ne</a:t>
              </a:r>
              <a:r>
                <a:rPr lang="cs-CZ" dirty="0"/>
                <a:t>známým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a14:m>
              <a:endParaRPr lang="cs-CZ" dirty="0"/>
            </a:p>
          </dgm:t>
        </dgm:pt>
      </mc:Choice>
      <mc:Fallback xmlns="">
        <dgm:pt modelId="{10F5446C-7164-4ED4-A054-FF3EDA1A41A6}">
          <dgm:prSet phldrT="[Text]"/>
          <dgm:spPr/>
          <dgm:t>
            <a:bodyPr/>
            <a:lstStyle/>
            <a:p>
              <a:r>
                <a:rPr lang="cs-CZ" dirty="0"/>
                <a:t>Střední hodnota</a:t>
              </a:r>
              <a:r>
                <a:rPr lang="en-US" dirty="0"/>
                <a:t> </a:t>
              </a:r>
              <a:r>
                <a:rPr lang="cs-CZ" dirty="0"/>
                <a:t>se </a:t>
              </a:r>
              <a:r>
                <a:rPr lang="en-US" dirty="0"/>
                <a:t>ne</a:t>
              </a:r>
              <a:r>
                <a:rPr lang="cs-CZ" dirty="0"/>
                <a:t>známým </a:t>
              </a:r>
              <a:r>
                <a:rPr lang="cs-CZ" b="0" i="0">
                  <a:latin typeface="Cambria Math" panose="02040503050406030204" pitchFamily="18" charset="0"/>
                </a:rPr>
                <a:t>𝜎</a:t>
              </a:r>
              <a:r>
                <a:rPr lang="en-US" b="0" i="0">
                  <a:latin typeface="Cambria Math" panose="02040503050406030204" pitchFamily="18" charset="0"/>
                </a:rPr>
                <a:t>^2</a:t>
              </a:r>
              <a:endParaRPr lang="cs-CZ" dirty="0"/>
            </a:p>
          </dgm:t>
        </dgm:pt>
      </mc:Fallback>
    </mc:AlternateContent>
    <dgm:pt modelId="{C789C2D2-6C71-4CBA-8C3F-BFEF2743A2A5}" type="parTrans" cxnId="{E242F032-F3C1-4169-ADB1-084FE6501CCE}">
      <dgm:prSet/>
      <dgm:spPr/>
      <dgm:t>
        <a:bodyPr/>
        <a:lstStyle/>
        <a:p>
          <a:endParaRPr lang="cs-CZ"/>
        </a:p>
      </dgm:t>
    </dgm:pt>
    <dgm:pt modelId="{6091ED99-5D48-4FEE-8A17-46C567461710}" type="sibTrans" cxnId="{E242F032-F3C1-4169-ADB1-084FE6501CCE}">
      <dgm:prSet/>
      <dgm:spPr/>
      <dgm:t>
        <a:bodyPr/>
        <a:lstStyle/>
        <a:p>
          <a:endParaRPr lang="cs-CZ"/>
        </a:p>
      </dgm:t>
    </dgm:pt>
    <dgm:pt modelId="{F74E8548-F82C-4E95-B9F2-20C86CCAA4FC}">
      <dgm:prSet phldrT="[Text]"/>
      <dgm:spPr/>
      <dgm:t>
        <a:bodyPr/>
        <a:lstStyle/>
        <a:p>
          <a:r>
            <a:rPr lang="cs-CZ" dirty="0"/>
            <a:t>Rozptyl</a:t>
          </a:r>
        </a:p>
      </dgm:t>
    </dgm:pt>
    <dgm:pt modelId="{9612D4BD-AF8B-47BE-87A7-FFC96E7F4870}" type="parTrans" cxnId="{FB2DE7A8-3ABB-470A-9EC5-3B72ED720B07}">
      <dgm:prSet/>
      <dgm:spPr/>
      <dgm:t>
        <a:bodyPr/>
        <a:lstStyle/>
        <a:p>
          <a:endParaRPr lang="cs-CZ"/>
        </a:p>
      </dgm:t>
    </dgm:pt>
    <dgm:pt modelId="{CB85655D-5980-43D8-B2A0-77AAE5F819A3}" type="sibTrans" cxnId="{FB2DE7A8-3ABB-470A-9EC5-3B72ED720B07}">
      <dgm:prSet/>
      <dgm:spPr/>
      <dgm:t>
        <a:bodyPr/>
        <a:lstStyle/>
        <a:p>
          <a:endParaRPr lang="cs-CZ"/>
        </a:p>
      </dgm:t>
    </dgm:pt>
    <dgm:pt modelId="{FE409E4A-BAB2-4BAC-AB62-B78FB765ADD2}">
      <dgm:prSet phldrT="[Text]"/>
      <dgm:spPr/>
      <dgm:t>
        <a:bodyPr/>
        <a:lstStyle/>
        <a:p>
          <a:r>
            <a:rPr lang="cs-CZ" dirty="0"/>
            <a:t>Neparametrické TH</a:t>
          </a:r>
        </a:p>
      </dgm:t>
    </dgm:pt>
    <dgm:pt modelId="{17CB6436-348B-4142-9321-517B56D15005}" type="parTrans" cxnId="{340E9F25-F7C8-476C-9DA1-E5DB8C0D776A}">
      <dgm:prSet/>
      <dgm:spPr/>
      <dgm:t>
        <a:bodyPr/>
        <a:lstStyle/>
        <a:p>
          <a:endParaRPr lang="cs-CZ"/>
        </a:p>
      </dgm:t>
    </dgm:pt>
    <dgm:pt modelId="{CE9C0EC0-6565-48C4-B59A-C27FE8C11E75}" type="sibTrans" cxnId="{340E9F25-F7C8-476C-9DA1-E5DB8C0D776A}">
      <dgm:prSet/>
      <dgm:spPr/>
      <dgm:t>
        <a:bodyPr/>
        <a:lstStyle/>
        <a:p>
          <a:endParaRPr lang="cs-CZ"/>
        </a:p>
      </dgm:t>
    </dgm:pt>
    <dgm:pt modelId="{684740C1-CC11-42FB-9A8D-AFA8CFD0EC17}">
      <dgm:prSet phldrT="[Text]"/>
      <dgm:spPr/>
      <dgm:t>
        <a:bodyPr/>
        <a:lstStyle/>
        <a:p>
          <a:r>
            <a:rPr lang="cs-CZ" dirty="0"/>
            <a:t>Medián</a:t>
          </a:r>
        </a:p>
      </dgm:t>
    </dgm:pt>
    <dgm:pt modelId="{ABF3C8C3-9482-4AA1-B193-DBFAA1C2DE06}" type="parTrans" cxnId="{5C2B6424-1DB7-431A-864B-267B0D1D2543}">
      <dgm:prSet/>
      <dgm:spPr/>
      <dgm:t>
        <a:bodyPr/>
        <a:lstStyle/>
        <a:p>
          <a:endParaRPr lang="cs-CZ"/>
        </a:p>
      </dgm:t>
    </dgm:pt>
    <dgm:pt modelId="{12264F48-C3D3-4A76-B7D2-7CFDADC4A73F}" type="sibTrans" cxnId="{5C2B6424-1DB7-431A-864B-267B0D1D2543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497E738C-EE32-4C67-A221-8A237AFBDE8E}">
          <dgm:prSet/>
          <dgm:spPr/>
          <dgm:t>
            <a:bodyPr/>
            <a:lstStyle/>
            <a:p>
              <a:r>
                <a:rPr lang="cs-CZ" dirty="0"/>
                <a:t>Střední hodnota se známým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a14:m>
              <a:endParaRPr lang="cs-CZ" dirty="0"/>
            </a:p>
          </dgm:t>
        </dgm:pt>
      </mc:Choice>
      <mc:Fallback xmlns="">
        <dgm:pt modelId="{497E738C-EE32-4C67-A221-8A237AFBDE8E}">
          <dgm:prSet/>
          <dgm:spPr/>
          <dgm:t>
            <a:bodyPr/>
            <a:lstStyle/>
            <a:p>
              <a:r>
                <a:rPr lang="cs-CZ" dirty="0"/>
                <a:t>Střední hodnota se známým </a:t>
              </a:r>
              <a:r>
                <a:rPr lang="cs-CZ" b="0" i="0">
                  <a:latin typeface="Cambria Math" panose="02040503050406030204" pitchFamily="18" charset="0"/>
                </a:rPr>
                <a:t>𝜎</a:t>
              </a:r>
              <a:r>
                <a:rPr lang="en-US" b="0" i="0">
                  <a:latin typeface="Cambria Math" panose="02040503050406030204" pitchFamily="18" charset="0"/>
                </a:rPr>
                <a:t>^2</a:t>
              </a:r>
              <a:endParaRPr lang="cs-CZ" dirty="0"/>
            </a:p>
          </dgm:t>
        </dgm:pt>
      </mc:Fallback>
    </mc:AlternateContent>
    <dgm:pt modelId="{B62E801E-0C5E-4BF4-A0A1-CC4799E494CF}" type="parTrans" cxnId="{6E41D2ED-ABA6-421C-A8E9-200B162EC469}">
      <dgm:prSet/>
      <dgm:spPr/>
      <dgm:t>
        <a:bodyPr/>
        <a:lstStyle/>
        <a:p>
          <a:endParaRPr lang="cs-CZ"/>
        </a:p>
      </dgm:t>
    </dgm:pt>
    <dgm:pt modelId="{77E84E35-8D49-42D2-A396-FAEEB7F078BD}" type="sibTrans" cxnId="{6E41D2ED-ABA6-421C-A8E9-200B162EC469}">
      <dgm:prSet/>
      <dgm:spPr/>
      <dgm:t>
        <a:bodyPr/>
        <a:lstStyle/>
        <a:p>
          <a:endParaRPr lang="cs-CZ"/>
        </a:p>
      </dgm:t>
    </dgm:pt>
    <dgm:pt modelId="{6AFAC4D3-843A-4149-8092-FCA5C72FA1A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Párová data</a:t>
          </a:r>
        </a:p>
      </dgm:t>
    </dgm:pt>
    <dgm:pt modelId="{4EA4C207-72A6-498C-935E-8AA43F7DC4BC}" type="parTrans" cxnId="{BA304908-9400-4CD9-942A-50711A8D4EE7}">
      <dgm:prSet/>
      <dgm:spPr/>
      <dgm:t>
        <a:bodyPr/>
        <a:lstStyle/>
        <a:p>
          <a:endParaRPr lang="cs-CZ"/>
        </a:p>
      </dgm:t>
    </dgm:pt>
    <dgm:pt modelId="{38065C52-4DE8-4B1A-8C9A-3F7CA6A95216}" type="sibTrans" cxnId="{BA304908-9400-4CD9-942A-50711A8D4EE7}">
      <dgm:prSet/>
      <dgm:spPr/>
      <dgm:t>
        <a:bodyPr/>
        <a:lstStyle/>
        <a:p>
          <a:endParaRPr lang="cs-CZ"/>
        </a:p>
      </dgm:t>
    </dgm:pt>
    <dgm:pt modelId="{810A52FB-65EB-4E75-B0B2-87E3AA106F50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Nepárová data</a:t>
          </a:r>
        </a:p>
      </dgm:t>
    </dgm:pt>
    <dgm:pt modelId="{6586AE84-F937-4581-B769-1337285B0D54}" type="parTrans" cxnId="{A90EF52E-DB79-4CA0-B670-6046FB7FE792}">
      <dgm:prSet/>
      <dgm:spPr/>
      <dgm:t>
        <a:bodyPr/>
        <a:lstStyle/>
        <a:p>
          <a:endParaRPr lang="cs-CZ"/>
        </a:p>
      </dgm:t>
    </dgm:pt>
    <dgm:pt modelId="{E3276187-B598-43FD-B12A-13CF816AAE3F}" type="sibTrans" cxnId="{A90EF52E-DB79-4CA0-B670-6046FB7FE792}">
      <dgm:prSet/>
      <dgm:spPr/>
      <dgm:t>
        <a:bodyPr/>
        <a:lstStyle/>
        <a:p>
          <a:endParaRPr lang="cs-CZ"/>
        </a:p>
      </dgm:t>
    </dgm:pt>
    <dgm:pt modelId="{DBAE1F37-7BB1-4E4C-9342-F8FAA4D16644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Párová data</a:t>
          </a:r>
        </a:p>
      </dgm:t>
    </dgm:pt>
    <dgm:pt modelId="{9B07952B-7C42-4EE8-8F72-6DC90F5AC3E1}" type="parTrans" cxnId="{D52A1145-31EA-492F-BB6D-E882C881714A}">
      <dgm:prSet/>
      <dgm:spPr/>
      <dgm:t>
        <a:bodyPr/>
        <a:lstStyle/>
        <a:p>
          <a:endParaRPr lang="cs-CZ"/>
        </a:p>
      </dgm:t>
    </dgm:pt>
    <dgm:pt modelId="{2E5F7256-BFBA-46A5-8EEC-EB3BD7EE2975}" type="sibTrans" cxnId="{D52A1145-31EA-492F-BB6D-E882C881714A}">
      <dgm:prSet/>
      <dgm:spPr/>
      <dgm:t>
        <a:bodyPr/>
        <a:lstStyle/>
        <a:p>
          <a:endParaRPr lang="cs-CZ"/>
        </a:p>
      </dgm:t>
    </dgm:pt>
    <dgm:pt modelId="{DA9E5D63-65E3-4457-8BDB-327C8C869C82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Nepárová data</a:t>
          </a:r>
        </a:p>
      </dgm:t>
    </dgm:pt>
    <dgm:pt modelId="{83188047-767B-43CA-8E8E-F648BB9EAABC}" type="parTrans" cxnId="{39D51D17-11FA-44FC-A9C6-4607E4AB79E5}">
      <dgm:prSet/>
      <dgm:spPr/>
      <dgm:t>
        <a:bodyPr/>
        <a:lstStyle/>
        <a:p>
          <a:endParaRPr lang="cs-CZ"/>
        </a:p>
      </dgm:t>
    </dgm:pt>
    <dgm:pt modelId="{63D02C3B-9F76-4761-B186-1BDB4C8D7F41}" type="sibTrans" cxnId="{39D51D17-11FA-44FC-A9C6-4607E4AB79E5}">
      <dgm:prSet/>
      <dgm:spPr/>
      <dgm:t>
        <a:bodyPr/>
        <a:lstStyle/>
        <a:p>
          <a:endParaRPr lang="cs-CZ"/>
        </a:p>
      </dgm:t>
    </dgm:pt>
    <dgm:pt modelId="{4B208E73-2F18-4C96-856D-D228121561AF}">
      <dgm:prSet phldrT="[Text]" custT="1"/>
      <dgm:spPr>
        <a:solidFill>
          <a:srgbClr val="DF5327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Var-test 2</a:t>
          </a:r>
        </a:p>
      </dgm:t>
    </dgm:pt>
    <dgm:pt modelId="{3B60E6AC-D154-40BC-B47E-1ADB4CE27436}" type="parTrans" cxnId="{59E6B6C9-0B4B-4DFA-99D0-A0BCADA3241C}">
      <dgm:prSet/>
      <dgm:spPr/>
      <dgm:t>
        <a:bodyPr/>
        <a:lstStyle/>
        <a:p>
          <a:endParaRPr lang="cs-CZ"/>
        </a:p>
      </dgm:t>
    </dgm:pt>
    <dgm:pt modelId="{2C116074-6E88-4C48-BD67-2D3E97EE568A}" type="sibTrans" cxnId="{59E6B6C9-0B4B-4DFA-99D0-A0BCADA3241C}">
      <dgm:prSet/>
      <dgm:spPr/>
      <dgm:t>
        <a:bodyPr/>
        <a:lstStyle/>
        <a:p>
          <a:endParaRPr lang="cs-CZ"/>
        </a:p>
      </dgm:t>
    </dgm:pt>
    <dgm:pt modelId="{E7851C8B-80C4-4677-B1DE-EF8EB2A9CDE6}">
      <dgm:prSet phldrT="[Text]" custT="1"/>
      <dgm:spPr>
        <a:solidFill>
          <a:srgbClr val="DF5327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T-test</a:t>
          </a:r>
          <a:r>
            <a:rPr lang="cs-CZ" sz="800" kern="1200" dirty="0"/>
            <a:t> sdružený</a:t>
          </a:r>
        </a:p>
      </dgm:t>
    </dgm:pt>
    <dgm:pt modelId="{3C8CE1D5-635F-4550-9889-11C9C4CC1752}" type="parTrans" cxnId="{E19DCFC5-662D-4C4F-8832-D2F42BAF482D}">
      <dgm:prSet/>
      <dgm:spPr/>
      <dgm:t>
        <a:bodyPr/>
        <a:lstStyle/>
        <a:p>
          <a:endParaRPr lang="cs-CZ"/>
        </a:p>
      </dgm:t>
    </dgm:pt>
    <dgm:pt modelId="{D38913C9-7A11-416F-804E-792A9CEADA9F}" type="sibTrans" cxnId="{E19DCFC5-662D-4C4F-8832-D2F42BAF482D}">
      <dgm:prSet/>
      <dgm:spPr/>
      <dgm:t>
        <a:bodyPr/>
        <a:lstStyle/>
        <a:p>
          <a:endParaRPr lang="cs-CZ"/>
        </a:p>
      </dgm:t>
    </dgm:pt>
    <dgm:pt modelId="{E01B9CB7-CC8E-4678-8397-4C48079312BA}">
      <dgm:prSet phldrT="[Text]" custT="1"/>
      <dgm:spPr>
        <a:solidFill>
          <a:srgbClr val="DF5327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T-test párový</a:t>
          </a:r>
        </a:p>
      </dgm:t>
    </dgm:pt>
    <dgm:pt modelId="{C5D1E1FC-A65A-43E0-BE59-16A2E1592E5A}" type="parTrans" cxnId="{913A02FC-E809-47D4-9A09-FB3F79C08DBB}">
      <dgm:prSet/>
      <dgm:spPr/>
      <dgm:t>
        <a:bodyPr/>
        <a:lstStyle/>
        <a:p>
          <a:endParaRPr lang="cs-CZ"/>
        </a:p>
      </dgm:t>
    </dgm:pt>
    <dgm:pt modelId="{14A93CB6-859D-4EE7-BE0A-16C8D5D0BD30}" type="sibTrans" cxnId="{913A02FC-E809-47D4-9A09-FB3F79C08DBB}">
      <dgm:prSet/>
      <dgm:spPr/>
      <dgm:t>
        <a:bodyPr/>
        <a:lstStyle/>
        <a:p>
          <a:endParaRPr lang="cs-CZ"/>
        </a:p>
      </dgm:t>
    </dgm:pt>
    <dgm:pt modelId="{7F9C4DF1-228B-4F1F-AF99-1EA8E11B2422}">
      <dgm:prSet/>
      <dgm:spPr/>
      <dgm:t>
        <a:bodyPr/>
        <a:lstStyle/>
        <a:p>
          <a:r>
            <a:rPr lang="cs-CZ" dirty="0"/>
            <a:t>Z-test </a:t>
          </a:r>
        </a:p>
      </dgm:t>
    </dgm:pt>
    <dgm:pt modelId="{56AD4082-9E58-4C02-B757-ED735E2A389F}" type="parTrans" cxnId="{A6F46F01-EE53-44D3-86AE-BDA20500ED41}">
      <dgm:prSet/>
      <dgm:spPr/>
      <dgm:t>
        <a:bodyPr/>
        <a:lstStyle/>
        <a:p>
          <a:endParaRPr lang="cs-CZ"/>
        </a:p>
      </dgm:t>
    </dgm:pt>
    <dgm:pt modelId="{35F5F6D0-FC9C-43F6-9336-D4D8EEDB549E}" type="sibTrans" cxnId="{A6F46F01-EE53-44D3-86AE-BDA20500ED41}">
      <dgm:prSet/>
      <dgm:spPr/>
      <dgm:t>
        <a:bodyPr/>
        <a:lstStyle/>
        <a:p>
          <a:endParaRPr lang="cs-CZ"/>
        </a:p>
      </dgm:t>
    </dgm:pt>
    <dgm:pt modelId="{3B41991E-3827-4088-AD8E-4A5ABDBD884B}">
      <dgm:prSet phldrT="[Text]" custT="1"/>
      <dgm:spPr>
        <a:solidFill>
          <a:srgbClr val="DF5327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 err="1">
              <a:solidFill>
                <a:prstClr val="white"/>
              </a:solidFill>
              <a:latin typeface="Univers Condensed"/>
              <a:ea typeface="+mn-ea"/>
              <a:cs typeface="+mn-cs"/>
            </a:rPr>
            <a:t>Wilcoxon</a:t>
          </a:r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 test 2</a:t>
          </a:r>
        </a:p>
      </dgm:t>
    </dgm:pt>
    <dgm:pt modelId="{D0D65D46-A8E5-4D37-84BB-D4C79CA69F88}" type="parTrans" cxnId="{B654563B-A737-4E7A-A29C-91AB0E08B73E}">
      <dgm:prSet/>
      <dgm:spPr/>
      <dgm:t>
        <a:bodyPr/>
        <a:lstStyle/>
        <a:p>
          <a:endParaRPr lang="cs-CZ"/>
        </a:p>
      </dgm:t>
    </dgm:pt>
    <dgm:pt modelId="{C9D0D54C-9318-4458-9A47-BDEFF2B9DA25}" type="sibTrans" cxnId="{B654563B-A737-4E7A-A29C-91AB0E08B73E}">
      <dgm:prSet/>
      <dgm:spPr/>
      <dgm:t>
        <a:bodyPr/>
        <a:lstStyle/>
        <a:p>
          <a:endParaRPr lang="cs-CZ"/>
        </a:p>
      </dgm:t>
    </dgm:pt>
    <dgm:pt modelId="{41543C8E-98B5-4BBA-A5C0-FBBC7DBAB2EF}">
      <dgm:prSet phldrT="[Text]"/>
      <dgm:spPr>
        <a:solidFill>
          <a:srgbClr val="DF5327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r>
            <a:rPr lang="cs-CZ" dirty="0"/>
            <a:t>Mann-</a:t>
          </a:r>
          <a:r>
            <a:rPr lang="cs-CZ" dirty="0" err="1"/>
            <a:t>Whitney</a:t>
          </a:r>
          <a:r>
            <a:rPr lang="cs-CZ" dirty="0"/>
            <a:t> test</a:t>
          </a:r>
        </a:p>
      </dgm:t>
    </dgm:pt>
    <dgm:pt modelId="{FAAB17CA-4737-4C5D-9B19-9B905B6E90AA}" type="parTrans" cxnId="{D75F818C-089B-4A45-A788-DF2644B3D8F4}">
      <dgm:prSet/>
      <dgm:spPr/>
      <dgm:t>
        <a:bodyPr/>
        <a:lstStyle/>
        <a:p>
          <a:endParaRPr lang="cs-CZ"/>
        </a:p>
      </dgm:t>
    </dgm:pt>
    <dgm:pt modelId="{F53B8238-353E-4619-AC65-73DA0DEC828C}" type="sibTrans" cxnId="{D75F818C-089B-4A45-A788-DF2644B3D8F4}">
      <dgm:prSet/>
      <dgm:spPr/>
      <dgm:t>
        <a:bodyPr/>
        <a:lstStyle/>
        <a:p>
          <a:endParaRPr lang="cs-CZ"/>
        </a:p>
      </dgm:t>
    </dgm:pt>
    <dgm:pt modelId="{B009911F-8930-476E-9EF9-A40E2CDFC5DE}">
      <dgm:prSet/>
      <dgm:spPr>
        <a:solidFill>
          <a:srgbClr val="0070C0"/>
        </a:solidFill>
      </dgm:spPr>
      <dgm:t>
        <a:bodyPr/>
        <a:lstStyle/>
        <a:p>
          <a:r>
            <a:rPr lang="cs-CZ" dirty="0"/>
            <a:t>1 výběr</a:t>
          </a:r>
        </a:p>
      </dgm:t>
    </dgm:pt>
    <dgm:pt modelId="{E24CE1CB-6063-4529-A2E1-AC61958F5FD7}" type="parTrans" cxnId="{94EF7FE9-6AE3-4161-8708-E4A666B45A06}">
      <dgm:prSet/>
      <dgm:spPr/>
      <dgm:t>
        <a:bodyPr/>
        <a:lstStyle/>
        <a:p>
          <a:endParaRPr lang="cs-CZ"/>
        </a:p>
      </dgm:t>
    </dgm:pt>
    <dgm:pt modelId="{82023893-18F9-4EDB-BA5C-133FDD9994D3}" type="sibTrans" cxnId="{94EF7FE9-6AE3-4161-8708-E4A666B45A06}">
      <dgm:prSet/>
      <dgm:spPr/>
      <dgm:t>
        <a:bodyPr/>
        <a:lstStyle/>
        <a:p>
          <a:endParaRPr lang="cs-CZ"/>
        </a:p>
      </dgm:t>
    </dgm:pt>
    <dgm:pt modelId="{CCB2AB7A-947A-4D48-80A0-A81940F2427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2 výběry</a:t>
          </a:r>
        </a:p>
      </dgm:t>
    </dgm:pt>
    <dgm:pt modelId="{BE885FC5-6482-409C-85CA-9E91B162925B}" type="parTrans" cxnId="{217A8865-D67A-46DB-B292-FC3CCCBC29A6}">
      <dgm:prSet/>
      <dgm:spPr/>
      <dgm:t>
        <a:bodyPr/>
        <a:lstStyle/>
        <a:p>
          <a:endParaRPr lang="cs-CZ"/>
        </a:p>
      </dgm:t>
    </dgm:pt>
    <dgm:pt modelId="{3CD0E4A9-E80A-4D22-B9BA-3D0B8D87B0FE}" type="sibTrans" cxnId="{217A8865-D67A-46DB-B292-FC3CCCBC29A6}">
      <dgm:prSet/>
      <dgm:spPr/>
      <dgm:t>
        <a:bodyPr/>
        <a:lstStyle/>
        <a:p>
          <a:endParaRPr lang="cs-CZ"/>
        </a:p>
      </dgm:t>
    </dgm:pt>
    <dgm:pt modelId="{04A0C367-1100-4E37-9C5A-BE7CC2FF34C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Z-test 2</a:t>
          </a:r>
        </a:p>
      </dgm:t>
    </dgm:pt>
    <dgm:pt modelId="{2BF98A72-B29F-4CC1-83BB-CEDCB0DDE8BA}" type="parTrans" cxnId="{609F9255-5E1A-4B4C-B8C4-B98BF221C84F}">
      <dgm:prSet/>
      <dgm:spPr/>
      <dgm:t>
        <a:bodyPr/>
        <a:lstStyle/>
        <a:p>
          <a:endParaRPr lang="cs-CZ"/>
        </a:p>
      </dgm:t>
    </dgm:pt>
    <dgm:pt modelId="{899AECE4-FEB7-4BD4-895D-85E2A7F8EA8F}" type="sibTrans" cxnId="{609F9255-5E1A-4B4C-B8C4-B98BF221C84F}">
      <dgm:prSet/>
      <dgm:spPr/>
      <dgm:t>
        <a:bodyPr/>
        <a:lstStyle/>
        <a:p>
          <a:endParaRPr lang="cs-CZ"/>
        </a:p>
      </dgm:t>
    </dgm:pt>
    <dgm:pt modelId="{E89A99A2-1BB8-45CA-B522-575D11FA9638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/>
            <a:t>1 výběr</a:t>
          </a:r>
        </a:p>
      </dgm:t>
    </dgm:pt>
    <dgm:pt modelId="{58123A1D-3BF8-4189-9848-58F68338DDD0}" type="parTrans" cxnId="{46C5F167-985A-4DCB-8C23-062FE5726D17}">
      <dgm:prSet/>
      <dgm:spPr/>
      <dgm:t>
        <a:bodyPr/>
        <a:lstStyle/>
        <a:p>
          <a:endParaRPr lang="cs-CZ"/>
        </a:p>
      </dgm:t>
    </dgm:pt>
    <dgm:pt modelId="{A8A7A043-36BC-4C21-9F5A-3B4293683B7D}" type="sibTrans" cxnId="{46C5F167-985A-4DCB-8C23-062FE5726D17}">
      <dgm:prSet/>
      <dgm:spPr/>
      <dgm:t>
        <a:bodyPr/>
        <a:lstStyle/>
        <a:p>
          <a:endParaRPr lang="cs-CZ"/>
        </a:p>
      </dgm:t>
    </dgm:pt>
    <dgm:pt modelId="{60111A5B-7F81-4119-8F92-4DCF0E0D0F6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2 výběry</a:t>
          </a:r>
        </a:p>
      </dgm:t>
    </dgm:pt>
    <dgm:pt modelId="{3380AD70-18F4-4535-B71F-8242022882ED}" type="parTrans" cxnId="{2DE8DC6E-3949-4E2D-865E-38A2AFC54149}">
      <dgm:prSet/>
      <dgm:spPr/>
      <dgm:t>
        <a:bodyPr/>
        <a:lstStyle/>
        <a:p>
          <a:endParaRPr lang="cs-CZ"/>
        </a:p>
      </dgm:t>
    </dgm:pt>
    <dgm:pt modelId="{67D2553D-C191-447E-8C3E-3684BA8E53BB}" type="sibTrans" cxnId="{2DE8DC6E-3949-4E2D-865E-38A2AFC54149}">
      <dgm:prSet/>
      <dgm:spPr/>
      <dgm:t>
        <a:bodyPr/>
        <a:lstStyle/>
        <a:p>
          <a:endParaRPr lang="cs-CZ"/>
        </a:p>
      </dgm:t>
    </dgm:pt>
    <dgm:pt modelId="{841DB462-B059-428F-A1C4-2F0B6B305972}">
      <dgm:prSet phldrT="[Text]"/>
      <dgm:spPr/>
      <dgm:t>
        <a:bodyPr/>
        <a:lstStyle/>
        <a:p>
          <a:r>
            <a:rPr lang="cs-CZ" dirty="0"/>
            <a:t>T-test</a:t>
          </a:r>
        </a:p>
      </dgm:t>
    </dgm:pt>
    <dgm:pt modelId="{8406C7EE-C990-492C-A19F-42F93A1A5E6D}" type="parTrans" cxnId="{EC5C1FFC-BB07-434B-995D-59C57A7087EE}">
      <dgm:prSet/>
      <dgm:spPr/>
      <dgm:t>
        <a:bodyPr/>
        <a:lstStyle/>
        <a:p>
          <a:endParaRPr lang="cs-CZ"/>
        </a:p>
      </dgm:t>
    </dgm:pt>
    <dgm:pt modelId="{00E50818-E84A-4B99-98EA-96BE4F864DA9}" type="sibTrans" cxnId="{EC5C1FFC-BB07-434B-995D-59C57A7087EE}">
      <dgm:prSet/>
      <dgm:spPr/>
      <dgm:t>
        <a:bodyPr/>
        <a:lstStyle/>
        <a:p>
          <a:endParaRPr lang="cs-CZ"/>
        </a:p>
      </dgm:t>
    </dgm:pt>
    <dgm:pt modelId="{A8F939F9-2BC0-419A-B0B5-F86BF912275E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/>
            <a:t>1 výběr</a:t>
          </a:r>
        </a:p>
      </dgm:t>
    </dgm:pt>
    <dgm:pt modelId="{B914951F-5B16-405D-B8CA-3F4251CF220E}" type="parTrans" cxnId="{2376CE8F-C74B-4A84-96AC-706AFCB4C945}">
      <dgm:prSet/>
      <dgm:spPr/>
      <dgm:t>
        <a:bodyPr/>
        <a:lstStyle/>
        <a:p>
          <a:endParaRPr lang="cs-CZ"/>
        </a:p>
      </dgm:t>
    </dgm:pt>
    <dgm:pt modelId="{9F5E2601-1F12-43E3-94E1-1556CB5298D8}" type="sibTrans" cxnId="{2376CE8F-C74B-4A84-96AC-706AFCB4C945}">
      <dgm:prSet/>
      <dgm:spPr/>
      <dgm:t>
        <a:bodyPr/>
        <a:lstStyle/>
        <a:p>
          <a:endParaRPr lang="cs-CZ"/>
        </a:p>
      </dgm:t>
    </dgm:pt>
    <dgm:pt modelId="{B8FCF2D0-2714-4767-A8F2-29900EE3B99D}">
      <dgm:prSet phldrT="[Text]"/>
      <dgm:spPr/>
      <dgm:t>
        <a:bodyPr/>
        <a:lstStyle/>
        <a:p>
          <a:r>
            <a:rPr lang="cs-CZ" dirty="0"/>
            <a:t>Var-test</a:t>
          </a:r>
        </a:p>
      </dgm:t>
    </dgm:pt>
    <dgm:pt modelId="{275E88A9-D2BB-4F1B-B5F5-8AE720DC6E4E}" type="parTrans" cxnId="{B4894BD5-1BB0-4202-AEBF-244397EE60AC}">
      <dgm:prSet/>
      <dgm:spPr/>
      <dgm:t>
        <a:bodyPr/>
        <a:lstStyle/>
        <a:p>
          <a:endParaRPr lang="cs-CZ"/>
        </a:p>
      </dgm:t>
    </dgm:pt>
    <dgm:pt modelId="{3D5C7D8F-6CCB-4B81-8C21-34B8CA94EBFB}" type="sibTrans" cxnId="{B4894BD5-1BB0-4202-AEBF-244397EE60AC}">
      <dgm:prSet/>
      <dgm:spPr/>
      <dgm:t>
        <a:bodyPr/>
        <a:lstStyle/>
        <a:p>
          <a:endParaRPr lang="cs-CZ"/>
        </a:p>
      </dgm:t>
    </dgm:pt>
    <dgm:pt modelId="{0523FA5D-9783-41DE-8C41-969FD117BB65}">
      <dgm:prSet phldrT="[Text]" custT="1"/>
      <dgm:spPr>
        <a:solidFill>
          <a:srgbClr val="418AB3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2 výběry</a:t>
          </a:r>
        </a:p>
      </dgm:t>
    </dgm:pt>
    <dgm:pt modelId="{66477B97-869F-4D99-BCDD-47F215EEF2F2}" type="parTrans" cxnId="{90A8A402-0D68-4331-9B3E-A9B72C7F1FF5}">
      <dgm:prSet/>
      <dgm:spPr/>
      <dgm:t>
        <a:bodyPr/>
        <a:lstStyle/>
        <a:p>
          <a:endParaRPr lang="cs-CZ"/>
        </a:p>
      </dgm:t>
    </dgm:pt>
    <dgm:pt modelId="{BA869875-81FE-4155-A6F6-618B38AD1CA2}" type="sibTrans" cxnId="{90A8A402-0D68-4331-9B3E-A9B72C7F1FF5}">
      <dgm:prSet/>
      <dgm:spPr/>
      <dgm:t>
        <a:bodyPr/>
        <a:lstStyle/>
        <a:p>
          <a:endParaRPr lang="cs-CZ"/>
        </a:p>
      </dgm:t>
    </dgm:pt>
    <dgm:pt modelId="{109F7626-4CAE-452A-8AEE-33AF95481ED6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/>
            <a:t>1 výběry</a:t>
          </a:r>
        </a:p>
      </dgm:t>
    </dgm:pt>
    <dgm:pt modelId="{FC73303A-FA89-4585-AE93-ADA9ADC929ED}" type="parTrans" cxnId="{AE1A8FE8-8CF6-4860-921B-D3AF4E1C4BFF}">
      <dgm:prSet/>
      <dgm:spPr/>
      <dgm:t>
        <a:bodyPr/>
        <a:lstStyle/>
        <a:p>
          <a:endParaRPr lang="cs-CZ"/>
        </a:p>
      </dgm:t>
    </dgm:pt>
    <dgm:pt modelId="{0A6CFCA9-64FD-4145-9093-75C4FDF210BD}" type="sibTrans" cxnId="{AE1A8FE8-8CF6-4860-921B-D3AF4E1C4BFF}">
      <dgm:prSet/>
      <dgm:spPr/>
      <dgm:t>
        <a:bodyPr/>
        <a:lstStyle/>
        <a:p>
          <a:endParaRPr lang="cs-CZ"/>
        </a:p>
      </dgm:t>
    </dgm:pt>
    <dgm:pt modelId="{5255F287-2F12-4CC3-B191-47BB585A8FD5}">
      <dgm:prSet phldrT="[Text]"/>
      <dgm:spPr/>
      <dgm:t>
        <a:bodyPr/>
        <a:lstStyle/>
        <a:p>
          <a:r>
            <a:rPr lang="cs-CZ" dirty="0" err="1"/>
            <a:t>Wilcoxon</a:t>
          </a:r>
          <a:r>
            <a:rPr lang="cs-CZ" dirty="0"/>
            <a:t> test</a:t>
          </a:r>
        </a:p>
      </dgm:t>
    </dgm:pt>
    <dgm:pt modelId="{54133002-B9C0-4305-B9CE-5F413191ACC9}" type="parTrans" cxnId="{25D9FCEA-BB98-4628-89A9-0A6B041FF08F}">
      <dgm:prSet/>
      <dgm:spPr/>
      <dgm:t>
        <a:bodyPr/>
        <a:lstStyle/>
        <a:p>
          <a:endParaRPr lang="cs-CZ"/>
        </a:p>
      </dgm:t>
    </dgm:pt>
    <dgm:pt modelId="{B4C26D21-8F03-457D-B933-E408585CE946}" type="sibTrans" cxnId="{25D9FCEA-BB98-4628-89A9-0A6B041FF08F}">
      <dgm:prSet/>
      <dgm:spPr/>
      <dgm:t>
        <a:bodyPr/>
        <a:lstStyle/>
        <a:p>
          <a:endParaRPr lang="cs-CZ"/>
        </a:p>
      </dgm:t>
    </dgm:pt>
    <dgm:pt modelId="{A13D9891-7833-4FA9-A148-7D1BDF0640CB}">
      <dgm:prSet phldrT="[Text]" custT="1"/>
      <dgm:spPr>
        <a:solidFill>
          <a:srgbClr val="418AB3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2 výběry</a:t>
          </a:r>
        </a:p>
      </dgm:t>
    </dgm:pt>
    <dgm:pt modelId="{F9337B77-D4B6-4B9E-9A48-94545E3B575A}" type="parTrans" cxnId="{4D9BA32C-73E8-4354-AC55-D5DF56AF06BD}">
      <dgm:prSet/>
      <dgm:spPr/>
      <dgm:t>
        <a:bodyPr/>
        <a:lstStyle/>
        <a:p>
          <a:endParaRPr lang="cs-CZ"/>
        </a:p>
      </dgm:t>
    </dgm:pt>
    <dgm:pt modelId="{653B196B-F370-4107-8F75-B5CC6CD0936D}" type="sibTrans" cxnId="{4D9BA32C-73E8-4354-AC55-D5DF56AF06BD}">
      <dgm:prSet/>
      <dgm:spPr/>
      <dgm:t>
        <a:bodyPr/>
        <a:lstStyle/>
        <a:p>
          <a:endParaRPr lang="cs-CZ"/>
        </a:p>
      </dgm:t>
    </dgm:pt>
    <dgm:pt modelId="{F55CBE15-F751-4AD7-B2B7-B0E05D3767E3}" type="pres">
      <dgm:prSet presAssocID="{B606CAC9-D039-4634-AD3C-4226D6773B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22C06A3-BC4F-4E8A-8030-02177D2D71BC}" type="pres">
      <dgm:prSet presAssocID="{29FF1211-C4AA-412B-9C1A-58E27CBED6AA}" presName="hierRoot1" presStyleCnt="0">
        <dgm:presLayoutVars>
          <dgm:hierBranch val="init"/>
        </dgm:presLayoutVars>
      </dgm:prSet>
      <dgm:spPr/>
    </dgm:pt>
    <dgm:pt modelId="{FC6C1315-88BF-4F6B-9E76-408C81668CC8}" type="pres">
      <dgm:prSet presAssocID="{29FF1211-C4AA-412B-9C1A-58E27CBED6AA}" presName="rootComposite1" presStyleCnt="0"/>
      <dgm:spPr/>
    </dgm:pt>
    <dgm:pt modelId="{FB7F31EA-22DB-4A9C-9E52-918641897A80}" type="pres">
      <dgm:prSet presAssocID="{29FF1211-C4AA-412B-9C1A-58E27CBED6AA}" presName="rootText1" presStyleLbl="node0" presStyleIdx="0" presStyleCnt="1">
        <dgm:presLayoutVars>
          <dgm:chPref val="3"/>
        </dgm:presLayoutVars>
      </dgm:prSet>
      <dgm:spPr/>
    </dgm:pt>
    <dgm:pt modelId="{C1CAEBB5-DE5D-4959-A7D1-F86347A9BB07}" type="pres">
      <dgm:prSet presAssocID="{29FF1211-C4AA-412B-9C1A-58E27CBED6AA}" presName="rootConnector1" presStyleLbl="node1" presStyleIdx="0" presStyleCnt="0"/>
      <dgm:spPr/>
    </dgm:pt>
    <dgm:pt modelId="{62169D65-DEC2-4DD8-AC13-B6B1286AAA4B}" type="pres">
      <dgm:prSet presAssocID="{29FF1211-C4AA-412B-9C1A-58E27CBED6AA}" presName="hierChild2" presStyleCnt="0"/>
      <dgm:spPr/>
    </dgm:pt>
    <dgm:pt modelId="{33F3A745-9E35-46A0-885A-BCA11B9CD387}" type="pres">
      <dgm:prSet presAssocID="{702073B1-9790-4C1B-959E-BA933775EE78}" presName="Name64" presStyleLbl="parChTrans1D2" presStyleIdx="0" presStyleCnt="2"/>
      <dgm:spPr/>
    </dgm:pt>
    <dgm:pt modelId="{51815637-93FD-4F55-8A4F-634BB3A61852}" type="pres">
      <dgm:prSet presAssocID="{D05461C4-C7B3-4141-9E23-987BC6143569}" presName="hierRoot2" presStyleCnt="0">
        <dgm:presLayoutVars>
          <dgm:hierBranch val="init"/>
        </dgm:presLayoutVars>
      </dgm:prSet>
      <dgm:spPr/>
    </dgm:pt>
    <dgm:pt modelId="{4052DA59-8966-4D1E-A1C8-65AA1CC9FF6B}" type="pres">
      <dgm:prSet presAssocID="{D05461C4-C7B3-4141-9E23-987BC6143569}" presName="rootComposite" presStyleCnt="0"/>
      <dgm:spPr/>
    </dgm:pt>
    <dgm:pt modelId="{DCBBF83F-6AB5-4368-A123-A83C93A9F49F}" type="pres">
      <dgm:prSet presAssocID="{D05461C4-C7B3-4141-9E23-987BC6143569}" presName="rootText" presStyleLbl="node2" presStyleIdx="0" presStyleCnt="2">
        <dgm:presLayoutVars>
          <dgm:chPref val="3"/>
        </dgm:presLayoutVars>
      </dgm:prSet>
      <dgm:spPr/>
    </dgm:pt>
    <dgm:pt modelId="{F130F96D-B969-4E73-85E2-A366A0C18979}" type="pres">
      <dgm:prSet presAssocID="{D05461C4-C7B3-4141-9E23-987BC6143569}" presName="rootConnector" presStyleLbl="node2" presStyleIdx="0" presStyleCnt="2"/>
      <dgm:spPr/>
    </dgm:pt>
    <dgm:pt modelId="{37B2202B-C649-4A45-BCAC-FDACCF8BBD6F}" type="pres">
      <dgm:prSet presAssocID="{D05461C4-C7B3-4141-9E23-987BC6143569}" presName="hierChild4" presStyleCnt="0"/>
      <dgm:spPr/>
    </dgm:pt>
    <dgm:pt modelId="{A4B7DC39-CB99-40CD-A102-B50B8E04835C}" type="pres">
      <dgm:prSet presAssocID="{B62E801E-0C5E-4BF4-A0A1-CC4799E494CF}" presName="Name64" presStyleLbl="parChTrans1D3" presStyleIdx="0" presStyleCnt="4"/>
      <dgm:spPr/>
    </dgm:pt>
    <dgm:pt modelId="{F0522B31-7B90-4ED2-80D6-A30B686A4834}" type="pres">
      <dgm:prSet presAssocID="{497E738C-EE32-4C67-A221-8A237AFBDE8E}" presName="hierRoot2" presStyleCnt="0">
        <dgm:presLayoutVars>
          <dgm:hierBranch val="init"/>
        </dgm:presLayoutVars>
      </dgm:prSet>
      <dgm:spPr/>
    </dgm:pt>
    <dgm:pt modelId="{BC22F717-6A8C-46D3-A44D-30DF6EF28D01}" type="pres">
      <dgm:prSet presAssocID="{497E738C-EE32-4C67-A221-8A237AFBDE8E}" presName="rootComposite" presStyleCnt="0"/>
      <dgm:spPr/>
    </dgm:pt>
    <dgm:pt modelId="{7ED6431E-02FA-4FAA-BE80-69E0A04476B2}" type="pres">
      <dgm:prSet presAssocID="{497E738C-EE32-4C67-A221-8A237AFBDE8E}" presName="rootText" presStyleLbl="node3" presStyleIdx="0" presStyleCnt="4">
        <dgm:presLayoutVars>
          <dgm:chPref val="3"/>
        </dgm:presLayoutVars>
      </dgm:prSet>
      <dgm:spPr/>
    </dgm:pt>
    <dgm:pt modelId="{F5811217-651F-43F6-A8C7-974BBC52E8AE}" type="pres">
      <dgm:prSet presAssocID="{497E738C-EE32-4C67-A221-8A237AFBDE8E}" presName="rootConnector" presStyleLbl="node3" presStyleIdx="0" presStyleCnt="4"/>
      <dgm:spPr/>
    </dgm:pt>
    <dgm:pt modelId="{CE660D6F-D397-4B3E-A88C-9402E9479FCA}" type="pres">
      <dgm:prSet presAssocID="{497E738C-EE32-4C67-A221-8A237AFBDE8E}" presName="hierChild4" presStyleCnt="0"/>
      <dgm:spPr/>
    </dgm:pt>
    <dgm:pt modelId="{5B0376B3-BB06-48B3-91FD-BD01F149C2F8}" type="pres">
      <dgm:prSet presAssocID="{E24CE1CB-6063-4529-A2E1-AC61958F5FD7}" presName="Name64" presStyleLbl="parChTrans1D4" presStyleIdx="0" presStyleCnt="22"/>
      <dgm:spPr/>
    </dgm:pt>
    <dgm:pt modelId="{893F1D2A-F4CC-442E-BEAB-39D683FAA644}" type="pres">
      <dgm:prSet presAssocID="{B009911F-8930-476E-9EF9-A40E2CDFC5DE}" presName="hierRoot2" presStyleCnt="0">
        <dgm:presLayoutVars>
          <dgm:hierBranch val="init"/>
        </dgm:presLayoutVars>
      </dgm:prSet>
      <dgm:spPr/>
    </dgm:pt>
    <dgm:pt modelId="{D8AE57E1-B664-4F7F-830C-A4469F50BEF2}" type="pres">
      <dgm:prSet presAssocID="{B009911F-8930-476E-9EF9-A40E2CDFC5DE}" presName="rootComposite" presStyleCnt="0"/>
      <dgm:spPr/>
    </dgm:pt>
    <dgm:pt modelId="{4103E5B7-4D52-4882-809C-68EA68C53CCA}" type="pres">
      <dgm:prSet presAssocID="{B009911F-8930-476E-9EF9-A40E2CDFC5DE}" presName="rootText" presStyleLbl="node4" presStyleIdx="0" presStyleCnt="22">
        <dgm:presLayoutVars>
          <dgm:chPref val="3"/>
        </dgm:presLayoutVars>
      </dgm:prSet>
      <dgm:spPr/>
    </dgm:pt>
    <dgm:pt modelId="{B4B96BFE-1A6D-4167-994A-50BC052E2DB8}" type="pres">
      <dgm:prSet presAssocID="{B009911F-8930-476E-9EF9-A40E2CDFC5DE}" presName="rootConnector" presStyleLbl="node4" presStyleIdx="0" presStyleCnt="22"/>
      <dgm:spPr/>
    </dgm:pt>
    <dgm:pt modelId="{DBF03F29-BA78-4B14-BA93-15F62C83E4ED}" type="pres">
      <dgm:prSet presAssocID="{B009911F-8930-476E-9EF9-A40E2CDFC5DE}" presName="hierChild4" presStyleCnt="0"/>
      <dgm:spPr/>
    </dgm:pt>
    <dgm:pt modelId="{EBF40B95-8E5C-44C1-BEE5-49DEB1D55E10}" type="pres">
      <dgm:prSet presAssocID="{56AD4082-9E58-4C02-B757-ED735E2A389F}" presName="Name64" presStyleLbl="parChTrans1D4" presStyleIdx="1" presStyleCnt="22"/>
      <dgm:spPr/>
    </dgm:pt>
    <dgm:pt modelId="{566B987B-D79A-47A5-B8C7-5A1EFB5794CA}" type="pres">
      <dgm:prSet presAssocID="{7F9C4DF1-228B-4F1F-AF99-1EA8E11B2422}" presName="hierRoot2" presStyleCnt="0">
        <dgm:presLayoutVars>
          <dgm:hierBranch val="init"/>
        </dgm:presLayoutVars>
      </dgm:prSet>
      <dgm:spPr/>
    </dgm:pt>
    <dgm:pt modelId="{F7B94902-C232-4432-ACE4-314FDA8427D5}" type="pres">
      <dgm:prSet presAssocID="{7F9C4DF1-228B-4F1F-AF99-1EA8E11B2422}" presName="rootComposite" presStyleCnt="0"/>
      <dgm:spPr/>
    </dgm:pt>
    <dgm:pt modelId="{34F1113A-8C8E-4F4E-A910-4FA6F6E5BF3B}" type="pres">
      <dgm:prSet presAssocID="{7F9C4DF1-228B-4F1F-AF99-1EA8E11B2422}" presName="rootText" presStyleLbl="node4" presStyleIdx="1" presStyleCnt="22">
        <dgm:presLayoutVars>
          <dgm:chPref val="3"/>
        </dgm:presLayoutVars>
      </dgm:prSet>
      <dgm:spPr/>
    </dgm:pt>
    <dgm:pt modelId="{BB8CB5F4-47FC-429C-BE90-45107387935C}" type="pres">
      <dgm:prSet presAssocID="{7F9C4DF1-228B-4F1F-AF99-1EA8E11B2422}" presName="rootConnector" presStyleLbl="node4" presStyleIdx="1" presStyleCnt="22"/>
      <dgm:spPr/>
    </dgm:pt>
    <dgm:pt modelId="{4A875A40-8CE8-4632-BE03-00917784D51C}" type="pres">
      <dgm:prSet presAssocID="{7F9C4DF1-228B-4F1F-AF99-1EA8E11B2422}" presName="hierChild4" presStyleCnt="0"/>
      <dgm:spPr/>
    </dgm:pt>
    <dgm:pt modelId="{176961C0-FBEB-4904-884C-FCAB8479063E}" type="pres">
      <dgm:prSet presAssocID="{7F9C4DF1-228B-4F1F-AF99-1EA8E11B2422}" presName="hierChild5" presStyleCnt="0"/>
      <dgm:spPr/>
    </dgm:pt>
    <dgm:pt modelId="{1B7D19BE-2347-4D0E-BF88-4B44A8029A02}" type="pres">
      <dgm:prSet presAssocID="{B009911F-8930-476E-9EF9-A40E2CDFC5DE}" presName="hierChild5" presStyleCnt="0"/>
      <dgm:spPr/>
    </dgm:pt>
    <dgm:pt modelId="{197F3027-471F-4CC2-A182-FCFF33EF7420}" type="pres">
      <dgm:prSet presAssocID="{BE885FC5-6482-409C-85CA-9E91B162925B}" presName="Name64" presStyleLbl="parChTrans1D4" presStyleIdx="2" presStyleCnt="22"/>
      <dgm:spPr/>
    </dgm:pt>
    <dgm:pt modelId="{AC180F71-2A28-46C6-A997-73584D719669}" type="pres">
      <dgm:prSet presAssocID="{CCB2AB7A-947A-4D48-80A0-A81940F24273}" presName="hierRoot2" presStyleCnt="0">
        <dgm:presLayoutVars>
          <dgm:hierBranch val="init"/>
        </dgm:presLayoutVars>
      </dgm:prSet>
      <dgm:spPr/>
    </dgm:pt>
    <dgm:pt modelId="{39A49BF0-9107-4B60-8791-2FCF00E41109}" type="pres">
      <dgm:prSet presAssocID="{CCB2AB7A-947A-4D48-80A0-A81940F24273}" presName="rootComposite" presStyleCnt="0"/>
      <dgm:spPr/>
    </dgm:pt>
    <dgm:pt modelId="{62A7A524-4B3C-4C8E-AD2B-4D52EC327233}" type="pres">
      <dgm:prSet presAssocID="{CCB2AB7A-947A-4D48-80A0-A81940F24273}" presName="rootText" presStyleLbl="node4" presStyleIdx="2" presStyleCnt="22">
        <dgm:presLayoutVars>
          <dgm:chPref val="3"/>
        </dgm:presLayoutVars>
      </dgm:prSet>
      <dgm:spPr/>
    </dgm:pt>
    <dgm:pt modelId="{2732693D-7E0A-4D70-8F93-7F59887921C6}" type="pres">
      <dgm:prSet presAssocID="{CCB2AB7A-947A-4D48-80A0-A81940F24273}" presName="rootConnector" presStyleLbl="node4" presStyleIdx="2" presStyleCnt="22"/>
      <dgm:spPr/>
    </dgm:pt>
    <dgm:pt modelId="{DDCB244C-BB98-4DC8-A283-F821A29D3115}" type="pres">
      <dgm:prSet presAssocID="{CCB2AB7A-947A-4D48-80A0-A81940F24273}" presName="hierChild4" presStyleCnt="0"/>
      <dgm:spPr/>
    </dgm:pt>
    <dgm:pt modelId="{610C5F94-473C-422A-A9B8-01996F40215B}" type="pres">
      <dgm:prSet presAssocID="{2BF98A72-B29F-4CC1-83BB-CEDCB0DDE8BA}" presName="Name64" presStyleLbl="parChTrans1D4" presStyleIdx="3" presStyleCnt="22"/>
      <dgm:spPr/>
    </dgm:pt>
    <dgm:pt modelId="{6D4A61E0-0941-402D-98CF-D3A98E978051}" type="pres">
      <dgm:prSet presAssocID="{04A0C367-1100-4E37-9C5A-BE7CC2FF34CF}" presName="hierRoot2" presStyleCnt="0">
        <dgm:presLayoutVars>
          <dgm:hierBranch val="init"/>
        </dgm:presLayoutVars>
      </dgm:prSet>
      <dgm:spPr/>
    </dgm:pt>
    <dgm:pt modelId="{B63E8ABB-AF3B-4097-8BFA-13215A404D18}" type="pres">
      <dgm:prSet presAssocID="{04A0C367-1100-4E37-9C5A-BE7CC2FF34CF}" presName="rootComposite" presStyleCnt="0"/>
      <dgm:spPr/>
    </dgm:pt>
    <dgm:pt modelId="{7C91C6F0-640C-47EB-97C9-AAFEE1D901DB}" type="pres">
      <dgm:prSet presAssocID="{04A0C367-1100-4E37-9C5A-BE7CC2FF34CF}" presName="rootText" presStyleLbl="node4" presStyleIdx="3" presStyleCnt="22">
        <dgm:presLayoutVars>
          <dgm:chPref val="3"/>
        </dgm:presLayoutVars>
      </dgm:prSet>
      <dgm:spPr/>
    </dgm:pt>
    <dgm:pt modelId="{D015BDFE-805E-4D8C-8BCC-BE3CC8609815}" type="pres">
      <dgm:prSet presAssocID="{04A0C367-1100-4E37-9C5A-BE7CC2FF34CF}" presName="rootConnector" presStyleLbl="node4" presStyleIdx="3" presStyleCnt="22"/>
      <dgm:spPr/>
    </dgm:pt>
    <dgm:pt modelId="{D00FEBF2-B92B-43AF-AE4B-6D429540436E}" type="pres">
      <dgm:prSet presAssocID="{04A0C367-1100-4E37-9C5A-BE7CC2FF34CF}" presName="hierChild4" presStyleCnt="0"/>
      <dgm:spPr/>
    </dgm:pt>
    <dgm:pt modelId="{B06083D5-6793-492C-B8A2-8524D86F6D98}" type="pres">
      <dgm:prSet presAssocID="{04A0C367-1100-4E37-9C5A-BE7CC2FF34CF}" presName="hierChild5" presStyleCnt="0"/>
      <dgm:spPr/>
    </dgm:pt>
    <dgm:pt modelId="{95212833-D5E0-4D60-AA4D-46C1DE8EF1E2}" type="pres">
      <dgm:prSet presAssocID="{CCB2AB7A-947A-4D48-80A0-A81940F24273}" presName="hierChild5" presStyleCnt="0"/>
      <dgm:spPr/>
    </dgm:pt>
    <dgm:pt modelId="{DAA55809-96AA-450F-883B-C8B8D9C71C8A}" type="pres">
      <dgm:prSet presAssocID="{497E738C-EE32-4C67-A221-8A237AFBDE8E}" presName="hierChild5" presStyleCnt="0"/>
      <dgm:spPr/>
    </dgm:pt>
    <dgm:pt modelId="{5CC7B79F-3FAB-41E2-BA4F-7E3CDA6775E3}" type="pres">
      <dgm:prSet presAssocID="{C789C2D2-6C71-4CBA-8C3F-BFEF2743A2A5}" presName="Name64" presStyleLbl="parChTrans1D3" presStyleIdx="1" presStyleCnt="4"/>
      <dgm:spPr/>
    </dgm:pt>
    <dgm:pt modelId="{28BAE1E0-CBC8-4252-BE3B-ADCB4A43E153}" type="pres">
      <dgm:prSet presAssocID="{10F5446C-7164-4ED4-A054-FF3EDA1A41A6}" presName="hierRoot2" presStyleCnt="0">
        <dgm:presLayoutVars>
          <dgm:hierBranch val="init"/>
        </dgm:presLayoutVars>
      </dgm:prSet>
      <dgm:spPr/>
    </dgm:pt>
    <dgm:pt modelId="{AA81512F-E179-4B7D-843B-D1106E7DC3A3}" type="pres">
      <dgm:prSet presAssocID="{10F5446C-7164-4ED4-A054-FF3EDA1A41A6}" presName="rootComposite" presStyleCnt="0"/>
      <dgm:spPr/>
    </dgm:pt>
    <dgm:pt modelId="{FAFBE3EF-4905-4DAC-95E5-D58AF3DBDE0B}" type="pres">
      <dgm:prSet presAssocID="{10F5446C-7164-4ED4-A054-FF3EDA1A41A6}" presName="rootText" presStyleLbl="node3" presStyleIdx="1" presStyleCnt="4">
        <dgm:presLayoutVars>
          <dgm:chPref val="3"/>
        </dgm:presLayoutVars>
      </dgm:prSet>
      <dgm:spPr/>
    </dgm:pt>
    <dgm:pt modelId="{DD7099C8-2BFE-489F-8A63-1808464B03E3}" type="pres">
      <dgm:prSet presAssocID="{10F5446C-7164-4ED4-A054-FF3EDA1A41A6}" presName="rootConnector" presStyleLbl="node3" presStyleIdx="1" presStyleCnt="4"/>
      <dgm:spPr/>
    </dgm:pt>
    <dgm:pt modelId="{8DDBCAB5-D14D-4188-94BF-F26F96D2F6C4}" type="pres">
      <dgm:prSet presAssocID="{10F5446C-7164-4ED4-A054-FF3EDA1A41A6}" presName="hierChild4" presStyleCnt="0"/>
      <dgm:spPr/>
    </dgm:pt>
    <dgm:pt modelId="{32387B61-7778-4479-B5B6-8EFBB1417443}" type="pres">
      <dgm:prSet presAssocID="{58123A1D-3BF8-4189-9848-58F68338DDD0}" presName="Name64" presStyleLbl="parChTrans1D4" presStyleIdx="4" presStyleCnt="22"/>
      <dgm:spPr/>
    </dgm:pt>
    <dgm:pt modelId="{FF8F4660-563D-406B-8B89-09E7D5060265}" type="pres">
      <dgm:prSet presAssocID="{E89A99A2-1BB8-45CA-B522-575D11FA9638}" presName="hierRoot2" presStyleCnt="0">
        <dgm:presLayoutVars>
          <dgm:hierBranch val="init"/>
        </dgm:presLayoutVars>
      </dgm:prSet>
      <dgm:spPr/>
    </dgm:pt>
    <dgm:pt modelId="{348FFF8B-4AE3-46A4-8AF9-D71C227480A7}" type="pres">
      <dgm:prSet presAssocID="{E89A99A2-1BB8-45CA-B522-575D11FA9638}" presName="rootComposite" presStyleCnt="0"/>
      <dgm:spPr/>
    </dgm:pt>
    <dgm:pt modelId="{446E14DD-54B1-44CA-975D-112ECCAAE787}" type="pres">
      <dgm:prSet presAssocID="{E89A99A2-1BB8-45CA-B522-575D11FA9638}" presName="rootText" presStyleLbl="node4" presStyleIdx="4" presStyleCnt="22">
        <dgm:presLayoutVars>
          <dgm:chPref val="3"/>
        </dgm:presLayoutVars>
      </dgm:prSet>
      <dgm:spPr/>
    </dgm:pt>
    <dgm:pt modelId="{92E941D0-F15E-4B33-AA82-B1BF38352C66}" type="pres">
      <dgm:prSet presAssocID="{E89A99A2-1BB8-45CA-B522-575D11FA9638}" presName="rootConnector" presStyleLbl="node4" presStyleIdx="4" presStyleCnt="22"/>
      <dgm:spPr/>
    </dgm:pt>
    <dgm:pt modelId="{675943D6-214B-4E63-9560-A2674D76118A}" type="pres">
      <dgm:prSet presAssocID="{E89A99A2-1BB8-45CA-B522-575D11FA9638}" presName="hierChild4" presStyleCnt="0"/>
      <dgm:spPr/>
    </dgm:pt>
    <dgm:pt modelId="{748CB627-0B85-4C59-A338-C7E0AC762B8D}" type="pres">
      <dgm:prSet presAssocID="{8406C7EE-C990-492C-A19F-42F93A1A5E6D}" presName="Name64" presStyleLbl="parChTrans1D4" presStyleIdx="5" presStyleCnt="22"/>
      <dgm:spPr/>
    </dgm:pt>
    <dgm:pt modelId="{1BBB2C19-7DB4-4D07-A19E-828DA29D3D4D}" type="pres">
      <dgm:prSet presAssocID="{841DB462-B059-428F-A1C4-2F0B6B305972}" presName="hierRoot2" presStyleCnt="0">
        <dgm:presLayoutVars>
          <dgm:hierBranch val="init"/>
        </dgm:presLayoutVars>
      </dgm:prSet>
      <dgm:spPr/>
    </dgm:pt>
    <dgm:pt modelId="{A168E534-C9D7-4CFC-8BB2-EEFC7CC589E9}" type="pres">
      <dgm:prSet presAssocID="{841DB462-B059-428F-A1C4-2F0B6B305972}" presName="rootComposite" presStyleCnt="0"/>
      <dgm:spPr/>
    </dgm:pt>
    <dgm:pt modelId="{C338C977-AC9D-4BE2-AEC6-0F7DCC4C0A0A}" type="pres">
      <dgm:prSet presAssocID="{841DB462-B059-428F-A1C4-2F0B6B305972}" presName="rootText" presStyleLbl="node4" presStyleIdx="5" presStyleCnt="22">
        <dgm:presLayoutVars>
          <dgm:chPref val="3"/>
        </dgm:presLayoutVars>
      </dgm:prSet>
      <dgm:spPr/>
    </dgm:pt>
    <dgm:pt modelId="{DDFB51F7-E5DA-438E-A6C5-8B4BF2CF91CF}" type="pres">
      <dgm:prSet presAssocID="{841DB462-B059-428F-A1C4-2F0B6B305972}" presName="rootConnector" presStyleLbl="node4" presStyleIdx="5" presStyleCnt="22"/>
      <dgm:spPr/>
    </dgm:pt>
    <dgm:pt modelId="{D9BE6BF0-0BC4-41D9-9D22-C0EA2B39812B}" type="pres">
      <dgm:prSet presAssocID="{841DB462-B059-428F-A1C4-2F0B6B305972}" presName="hierChild4" presStyleCnt="0"/>
      <dgm:spPr/>
    </dgm:pt>
    <dgm:pt modelId="{544C4630-A8C8-4D83-97CA-D3C3D5DD977D}" type="pres">
      <dgm:prSet presAssocID="{841DB462-B059-428F-A1C4-2F0B6B305972}" presName="hierChild5" presStyleCnt="0"/>
      <dgm:spPr/>
    </dgm:pt>
    <dgm:pt modelId="{45540FE7-B2C7-478F-AA78-392EC2096290}" type="pres">
      <dgm:prSet presAssocID="{E89A99A2-1BB8-45CA-B522-575D11FA9638}" presName="hierChild5" presStyleCnt="0"/>
      <dgm:spPr/>
    </dgm:pt>
    <dgm:pt modelId="{8FB16E51-B43E-4BF5-A923-760F402D5EE8}" type="pres">
      <dgm:prSet presAssocID="{3380AD70-18F4-4535-B71F-8242022882ED}" presName="Name64" presStyleLbl="parChTrans1D4" presStyleIdx="6" presStyleCnt="22"/>
      <dgm:spPr/>
    </dgm:pt>
    <dgm:pt modelId="{EAF122EB-1862-44A3-97FF-53C08EEF99D9}" type="pres">
      <dgm:prSet presAssocID="{60111A5B-7F81-4119-8F92-4DCF0E0D0F68}" presName="hierRoot2" presStyleCnt="0">
        <dgm:presLayoutVars>
          <dgm:hierBranch val="init"/>
        </dgm:presLayoutVars>
      </dgm:prSet>
      <dgm:spPr/>
    </dgm:pt>
    <dgm:pt modelId="{DCFB6C1C-67A9-4637-9B44-908CC5577491}" type="pres">
      <dgm:prSet presAssocID="{60111A5B-7F81-4119-8F92-4DCF0E0D0F68}" presName="rootComposite" presStyleCnt="0"/>
      <dgm:spPr/>
    </dgm:pt>
    <dgm:pt modelId="{E1546884-B7C2-4770-9291-FBFE928C0374}" type="pres">
      <dgm:prSet presAssocID="{60111A5B-7F81-4119-8F92-4DCF0E0D0F68}" presName="rootText" presStyleLbl="node4" presStyleIdx="6" presStyleCnt="22">
        <dgm:presLayoutVars>
          <dgm:chPref val="3"/>
        </dgm:presLayoutVars>
      </dgm:prSet>
      <dgm:spPr/>
    </dgm:pt>
    <dgm:pt modelId="{161BDB5E-64D4-4346-9584-97D82CAF7307}" type="pres">
      <dgm:prSet presAssocID="{60111A5B-7F81-4119-8F92-4DCF0E0D0F68}" presName="rootConnector" presStyleLbl="node4" presStyleIdx="6" presStyleCnt="22"/>
      <dgm:spPr/>
    </dgm:pt>
    <dgm:pt modelId="{DC9700BC-BD9F-4F0E-8965-0BBA8ACE51FE}" type="pres">
      <dgm:prSet presAssocID="{60111A5B-7F81-4119-8F92-4DCF0E0D0F68}" presName="hierChild4" presStyleCnt="0"/>
      <dgm:spPr/>
    </dgm:pt>
    <dgm:pt modelId="{8052F32D-3404-411A-9FBB-65C206BDED2B}" type="pres">
      <dgm:prSet presAssocID="{9B07952B-7C42-4EE8-8F72-6DC90F5AC3E1}" presName="Name64" presStyleLbl="parChTrans1D4" presStyleIdx="7" presStyleCnt="22"/>
      <dgm:spPr/>
    </dgm:pt>
    <dgm:pt modelId="{1473AFAE-8660-4254-9FC7-7CF31235825C}" type="pres">
      <dgm:prSet presAssocID="{DBAE1F37-7BB1-4E4C-9342-F8FAA4D16644}" presName="hierRoot2" presStyleCnt="0">
        <dgm:presLayoutVars>
          <dgm:hierBranch val="init"/>
        </dgm:presLayoutVars>
      </dgm:prSet>
      <dgm:spPr/>
    </dgm:pt>
    <dgm:pt modelId="{F7A156EE-F782-4999-B16C-83D229B129DA}" type="pres">
      <dgm:prSet presAssocID="{DBAE1F37-7BB1-4E4C-9342-F8FAA4D16644}" presName="rootComposite" presStyleCnt="0"/>
      <dgm:spPr/>
    </dgm:pt>
    <dgm:pt modelId="{52D926ED-7219-4FC3-A47D-88C770867D72}" type="pres">
      <dgm:prSet presAssocID="{DBAE1F37-7BB1-4E4C-9342-F8FAA4D16644}" presName="rootText" presStyleLbl="node4" presStyleIdx="7" presStyleCnt="22">
        <dgm:presLayoutVars>
          <dgm:chPref val="3"/>
        </dgm:presLayoutVars>
      </dgm:prSet>
      <dgm:spPr/>
    </dgm:pt>
    <dgm:pt modelId="{9616AA57-2E16-467C-B108-C2D726EF77FC}" type="pres">
      <dgm:prSet presAssocID="{DBAE1F37-7BB1-4E4C-9342-F8FAA4D16644}" presName="rootConnector" presStyleLbl="node4" presStyleIdx="7" presStyleCnt="22"/>
      <dgm:spPr/>
    </dgm:pt>
    <dgm:pt modelId="{4F8BED3F-3796-48AA-9255-EFA18EF5672A}" type="pres">
      <dgm:prSet presAssocID="{DBAE1F37-7BB1-4E4C-9342-F8FAA4D16644}" presName="hierChild4" presStyleCnt="0"/>
      <dgm:spPr/>
    </dgm:pt>
    <dgm:pt modelId="{DE0F6D54-E65B-4DE6-A34B-D3A5BABE1A09}" type="pres">
      <dgm:prSet presAssocID="{C5D1E1FC-A65A-43E0-BE59-16A2E1592E5A}" presName="Name64" presStyleLbl="parChTrans1D4" presStyleIdx="8" presStyleCnt="22"/>
      <dgm:spPr/>
    </dgm:pt>
    <dgm:pt modelId="{D93B7B2F-F5A5-44F3-B1C4-A6BBDEF30FFE}" type="pres">
      <dgm:prSet presAssocID="{E01B9CB7-CC8E-4678-8397-4C48079312BA}" presName="hierRoot2" presStyleCnt="0">
        <dgm:presLayoutVars>
          <dgm:hierBranch val="init"/>
        </dgm:presLayoutVars>
      </dgm:prSet>
      <dgm:spPr/>
    </dgm:pt>
    <dgm:pt modelId="{8DC40F87-66BB-466C-9B4B-82D10CBC57DA}" type="pres">
      <dgm:prSet presAssocID="{E01B9CB7-CC8E-4678-8397-4C48079312BA}" presName="rootComposite" presStyleCnt="0"/>
      <dgm:spPr/>
    </dgm:pt>
    <dgm:pt modelId="{F162BFC3-3437-4BAC-B510-C0C9A0199234}" type="pres">
      <dgm:prSet presAssocID="{E01B9CB7-CC8E-4678-8397-4C48079312BA}" presName="rootText" presStyleLbl="node4" presStyleIdx="8" presStyleCnt="22">
        <dgm:presLayoutVars>
          <dgm:chPref val="3"/>
        </dgm:presLayoutVars>
      </dgm:prSet>
      <dgm:spPr>
        <a:xfrm>
          <a:off x="7434983" y="1243917"/>
          <a:ext cx="962313" cy="293505"/>
        </a:xfrm>
        <a:prstGeom prst="rect">
          <a:avLst/>
        </a:prstGeom>
      </dgm:spPr>
    </dgm:pt>
    <dgm:pt modelId="{628A82E6-68A5-4405-9E11-4A23907D7440}" type="pres">
      <dgm:prSet presAssocID="{E01B9CB7-CC8E-4678-8397-4C48079312BA}" presName="rootConnector" presStyleLbl="node4" presStyleIdx="8" presStyleCnt="22"/>
      <dgm:spPr/>
    </dgm:pt>
    <dgm:pt modelId="{FAED9449-C6BE-4ABD-A62B-1C800A8651D6}" type="pres">
      <dgm:prSet presAssocID="{E01B9CB7-CC8E-4678-8397-4C48079312BA}" presName="hierChild4" presStyleCnt="0"/>
      <dgm:spPr/>
    </dgm:pt>
    <dgm:pt modelId="{5C541718-E088-4AF4-BC65-8F6C43429C82}" type="pres">
      <dgm:prSet presAssocID="{E01B9CB7-CC8E-4678-8397-4C48079312BA}" presName="hierChild5" presStyleCnt="0"/>
      <dgm:spPr/>
    </dgm:pt>
    <dgm:pt modelId="{554AC2F0-6811-49B2-920C-0C04560DBE3E}" type="pres">
      <dgm:prSet presAssocID="{DBAE1F37-7BB1-4E4C-9342-F8FAA4D16644}" presName="hierChild5" presStyleCnt="0"/>
      <dgm:spPr/>
    </dgm:pt>
    <dgm:pt modelId="{E8F70EE0-2A92-4CC0-86FD-6B142D93554C}" type="pres">
      <dgm:prSet presAssocID="{83188047-767B-43CA-8E8E-F648BB9EAABC}" presName="Name64" presStyleLbl="parChTrans1D4" presStyleIdx="9" presStyleCnt="22"/>
      <dgm:spPr/>
    </dgm:pt>
    <dgm:pt modelId="{B919317A-1353-4648-879B-A0E717D2E506}" type="pres">
      <dgm:prSet presAssocID="{DA9E5D63-65E3-4457-8BDB-327C8C869C82}" presName="hierRoot2" presStyleCnt="0">
        <dgm:presLayoutVars>
          <dgm:hierBranch val="init"/>
        </dgm:presLayoutVars>
      </dgm:prSet>
      <dgm:spPr/>
    </dgm:pt>
    <dgm:pt modelId="{83D1E97F-8D2C-4A4C-9104-E39E8C12EEF0}" type="pres">
      <dgm:prSet presAssocID="{DA9E5D63-65E3-4457-8BDB-327C8C869C82}" presName="rootComposite" presStyleCnt="0"/>
      <dgm:spPr/>
    </dgm:pt>
    <dgm:pt modelId="{FD3D2D0A-7D40-47EA-A345-441E5F262707}" type="pres">
      <dgm:prSet presAssocID="{DA9E5D63-65E3-4457-8BDB-327C8C869C82}" presName="rootText" presStyleLbl="node4" presStyleIdx="9" presStyleCnt="22">
        <dgm:presLayoutVars>
          <dgm:chPref val="3"/>
        </dgm:presLayoutVars>
      </dgm:prSet>
      <dgm:spPr/>
    </dgm:pt>
    <dgm:pt modelId="{8F04F541-D1F7-426A-A487-5BD62162A071}" type="pres">
      <dgm:prSet presAssocID="{DA9E5D63-65E3-4457-8BDB-327C8C869C82}" presName="rootConnector" presStyleLbl="node4" presStyleIdx="9" presStyleCnt="22"/>
      <dgm:spPr/>
    </dgm:pt>
    <dgm:pt modelId="{798424C2-BA38-41D4-91A1-6025A6AB8F44}" type="pres">
      <dgm:prSet presAssocID="{DA9E5D63-65E3-4457-8BDB-327C8C869C82}" presName="hierChild4" presStyleCnt="0"/>
      <dgm:spPr/>
    </dgm:pt>
    <dgm:pt modelId="{1A04CC2B-4861-4DDD-80A8-6BA9DBA2BC2D}" type="pres">
      <dgm:prSet presAssocID="{3C8CE1D5-635F-4550-9889-11C9C4CC1752}" presName="Name64" presStyleLbl="parChTrans1D4" presStyleIdx="10" presStyleCnt="22"/>
      <dgm:spPr/>
    </dgm:pt>
    <dgm:pt modelId="{AE0AE928-A4B2-4D6C-B4B9-7700DD6A19D0}" type="pres">
      <dgm:prSet presAssocID="{E7851C8B-80C4-4677-B1DE-EF8EB2A9CDE6}" presName="hierRoot2" presStyleCnt="0">
        <dgm:presLayoutVars>
          <dgm:hierBranch val="init"/>
        </dgm:presLayoutVars>
      </dgm:prSet>
      <dgm:spPr/>
    </dgm:pt>
    <dgm:pt modelId="{2AE4203E-1A25-4AF3-9735-D8232603EA5E}" type="pres">
      <dgm:prSet presAssocID="{E7851C8B-80C4-4677-B1DE-EF8EB2A9CDE6}" presName="rootComposite" presStyleCnt="0"/>
      <dgm:spPr/>
    </dgm:pt>
    <dgm:pt modelId="{F4B98120-0D6C-48A8-B6C9-808036A2B80A}" type="pres">
      <dgm:prSet presAssocID="{E7851C8B-80C4-4677-B1DE-EF8EB2A9CDE6}" presName="rootText" presStyleLbl="node4" presStyleIdx="10" presStyleCnt="22">
        <dgm:presLayoutVars>
          <dgm:chPref val="3"/>
        </dgm:presLayoutVars>
      </dgm:prSet>
      <dgm:spPr>
        <a:xfrm>
          <a:off x="7434983" y="1657712"/>
          <a:ext cx="962313" cy="293505"/>
        </a:xfrm>
        <a:prstGeom prst="rect">
          <a:avLst/>
        </a:prstGeom>
      </dgm:spPr>
    </dgm:pt>
    <dgm:pt modelId="{A05C0B7F-C769-4FB8-9919-E8054566D48F}" type="pres">
      <dgm:prSet presAssocID="{E7851C8B-80C4-4677-B1DE-EF8EB2A9CDE6}" presName="rootConnector" presStyleLbl="node4" presStyleIdx="10" presStyleCnt="22"/>
      <dgm:spPr/>
    </dgm:pt>
    <dgm:pt modelId="{E958C3FF-42AD-4434-ABE4-A1884B7F356E}" type="pres">
      <dgm:prSet presAssocID="{E7851C8B-80C4-4677-B1DE-EF8EB2A9CDE6}" presName="hierChild4" presStyleCnt="0"/>
      <dgm:spPr/>
    </dgm:pt>
    <dgm:pt modelId="{19A45395-B998-4643-B0FE-39A0A6F5E02E}" type="pres">
      <dgm:prSet presAssocID="{E7851C8B-80C4-4677-B1DE-EF8EB2A9CDE6}" presName="hierChild5" presStyleCnt="0"/>
      <dgm:spPr/>
    </dgm:pt>
    <dgm:pt modelId="{AF200191-999E-4FD9-9DAA-07CD643A9754}" type="pres">
      <dgm:prSet presAssocID="{DA9E5D63-65E3-4457-8BDB-327C8C869C82}" presName="hierChild5" presStyleCnt="0"/>
      <dgm:spPr/>
    </dgm:pt>
    <dgm:pt modelId="{49D419AA-A4C9-41CB-A74B-F4925A40B754}" type="pres">
      <dgm:prSet presAssocID="{60111A5B-7F81-4119-8F92-4DCF0E0D0F68}" presName="hierChild5" presStyleCnt="0"/>
      <dgm:spPr/>
    </dgm:pt>
    <dgm:pt modelId="{22C74D05-B6D8-47EA-B3CC-5CAACC9D2810}" type="pres">
      <dgm:prSet presAssocID="{10F5446C-7164-4ED4-A054-FF3EDA1A41A6}" presName="hierChild5" presStyleCnt="0"/>
      <dgm:spPr/>
    </dgm:pt>
    <dgm:pt modelId="{6FAFB26A-164F-4C1F-8867-DE43F909DBC3}" type="pres">
      <dgm:prSet presAssocID="{9612D4BD-AF8B-47BE-87A7-FFC96E7F4870}" presName="Name64" presStyleLbl="parChTrans1D3" presStyleIdx="2" presStyleCnt="4"/>
      <dgm:spPr/>
    </dgm:pt>
    <dgm:pt modelId="{89AC0447-BE98-462B-AFFE-A5775894F9EE}" type="pres">
      <dgm:prSet presAssocID="{F74E8548-F82C-4E95-B9F2-20C86CCAA4FC}" presName="hierRoot2" presStyleCnt="0">
        <dgm:presLayoutVars>
          <dgm:hierBranch val="init"/>
        </dgm:presLayoutVars>
      </dgm:prSet>
      <dgm:spPr/>
    </dgm:pt>
    <dgm:pt modelId="{4E6659CB-7D6A-4187-9CEF-F331520F3751}" type="pres">
      <dgm:prSet presAssocID="{F74E8548-F82C-4E95-B9F2-20C86CCAA4FC}" presName="rootComposite" presStyleCnt="0"/>
      <dgm:spPr/>
    </dgm:pt>
    <dgm:pt modelId="{4EF837BF-47DB-4DA6-A1CF-11FE519110B5}" type="pres">
      <dgm:prSet presAssocID="{F74E8548-F82C-4E95-B9F2-20C86CCAA4FC}" presName="rootText" presStyleLbl="node3" presStyleIdx="2" presStyleCnt="4">
        <dgm:presLayoutVars>
          <dgm:chPref val="3"/>
        </dgm:presLayoutVars>
      </dgm:prSet>
      <dgm:spPr/>
    </dgm:pt>
    <dgm:pt modelId="{C6B320B1-81FD-4FD5-9846-6C735F5727BC}" type="pres">
      <dgm:prSet presAssocID="{F74E8548-F82C-4E95-B9F2-20C86CCAA4FC}" presName="rootConnector" presStyleLbl="node3" presStyleIdx="2" presStyleCnt="4"/>
      <dgm:spPr/>
    </dgm:pt>
    <dgm:pt modelId="{6F3ACD4F-F1DB-498E-BD2E-F49D927943A8}" type="pres">
      <dgm:prSet presAssocID="{F74E8548-F82C-4E95-B9F2-20C86CCAA4FC}" presName="hierChild4" presStyleCnt="0"/>
      <dgm:spPr/>
    </dgm:pt>
    <dgm:pt modelId="{C9CCFA31-A27D-4395-AE74-C87E23122E1D}" type="pres">
      <dgm:prSet presAssocID="{B914951F-5B16-405D-B8CA-3F4251CF220E}" presName="Name64" presStyleLbl="parChTrans1D4" presStyleIdx="11" presStyleCnt="22"/>
      <dgm:spPr/>
    </dgm:pt>
    <dgm:pt modelId="{82F9219E-785C-47C7-A9A3-622CF09B77E4}" type="pres">
      <dgm:prSet presAssocID="{A8F939F9-2BC0-419A-B0B5-F86BF912275E}" presName="hierRoot2" presStyleCnt="0">
        <dgm:presLayoutVars>
          <dgm:hierBranch val="init"/>
        </dgm:presLayoutVars>
      </dgm:prSet>
      <dgm:spPr/>
    </dgm:pt>
    <dgm:pt modelId="{4D39EC59-15A9-4A5B-B518-FEBE74E83AD3}" type="pres">
      <dgm:prSet presAssocID="{A8F939F9-2BC0-419A-B0B5-F86BF912275E}" presName="rootComposite" presStyleCnt="0"/>
      <dgm:spPr/>
    </dgm:pt>
    <dgm:pt modelId="{832DBEB2-01CF-4489-B301-BD1C4F46AF42}" type="pres">
      <dgm:prSet presAssocID="{A8F939F9-2BC0-419A-B0B5-F86BF912275E}" presName="rootText" presStyleLbl="node4" presStyleIdx="11" presStyleCnt="22">
        <dgm:presLayoutVars>
          <dgm:chPref val="3"/>
        </dgm:presLayoutVars>
      </dgm:prSet>
      <dgm:spPr/>
    </dgm:pt>
    <dgm:pt modelId="{CE4E091A-970A-4822-9A81-CC3765651A87}" type="pres">
      <dgm:prSet presAssocID="{A8F939F9-2BC0-419A-B0B5-F86BF912275E}" presName="rootConnector" presStyleLbl="node4" presStyleIdx="11" presStyleCnt="22"/>
      <dgm:spPr/>
    </dgm:pt>
    <dgm:pt modelId="{A0A0B160-FB0C-4EB7-9D54-24A6289ADAEA}" type="pres">
      <dgm:prSet presAssocID="{A8F939F9-2BC0-419A-B0B5-F86BF912275E}" presName="hierChild4" presStyleCnt="0"/>
      <dgm:spPr/>
    </dgm:pt>
    <dgm:pt modelId="{8A48DBB4-3282-4E43-BBC1-7BD7EB3162A9}" type="pres">
      <dgm:prSet presAssocID="{275E88A9-D2BB-4F1B-B5F5-8AE720DC6E4E}" presName="Name64" presStyleLbl="parChTrans1D4" presStyleIdx="12" presStyleCnt="22"/>
      <dgm:spPr/>
    </dgm:pt>
    <dgm:pt modelId="{65DB029C-167E-4216-88E0-5295FA60F858}" type="pres">
      <dgm:prSet presAssocID="{B8FCF2D0-2714-4767-A8F2-29900EE3B99D}" presName="hierRoot2" presStyleCnt="0">
        <dgm:presLayoutVars>
          <dgm:hierBranch val="init"/>
        </dgm:presLayoutVars>
      </dgm:prSet>
      <dgm:spPr/>
    </dgm:pt>
    <dgm:pt modelId="{3668D3F0-4FC1-4132-BEAF-8C5C7DF7365E}" type="pres">
      <dgm:prSet presAssocID="{B8FCF2D0-2714-4767-A8F2-29900EE3B99D}" presName="rootComposite" presStyleCnt="0"/>
      <dgm:spPr/>
    </dgm:pt>
    <dgm:pt modelId="{E17C10A2-D3DC-42AA-A376-70DFD6C4D3FF}" type="pres">
      <dgm:prSet presAssocID="{B8FCF2D0-2714-4767-A8F2-29900EE3B99D}" presName="rootText" presStyleLbl="node4" presStyleIdx="12" presStyleCnt="22">
        <dgm:presLayoutVars>
          <dgm:chPref val="3"/>
        </dgm:presLayoutVars>
      </dgm:prSet>
      <dgm:spPr/>
    </dgm:pt>
    <dgm:pt modelId="{61D36032-E353-4B2E-AF84-EF8A8F0BD285}" type="pres">
      <dgm:prSet presAssocID="{B8FCF2D0-2714-4767-A8F2-29900EE3B99D}" presName="rootConnector" presStyleLbl="node4" presStyleIdx="12" presStyleCnt="22"/>
      <dgm:spPr/>
    </dgm:pt>
    <dgm:pt modelId="{37E7F1D6-AED3-4E7D-9247-D2C004C91AA2}" type="pres">
      <dgm:prSet presAssocID="{B8FCF2D0-2714-4767-A8F2-29900EE3B99D}" presName="hierChild4" presStyleCnt="0"/>
      <dgm:spPr/>
    </dgm:pt>
    <dgm:pt modelId="{447530CA-04E1-4075-AE28-560C79536DC9}" type="pres">
      <dgm:prSet presAssocID="{B8FCF2D0-2714-4767-A8F2-29900EE3B99D}" presName="hierChild5" presStyleCnt="0"/>
      <dgm:spPr/>
    </dgm:pt>
    <dgm:pt modelId="{FBC6B645-80A6-4FA9-B295-0DB1EE314670}" type="pres">
      <dgm:prSet presAssocID="{A8F939F9-2BC0-419A-B0B5-F86BF912275E}" presName="hierChild5" presStyleCnt="0"/>
      <dgm:spPr/>
    </dgm:pt>
    <dgm:pt modelId="{41030C96-DE07-44F5-A387-804DD6A7337C}" type="pres">
      <dgm:prSet presAssocID="{66477B97-869F-4D99-BCDD-47F215EEF2F2}" presName="Name64" presStyleLbl="parChTrans1D4" presStyleIdx="13" presStyleCnt="22"/>
      <dgm:spPr/>
    </dgm:pt>
    <dgm:pt modelId="{79E11808-2C17-42D8-8DB7-3E73882C4681}" type="pres">
      <dgm:prSet presAssocID="{0523FA5D-9783-41DE-8C41-969FD117BB65}" presName="hierRoot2" presStyleCnt="0">
        <dgm:presLayoutVars>
          <dgm:hierBranch val="init"/>
        </dgm:presLayoutVars>
      </dgm:prSet>
      <dgm:spPr/>
    </dgm:pt>
    <dgm:pt modelId="{D7A6AD85-FC52-441A-BEFA-21BD9BFA5386}" type="pres">
      <dgm:prSet presAssocID="{0523FA5D-9783-41DE-8C41-969FD117BB65}" presName="rootComposite" presStyleCnt="0"/>
      <dgm:spPr/>
    </dgm:pt>
    <dgm:pt modelId="{FD3EF679-CA5F-4E40-8A5F-6A06A31233B8}" type="pres">
      <dgm:prSet presAssocID="{0523FA5D-9783-41DE-8C41-969FD117BB65}" presName="rootText" presStyleLbl="node4" presStyleIdx="13" presStyleCnt="22">
        <dgm:presLayoutVars>
          <dgm:chPref val="3"/>
        </dgm:presLayoutVars>
      </dgm:prSet>
      <dgm:spPr>
        <a:xfrm>
          <a:off x="5125431" y="2485301"/>
          <a:ext cx="962313" cy="293505"/>
        </a:xfrm>
        <a:prstGeom prst="rect">
          <a:avLst/>
        </a:prstGeom>
      </dgm:spPr>
    </dgm:pt>
    <dgm:pt modelId="{A72E2ADE-E4EF-4618-A012-3CD4BB5E0A92}" type="pres">
      <dgm:prSet presAssocID="{0523FA5D-9783-41DE-8C41-969FD117BB65}" presName="rootConnector" presStyleLbl="node4" presStyleIdx="13" presStyleCnt="22"/>
      <dgm:spPr/>
    </dgm:pt>
    <dgm:pt modelId="{4D96C5FD-56C3-40BB-BC66-BBB881BB60D7}" type="pres">
      <dgm:prSet presAssocID="{0523FA5D-9783-41DE-8C41-969FD117BB65}" presName="hierChild4" presStyleCnt="0"/>
      <dgm:spPr/>
    </dgm:pt>
    <dgm:pt modelId="{DAFF61D8-6126-44A9-81AF-7BF7BD778162}" type="pres">
      <dgm:prSet presAssocID="{3B60E6AC-D154-40BC-B47E-1ADB4CE27436}" presName="Name64" presStyleLbl="parChTrans1D4" presStyleIdx="14" presStyleCnt="22"/>
      <dgm:spPr/>
    </dgm:pt>
    <dgm:pt modelId="{0ADB5D48-E732-42EB-A6BD-774FAFF7DFB2}" type="pres">
      <dgm:prSet presAssocID="{4B208E73-2F18-4C96-856D-D228121561AF}" presName="hierRoot2" presStyleCnt="0">
        <dgm:presLayoutVars>
          <dgm:hierBranch val="init"/>
        </dgm:presLayoutVars>
      </dgm:prSet>
      <dgm:spPr/>
    </dgm:pt>
    <dgm:pt modelId="{0F5F0B76-8E11-4918-8DAF-DB2A9E790BEB}" type="pres">
      <dgm:prSet presAssocID="{4B208E73-2F18-4C96-856D-D228121561AF}" presName="rootComposite" presStyleCnt="0"/>
      <dgm:spPr/>
    </dgm:pt>
    <dgm:pt modelId="{A161BB0F-BE27-4973-8873-DFDBD8788B87}" type="pres">
      <dgm:prSet presAssocID="{4B208E73-2F18-4C96-856D-D228121561AF}" presName="rootText" presStyleLbl="node4" presStyleIdx="14" presStyleCnt="22">
        <dgm:presLayoutVars>
          <dgm:chPref val="3"/>
        </dgm:presLayoutVars>
      </dgm:prSet>
      <dgm:spPr>
        <a:xfrm>
          <a:off x="6280207" y="2485301"/>
          <a:ext cx="962313" cy="293505"/>
        </a:xfrm>
        <a:prstGeom prst="rect">
          <a:avLst/>
        </a:prstGeom>
      </dgm:spPr>
    </dgm:pt>
    <dgm:pt modelId="{F180C6B3-0E80-40FA-904B-D1B085CFB2AB}" type="pres">
      <dgm:prSet presAssocID="{4B208E73-2F18-4C96-856D-D228121561AF}" presName="rootConnector" presStyleLbl="node4" presStyleIdx="14" presStyleCnt="22"/>
      <dgm:spPr/>
    </dgm:pt>
    <dgm:pt modelId="{3302532A-11D8-4FB8-A278-BA128E8D3824}" type="pres">
      <dgm:prSet presAssocID="{4B208E73-2F18-4C96-856D-D228121561AF}" presName="hierChild4" presStyleCnt="0"/>
      <dgm:spPr/>
    </dgm:pt>
    <dgm:pt modelId="{FA2332C2-D73B-4F91-ADD6-C40E5DFB4608}" type="pres">
      <dgm:prSet presAssocID="{4B208E73-2F18-4C96-856D-D228121561AF}" presName="hierChild5" presStyleCnt="0"/>
      <dgm:spPr/>
    </dgm:pt>
    <dgm:pt modelId="{B51908A6-5DAE-426A-BADC-90C438833013}" type="pres">
      <dgm:prSet presAssocID="{0523FA5D-9783-41DE-8C41-969FD117BB65}" presName="hierChild5" presStyleCnt="0"/>
      <dgm:spPr/>
    </dgm:pt>
    <dgm:pt modelId="{4A218048-8D0E-4AB7-98C0-C7CB91782C28}" type="pres">
      <dgm:prSet presAssocID="{F74E8548-F82C-4E95-B9F2-20C86CCAA4FC}" presName="hierChild5" presStyleCnt="0"/>
      <dgm:spPr/>
    </dgm:pt>
    <dgm:pt modelId="{68339D95-0416-4C73-B842-151CD950D5A1}" type="pres">
      <dgm:prSet presAssocID="{D05461C4-C7B3-4141-9E23-987BC6143569}" presName="hierChild5" presStyleCnt="0"/>
      <dgm:spPr/>
    </dgm:pt>
    <dgm:pt modelId="{7162DB51-8FA2-4748-9DE9-4B1CDA1FA80B}" type="pres">
      <dgm:prSet presAssocID="{17CB6436-348B-4142-9321-517B56D15005}" presName="Name64" presStyleLbl="parChTrans1D2" presStyleIdx="1" presStyleCnt="2"/>
      <dgm:spPr/>
    </dgm:pt>
    <dgm:pt modelId="{6ABBEA27-3F83-4126-931A-A4250771BAD8}" type="pres">
      <dgm:prSet presAssocID="{FE409E4A-BAB2-4BAC-AB62-B78FB765ADD2}" presName="hierRoot2" presStyleCnt="0">
        <dgm:presLayoutVars>
          <dgm:hierBranch val="init"/>
        </dgm:presLayoutVars>
      </dgm:prSet>
      <dgm:spPr/>
    </dgm:pt>
    <dgm:pt modelId="{C2B7D80B-81AA-4188-AEAE-F1D1F1F4D708}" type="pres">
      <dgm:prSet presAssocID="{FE409E4A-BAB2-4BAC-AB62-B78FB765ADD2}" presName="rootComposite" presStyleCnt="0"/>
      <dgm:spPr/>
    </dgm:pt>
    <dgm:pt modelId="{C7E94787-B151-4A40-9815-7613AD3BDE78}" type="pres">
      <dgm:prSet presAssocID="{FE409E4A-BAB2-4BAC-AB62-B78FB765ADD2}" presName="rootText" presStyleLbl="node2" presStyleIdx="1" presStyleCnt="2">
        <dgm:presLayoutVars>
          <dgm:chPref val="3"/>
        </dgm:presLayoutVars>
      </dgm:prSet>
      <dgm:spPr/>
    </dgm:pt>
    <dgm:pt modelId="{FF26AA69-23B2-42F0-B782-E1D40128E9F6}" type="pres">
      <dgm:prSet presAssocID="{FE409E4A-BAB2-4BAC-AB62-B78FB765ADD2}" presName="rootConnector" presStyleLbl="node2" presStyleIdx="1" presStyleCnt="2"/>
      <dgm:spPr/>
    </dgm:pt>
    <dgm:pt modelId="{BF62947A-C173-49A5-B133-AF1547D535AE}" type="pres">
      <dgm:prSet presAssocID="{FE409E4A-BAB2-4BAC-AB62-B78FB765ADD2}" presName="hierChild4" presStyleCnt="0"/>
      <dgm:spPr/>
    </dgm:pt>
    <dgm:pt modelId="{3DF10069-4DF7-40CE-A3CD-4DC30E3B1781}" type="pres">
      <dgm:prSet presAssocID="{ABF3C8C3-9482-4AA1-B193-DBFAA1C2DE06}" presName="Name64" presStyleLbl="parChTrans1D3" presStyleIdx="3" presStyleCnt="4"/>
      <dgm:spPr/>
    </dgm:pt>
    <dgm:pt modelId="{1AE61CFF-30C4-450B-9D78-CB2ADDA9DC85}" type="pres">
      <dgm:prSet presAssocID="{684740C1-CC11-42FB-9A8D-AFA8CFD0EC17}" presName="hierRoot2" presStyleCnt="0">
        <dgm:presLayoutVars>
          <dgm:hierBranch val="init"/>
        </dgm:presLayoutVars>
      </dgm:prSet>
      <dgm:spPr/>
    </dgm:pt>
    <dgm:pt modelId="{585A255D-9899-465B-80FC-BFF58AB40710}" type="pres">
      <dgm:prSet presAssocID="{684740C1-CC11-42FB-9A8D-AFA8CFD0EC17}" presName="rootComposite" presStyleCnt="0"/>
      <dgm:spPr/>
    </dgm:pt>
    <dgm:pt modelId="{FC5EB720-9BFD-474F-A240-B39B1962D47A}" type="pres">
      <dgm:prSet presAssocID="{684740C1-CC11-42FB-9A8D-AFA8CFD0EC17}" presName="rootText" presStyleLbl="node3" presStyleIdx="3" presStyleCnt="4">
        <dgm:presLayoutVars>
          <dgm:chPref val="3"/>
        </dgm:presLayoutVars>
      </dgm:prSet>
      <dgm:spPr/>
    </dgm:pt>
    <dgm:pt modelId="{11F6655C-D312-40BF-A288-2BB78452D007}" type="pres">
      <dgm:prSet presAssocID="{684740C1-CC11-42FB-9A8D-AFA8CFD0EC17}" presName="rootConnector" presStyleLbl="node3" presStyleIdx="3" presStyleCnt="4"/>
      <dgm:spPr/>
    </dgm:pt>
    <dgm:pt modelId="{C8D9DA2D-561C-48C9-97DC-682223E638A3}" type="pres">
      <dgm:prSet presAssocID="{684740C1-CC11-42FB-9A8D-AFA8CFD0EC17}" presName="hierChild4" presStyleCnt="0"/>
      <dgm:spPr/>
    </dgm:pt>
    <dgm:pt modelId="{4DB087E2-915D-4325-873A-2EA4A776B43E}" type="pres">
      <dgm:prSet presAssocID="{FC73303A-FA89-4585-AE93-ADA9ADC929ED}" presName="Name64" presStyleLbl="parChTrans1D4" presStyleIdx="15" presStyleCnt="22"/>
      <dgm:spPr/>
    </dgm:pt>
    <dgm:pt modelId="{387E9B96-9FFE-4D68-BAE9-98CD7D5959A8}" type="pres">
      <dgm:prSet presAssocID="{109F7626-4CAE-452A-8AEE-33AF95481ED6}" presName="hierRoot2" presStyleCnt="0">
        <dgm:presLayoutVars>
          <dgm:hierBranch val="init"/>
        </dgm:presLayoutVars>
      </dgm:prSet>
      <dgm:spPr/>
    </dgm:pt>
    <dgm:pt modelId="{A38B9473-CE5E-4939-8822-549536BE21B1}" type="pres">
      <dgm:prSet presAssocID="{109F7626-4CAE-452A-8AEE-33AF95481ED6}" presName="rootComposite" presStyleCnt="0"/>
      <dgm:spPr/>
    </dgm:pt>
    <dgm:pt modelId="{75F5C6C7-69AF-4890-829F-789E8609A6A3}" type="pres">
      <dgm:prSet presAssocID="{109F7626-4CAE-452A-8AEE-33AF95481ED6}" presName="rootText" presStyleLbl="node4" presStyleIdx="15" presStyleCnt="22">
        <dgm:presLayoutVars>
          <dgm:chPref val="3"/>
        </dgm:presLayoutVars>
      </dgm:prSet>
      <dgm:spPr/>
    </dgm:pt>
    <dgm:pt modelId="{781387FA-2FFE-4FBF-952C-23DF35B3EA7F}" type="pres">
      <dgm:prSet presAssocID="{109F7626-4CAE-452A-8AEE-33AF95481ED6}" presName="rootConnector" presStyleLbl="node4" presStyleIdx="15" presStyleCnt="22"/>
      <dgm:spPr/>
    </dgm:pt>
    <dgm:pt modelId="{E466A8A8-2BD8-445E-BA8D-97A4E251A4D9}" type="pres">
      <dgm:prSet presAssocID="{109F7626-4CAE-452A-8AEE-33AF95481ED6}" presName="hierChild4" presStyleCnt="0"/>
      <dgm:spPr/>
    </dgm:pt>
    <dgm:pt modelId="{B192F9F4-7DAA-4285-8684-46B9099B7EBC}" type="pres">
      <dgm:prSet presAssocID="{54133002-B9C0-4305-B9CE-5F413191ACC9}" presName="Name64" presStyleLbl="parChTrans1D4" presStyleIdx="16" presStyleCnt="22"/>
      <dgm:spPr/>
    </dgm:pt>
    <dgm:pt modelId="{110BEA7D-2B94-4FEC-A42B-FC7FB9B88B7E}" type="pres">
      <dgm:prSet presAssocID="{5255F287-2F12-4CC3-B191-47BB585A8FD5}" presName="hierRoot2" presStyleCnt="0">
        <dgm:presLayoutVars>
          <dgm:hierBranch val="init"/>
        </dgm:presLayoutVars>
      </dgm:prSet>
      <dgm:spPr/>
    </dgm:pt>
    <dgm:pt modelId="{609DD215-41D1-4994-A956-46C5AEE2E0E1}" type="pres">
      <dgm:prSet presAssocID="{5255F287-2F12-4CC3-B191-47BB585A8FD5}" presName="rootComposite" presStyleCnt="0"/>
      <dgm:spPr/>
    </dgm:pt>
    <dgm:pt modelId="{2E833A8E-0443-4E4B-9E27-A5495C1C7E36}" type="pres">
      <dgm:prSet presAssocID="{5255F287-2F12-4CC3-B191-47BB585A8FD5}" presName="rootText" presStyleLbl="node4" presStyleIdx="16" presStyleCnt="22">
        <dgm:presLayoutVars>
          <dgm:chPref val="3"/>
        </dgm:presLayoutVars>
      </dgm:prSet>
      <dgm:spPr/>
    </dgm:pt>
    <dgm:pt modelId="{C993A21E-D707-4DE0-AC24-249DAC66E105}" type="pres">
      <dgm:prSet presAssocID="{5255F287-2F12-4CC3-B191-47BB585A8FD5}" presName="rootConnector" presStyleLbl="node4" presStyleIdx="16" presStyleCnt="22"/>
      <dgm:spPr/>
    </dgm:pt>
    <dgm:pt modelId="{C5EA77F9-BCE2-4718-94C5-EE3F026D2036}" type="pres">
      <dgm:prSet presAssocID="{5255F287-2F12-4CC3-B191-47BB585A8FD5}" presName="hierChild4" presStyleCnt="0"/>
      <dgm:spPr/>
    </dgm:pt>
    <dgm:pt modelId="{9E97FB38-58B5-4B43-B66D-FEC527151CE7}" type="pres">
      <dgm:prSet presAssocID="{5255F287-2F12-4CC3-B191-47BB585A8FD5}" presName="hierChild5" presStyleCnt="0"/>
      <dgm:spPr/>
    </dgm:pt>
    <dgm:pt modelId="{822B3072-577B-4677-A4EC-4E737D10547B}" type="pres">
      <dgm:prSet presAssocID="{109F7626-4CAE-452A-8AEE-33AF95481ED6}" presName="hierChild5" presStyleCnt="0"/>
      <dgm:spPr/>
    </dgm:pt>
    <dgm:pt modelId="{ECCFC50E-AF35-4792-94EA-E393358B7D94}" type="pres">
      <dgm:prSet presAssocID="{F9337B77-D4B6-4B9E-9A48-94545E3B575A}" presName="Name64" presStyleLbl="parChTrans1D4" presStyleIdx="17" presStyleCnt="22"/>
      <dgm:spPr/>
    </dgm:pt>
    <dgm:pt modelId="{9ED3F9E0-7B77-4B94-AA5B-DCBCF4570004}" type="pres">
      <dgm:prSet presAssocID="{A13D9891-7833-4FA9-A148-7D1BDF0640CB}" presName="hierRoot2" presStyleCnt="0">
        <dgm:presLayoutVars>
          <dgm:hierBranch val="init"/>
        </dgm:presLayoutVars>
      </dgm:prSet>
      <dgm:spPr/>
    </dgm:pt>
    <dgm:pt modelId="{38B243F4-3A87-4FA3-A706-F81732BE2EB6}" type="pres">
      <dgm:prSet presAssocID="{A13D9891-7833-4FA9-A148-7D1BDF0640CB}" presName="rootComposite" presStyleCnt="0"/>
      <dgm:spPr/>
    </dgm:pt>
    <dgm:pt modelId="{5D714A07-4C31-46A4-9371-453C99D7EDE0}" type="pres">
      <dgm:prSet presAssocID="{A13D9891-7833-4FA9-A148-7D1BDF0640CB}" presName="rootText" presStyleLbl="node4" presStyleIdx="17" presStyleCnt="22">
        <dgm:presLayoutVars>
          <dgm:chPref val="3"/>
        </dgm:presLayoutVars>
      </dgm:prSet>
      <dgm:spPr>
        <a:xfrm>
          <a:off x="5125431" y="3519788"/>
          <a:ext cx="962313" cy="293505"/>
        </a:xfrm>
        <a:prstGeom prst="rect">
          <a:avLst/>
        </a:prstGeom>
      </dgm:spPr>
    </dgm:pt>
    <dgm:pt modelId="{6BA838F1-DBC1-456C-A187-81C590B26095}" type="pres">
      <dgm:prSet presAssocID="{A13D9891-7833-4FA9-A148-7D1BDF0640CB}" presName="rootConnector" presStyleLbl="node4" presStyleIdx="17" presStyleCnt="22"/>
      <dgm:spPr/>
    </dgm:pt>
    <dgm:pt modelId="{B9CF887C-5FE6-4802-B0F3-00628E84883B}" type="pres">
      <dgm:prSet presAssocID="{A13D9891-7833-4FA9-A148-7D1BDF0640CB}" presName="hierChild4" presStyleCnt="0"/>
      <dgm:spPr/>
    </dgm:pt>
    <dgm:pt modelId="{5EBE9EB0-3B77-4FD3-8D50-D79B0CC33BA1}" type="pres">
      <dgm:prSet presAssocID="{4EA4C207-72A6-498C-935E-8AA43F7DC4BC}" presName="Name64" presStyleLbl="parChTrans1D4" presStyleIdx="18" presStyleCnt="22"/>
      <dgm:spPr/>
    </dgm:pt>
    <dgm:pt modelId="{C4C05217-00C7-448D-BACF-D77451C44BD9}" type="pres">
      <dgm:prSet presAssocID="{6AFAC4D3-843A-4149-8092-FCA5C72FA1A5}" presName="hierRoot2" presStyleCnt="0">
        <dgm:presLayoutVars>
          <dgm:hierBranch val="init"/>
        </dgm:presLayoutVars>
      </dgm:prSet>
      <dgm:spPr/>
    </dgm:pt>
    <dgm:pt modelId="{EAA8EE7D-35F4-413D-BA33-5AC459302FE8}" type="pres">
      <dgm:prSet presAssocID="{6AFAC4D3-843A-4149-8092-FCA5C72FA1A5}" presName="rootComposite" presStyleCnt="0"/>
      <dgm:spPr/>
    </dgm:pt>
    <dgm:pt modelId="{935759A2-6502-4084-9A85-E0F7DEEFDF0E}" type="pres">
      <dgm:prSet presAssocID="{6AFAC4D3-843A-4149-8092-FCA5C72FA1A5}" presName="rootText" presStyleLbl="node4" presStyleIdx="18" presStyleCnt="22">
        <dgm:presLayoutVars>
          <dgm:chPref val="3"/>
        </dgm:presLayoutVars>
      </dgm:prSet>
      <dgm:spPr/>
    </dgm:pt>
    <dgm:pt modelId="{A673321C-1CEE-4BA9-8DBD-A058AF975265}" type="pres">
      <dgm:prSet presAssocID="{6AFAC4D3-843A-4149-8092-FCA5C72FA1A5}" presName="rootConnector" presStyleLbl="node4" presStyleIdx="18" presStyleCnt="22"/>
      <dgm:spPr/>
    </dgm:pt>
    <dgm:pt modelId="{3F1414C9-DD39-48FB-8E4E-6CC8A37C733B}" type="pres">
      <dgm:prSet presAssocID="{6AFAC4D3-843A-4149-8092-FCA5C72FA1A5}" presName="hierChild4" presStyleCnt="0"/>
      <dgm:spPr/>
    </dgm:pt>
    <dgm:pt modelId="{52FD4C30-29F4-4298-BC10-D89EAAB92DC1}" type="pres">
      <dgm:prSet presAssocID="{D0D65D46-A8E5-4D37-84BB-D4C79CA69F88}" presName="Name64" presStyleLbl="parChTrans1D4" presStyleIdx="19" presStyleCnt="22"/>
      <dgm:spPr/>
    </dgm:pt>
    <dgm:pt modelId="{30B86FCC-1EB4-445D-8187-7A0CEBCE5C45}" type="pres">
      <dgm:prSet presAssocID="{3B41991E-3827-4088-AD8E-4A5ABDBD884B}" presName="hierRoot2" presStyleCnt="0">
        <dgm:presLayoutVars>
          <dgm:hierBranch val="init"/>
        </dgm:presLayoutVars>
      </dgm:prSet>
      <dgm:spPr/>
    </dgm:pt>
    <dgm:pt modelId="{B97C8C0B-3679-4557-9EE6-93DF6AAD2A44}" type="pres">
      <dgm:prSet presAssocID="{3B41991E-3827-4088-AD8E-4A5ABDBD884B}" presName="rootComposite" presStyleCnt="0"/>
      <dgm:spPr/>
    </dgm:pt>
    <dgm:pt modelId="{85957C8A-DB70-4E0F-BC98-2B250CE41F94}" type="pres">
      <dgm:prSet presAssocID="{3B41991E-3827-4088-AD8E-4A5ABDBD884B}" presName="rootText" presStyleLbl="node4" presStyleIdx="19" presStyleCnt="22">
        <dgm:presLayoutVars>
          <dgm:chPref val="3"/>
        </dgm:presLayoutVars>
      </dgm:prSet>
      <dgm:spPr>
        <a:xfrm>
          <a:off x="7434983" y="3312891"/>
          <a:ext cx="962313" cy="293505"/>
        </a:xfrm>
        <a:prstGeom prst="rect">
          <a:avLst/>
        </a:prstGeom>
      </dgm:spPr>
    </dgm:pt>
    <dgm:pt modelId="{22F81C86-A152-414D-972F-5B289459FB19}" type="pres">
      <dgm:prSet presAssocID="{3B41991E-3827-4088-AD8E-4A5ABDBD884B}" presName="rootConnector" presStyleLbl="node4" presStyleIdx="19" presStyleCnt="22"/>
      <dgm:spPr/>
    </dgm:pt>
    <dgm:pt modelId="{E9BD62D0-068D-473C-9572-AC3AB242402E}" type="pres">
      <dgm:prSet presAssocID="{3B41991E-3827-4088-AD8E-4A5ABDBD884B}" presName="hierChild4" presStyleCnt="0"/>
      <dgm:spPr/>
    </dgm:pt>
    <dgm:pt modelId="{F4E1041C-F8A6-477E-B4F2-D848EC7272D5}" type="pres">
      <dgm:prSet presAssocID="{3B41991E-3827-4088-AD8E-4A5ABDBD884B}" presName="hierChild5" presStyleCnt="0"/>
      <dgm:spPr/>
    </dgm:pt>
    <dgm:pt modelId="{D04B2C18-F95F-4A8C-9499-675C0CDEA878}" type="pres">
      <dgm:prSet presAssocID="{6AFAC4D3-843A-4149-8092-FCA5C72FA1A5}" presName="hierChild5" presStyleCnt="0"/>
      <dgm:spPr/>
    </dgm:pt>
    <dgm:pt modelId="{6769D899-88D2-4C59-900C-F07C5A3ECB51}" type="pres">
      <dgm:prSet presAssocID="{6586AE84-F937-4581-B769-1337285B0D54}" presName="Name64" presStyleLbl="parChTrans1D4" presStyleIdx="20" presStyleCnt="22"/>
      <dgm:spPr/>
    </dgm:pt>
    <dgm:pt modelId="{48477E47-00B8-4317-9BFC-F0158568D7DE}" type="pres">
      <dgm:prSet presAssocID="{810A52FB-65EB-4E75-B0B2-87E3AA106F50}" presName="hierRoot2" presStyleCnt="0">
        <dgm:presLayoutVars>
          <dgm:hierBranch val="init"/>
        </dgm:presLayoutVars>
      </dgm:prSet>
      <dgm:spPr/>
    </dgm:pt>
    <dgm:pt modelId="{DDC0CA7A-D286-4CD4-AB84-C5520AD848AE}" type="pres">
      <dgm:prSet presAssocID="{810A52FB-65EB-4E75-B0B2-87E3AA106F50}" presName="rootComposite" presStyleCnt="0"/>
      <dgm:spPr/>
    </dgm:pt>
    <dgm:pt modelId="{DB2E2EC7-09A6-4DEE-906B-1F73C61346E0}" type="pres">
      <dgm:prSet presAssocID="{810A52FB-65EB-4E75-B0B2-87E3AA106F50}" presName="rootText" presStyleLbl="node4" presStyleIdx="20" presStyleCnt="22">
        <dgm:presLayoutVars>
          <dgm:chPref val="3"/>
        </dgm:presLayoutVars>
      </dgm:prSet>
      <dgm:spPr/>
    </dgm:pt>
    <dgm:pt modelId="{89FCF691-7CCF-4C7A-B39F-BEB9888948B7}" type="pres">
      <dgm:prSet presAssocID="{810A52FB-65EB-4E75-B0B2-87E3AA106F50}" presName="rootConnector" presStyleLbl="node4" presStyleIdx="20" presStyleCnt="22"/>
      <dgm:spPr/>
    </dgm:pt>
    <dgm:pt modelId="{75660F5B-D276-4241-AC76-EA084CB8A66D}" type="pres">
      <dgm:prSet presAssocID="{810A52FB-65EB-4E75-B0B2-87E3AA106F50}" presName="hierChild4" presStyleCnt="0"/>
      <dgm:spPr/>
    </dgm:pt>
    <dgm:pt modelId="{3BD5421D-DF3A-4468-88B5-3A393BBF9B69}" type="pres">
      <dgm:prSet presAssocID="{FAAB17CA-4737-4C5D-9B19-9B905B6E90AA}" presName="Name64" presStyleLbl="parChTrans1D4" presStyleIdx="21" presStyleCnt="22"/>
      <dgm:spPr/>
    </dgm:pt>
    <dgm:pt modelId="{7AB35982-F398-4F18-B68A-F3F7C9B4807C}" type="pres">
      <dgm:prSet presAssocID="{41543C8E-98B5-4BBA-A5C0-FBBC7DBAB2EF}" presName="hierRoot2" presStyleCnt="0">
        <dgm:presLayoutVars>
          <dgm:hierBranch val="init"/>
        </dgm:presLayoutVars>
      </dgm:prSet>
      <dgm:spPr/>
    </dgm:pt>
    <dgm:pt modelId="{A1AE4266-5CFF-4937-A81F-2A760B83E952}" type="pres">
      <dgm:prSet presAssocID="{41543C8E-98B5-4BBA-A5C0-FBBC7DBAB2EF}" presName="rootComposite" presStyleCnt="0"/>
      <dgm:spPr/>
    </dgm:pt>
    <dgm:pt modelId="{CAD082F7-E22A-4BC6-BB22-ED8DA5ADDC25}" type="pres">
      <dgm:prSet presAssocID="{41543C8E-98B5-4BBA-A5C0-FBBC7DBAB2EF}" presName="rootText" presStyleLbl="node4" presStyleIdx="21" presStyleCnt="22">
        <dgm:presLayoutVars>
          <dgm:chPref val="3"/>
        </dgm:presLayoutVars>
      </dgm:prSet>
      <dgm:spPr>
        <a:xfrm>
          <a:off x="7434983" y="3726686"/>
          <a:ext cx="962313" cy="293505"/>
        </a:xfrm>
        <a:prstGeom prst="rect">
          <a:avLst/>
        </a:prstGeom>
      </dgm:spPr>
    </dgm:pt>
    <dgm:pt modelId="{49CAEF8B-CBF0-4527-AAEA-541E7B9F605F}" type="pres">
      <dgm:prSet presAssocID="{41543C8E-98B5-4BBA-A5C0-FBBC7DBAB2EF}" presName="rootConnector" presStyleLbl="node4" presStyleIdx="21" presStyleCnt="22"/>
      <dgm:spPr/>
    </dgm:pt>
    <dgm:pt modelId="{5CD58EF1-E83A-420B-8158-06F3CF7EB336}" type="pres">
      <dgm:prSet presAssocID="{41543C8E-98B5-4BBA-A5C0-FBBC7DBAB2EF}" presName="hierChild4" presStyleCnt="0"/>
      <dgm:spPr/>
    </dgm:pt>
    <dgm:pt modelId="{6C540109-32B5-4E0C-99D8-DCA0E711FBD8}" type="pres">
      <dgm:prSet presAssocID="{41543C8E-98B5-4BBA-A5C0-FBBC7DBAB2EF}" presName="hierChild5" presStyleCnt="0"/>
      <dgm:spPr/>
    </dgm:pt>
    <dgm:pt modelId="{6B34F51F-05F2-4F78-8332-753B64879919}" type="pres">
      <dgm:prSet presAssocID="{810A52FB-65EB-4E75-B0B2-87E3AA106F50}" presName="hierChild5" presStyleCnt="0"/>
      <dgm:spPr/>
    </dgm:pt>
    <dgm:pt modelId="{9193E216-0B1B-42A1-B5A9-EA4B4A8F52DF}" type="pres">
      <dgm:prSet presAssocID="{A13D9891-7833-4FA9-A148-7D1BDF0640CB}" presName="hierChild5" presStyleCnt="0"/>
      <dgm:spPr/>
    </dgm:pt>
    <dgm:pt modelId="{6E55D3F2-0E6A-4EFD-B19A-F6C76FF7C085}" type="pres">
      <dgm:prSet presAssocID="{684740C1-CC11-42FB-9A8D-AFA8CFD0EC17}" presName="hierChild5" presStyleCnt="0"/>
      <dgm:spPr/>
    </dgm:pt>
    <dgm:pt modelId="{ADF0CF30-76A1-4BC1-B273-85F752620B56}" type="pres">
      <dgm:prSet presAssocID="{FE409E4A-BAB2-4BAC-AB62-B78FB765ADD2}" presName="hierChild5" presStyleCnt="0"/>
      <dgm:spPr/>
    </dgm:pt>
    <dgm:pt modelId="{7DFFDCD9-1AA0-41BD-A9EF-D4BCD57C434B}" type="pres">
      <dgm:prSet presAssocID="{29FF1211-C4AA-412B-9C1A-58E27CBED6AA}" presName="hierChild3" presStyleCnt="0"/>
      <dgm:spPr/>
    </dgm:pt>
  </dgm:ptLst>
  <dgm:cxnLst>
    <dgm:cxn modelId="{E6F4C400-F66F-45C3-9D38-02A5635E26D4}" type="presOf" srcId="{FC73303A-FA89-4585-AE93-ADA9ADC929ED}" destId="{4DB087E2-915D-4325-873A-2EA4A776B43E}" srcOrd="0" destOrd="0" presId="urn:microsoft.com/office/officeart/2009/3/layout/HorizontalOrganizationChart"/>
    <dgm:cxn modelId="{A6F46F01-EE53-44D3-86AE-BDA20500ED41}" srcId="{B009911F-8930-476E-9EF9-A40E2CDFC5DE}" destId="{7F9C4DF1-228B-4F1F-AF99-1EA8E11B2422}" srcOrd="0" destOrd="0" parTransId="{56AD4082-9E58-4C02-B757-ED735E2A389F}" sibTransId="{35F5F6D0-FC9C-43F6-9336-D4D8EEDB549E}"/>
    <dgm:cxn modelId="{90A8A402-0D68-4331-9B3E-A9B72C7F1FF5}" srcId="{F74E8548-F82C-4E95-B9F2-20C86CCAA4FC}" destId="{0523FA5D-9783-41DE-8C41-969FD117BB65}" srcOrd="1" destOrd="0" parTransId="{66477B97-869F-4D99-BCDD-47F215EEF2F2}" sibTransId="{BA869875-81FE-4155-A6F6-618B38AD1CA2}"/>
    <dgm:cxn modelId="{5BBF9C05-14E9-433C-8661-986BB07B60DE}" type="presOf" srcId="{F74E8548-F82C-4E95-B9F2-20C86CCAA4FC}" destId="{C6B320B1-81FD-4FD5-9846-6C735F5727BC}" srcOrd="1" destOrd="0" presId="urn:microsoft.com/office/officeart/2009/3/layout/HorizontalOrganizationChart"/>
    <dgm:cxn modelId="{BA304908-9400-4CD9-942A-50711A8D4EE7}" srcId="{A13D9891-7833-4FA9-A148-7D1BDF0640CB}" destId="{6AFAC4D3-843A-4149-8092-FCA5C72FA1A5}" srcOrd="0" destOrd="0" parTransId="{4EA4C207-72A6-498C-935E-8AA43F7DC4BC}" sibTransId="{38065C52-4DE8-4B1A-8C9A-3F7CA6A95216}"/>
    <dgm:cxn modelId="{47F3B008-B399-42AA-8D92-23C598FDF37B}" type="presOf" srcId="{ABF3C8C3-9482-4AA1-B193-DBFAA1C2DE06}" destId="{3DF10069-4DF7-40CE-A3CD-4DC30E3B1781}" srcOrd="0" destOrd="0" presId="urn:microsoft.com/office/officeart/2009/3/layout/HorizontalOrganizationChart"/>
    <dgm:cxn modelId="{8FABBD08-66FF-48E9-A143-CE8FD3E4AEF4}" type="presOf" srcId="{41543C8E-98B5-4BBA-A5C0-FBBC7DBAB2EF}" destId="{CAD082F7-E22A-4BC6-BB22-ED8DA5ADDC25}" srcOrd="0" destOrd="0" presId="urn:microsoft.com/office/officeart/2009/3/layout/HorizontalOrganizationChart"/>
    <dgm:cxn modelId="{BA3D1109-59AE-4B9E-A7F0-99515CFBF022}" type="presOf" srcId="{7F9C4DF1-228B-4F1F-AF99-1EA8E11B2422}" destId="{34F1113A-8C8E-4F4E-A910-4FA6F6E5BF3B}" srcOrd="0" destOrd="0" presId="urn:microsoft.com/office/officeart/2009/3/layout/HorizontalOrganizationChart"/>
    <dgm:cxn modelId="{2B2D6F11-C14E-43FC-8191-DB084A531BD0}" type="presOf" srcId="{275E88A9-D2BB-4F1B-B5F5-8AE720DC6E4E}" destId="{8A48DBB4-3282-4E43-BBC1-7BD7EB3162A9}" srcOrd="0" destOrd="0" presId="urn:microsoft.com/office/officeart/2009/3/layout/HorizontalOrganizationChart"/>
    <dgm:cxn modelId="{57020312-7CF5-4947-8306-359452E86AAA}" type="presOf" srcId="{29FF1211-C4AA-412B-9C1A-58E27CBED6AA}" destId="{FB7F31EA-22DB-4A9C-9E52-918641897A80}" srcOrd="0" destOrd="0" presId="urn:microsoft.com/office/officeart/2009/3/layout/HorizontalOrganizationChart"/>
    <dgm:cxn modelId="{AF48DB12-D075-44EF-A60A-C2982100FBB3}" type="presOf" srcId="{10F5446C-7164-4ED4-A054-FF3EDA1A41A6}" destId="{DD7099C8-2BFE-489F-8A63-1808464B03E3}" srcOrd="1" destOrd="0" presId="urn:microsoft.com/office/officeart/2009/3/layout/HorizontalOrganizationChart"/>
    <dgm:cxn modelId="{2C894813-8273-474F-8DA6-B2EC497BFC6E}" type="presOf" srcId="{497E738C-EE32-4C67-A221-8A237AFBDE8E}" destId="{F5811217-651F-43F6-A8C7-974BBC52E8AE}" srcOrd="1" destOrd="0" presId="urn:microsoft.com/office/officeart/2009/3/layout/HorizontalOrganizationChart"/>
    <dgm:cxn modelId="{EB8C4E16-18A1-45CC-97DD-D637D4361259}" type="presOf" srcId="{B62E801E-0C5E-4BF4-A0A1-CC4799E494CF}" destId="{A4B7DC39-CB99-40CD-A102-B50B8E04835C}" srcOrd="0" destOrd="0" presId="urn:microsoft.com/office/officeart/2009/3/layout/HorizontalOrganizationChart"/>
    <dgm:cxn modelId="{39D51D17-11FA-44FC-A9C6-4607E4AB79E5}" srcId="{60111A5B-7F81-4119-8F92-4DCF0E0D0F68}" destId="{DA9E5D63-65E3-4457-8BDB-327C8C869C82}" srcOrd="1" destOrd="0" parTransId="{83188047-767B-43CA-8E8E-F648BB9EAABC}" sibTransId="{63D02C3B-9F76-4761-B186-1BDB4C8D7F41}"/>
    <dgm:cxn modelId="{7B907918-4F4B-4EA2-8A31-52ABFB9139F0}" type="presOf" srcId="{60111A5B-7F81-4119-8F92-4DCF0E0D0F68}" destId="{161BDB5E-64D4-4346-9584-97D82CAF7307}" srcOrd="1" destOrd="0" presId="urn:microsoft.com/office/officeart/2009/3/layout/HorizontalOrganizationChart"/>
    <dgm:cxn modelId="{17EAEA18-EC92-41EC-B9D3-24DDE49AB9D0}" type="presOf" srcId="{60111A5B-7F81-4119-8F92-4DCF0E0D0F68}" destId="{E1546884-B7C2-4770-9291-FBFE928C0374}" srcOrd="0" destOrd="0" presId="urn:microsoft.com/office/officeart/2009/3/layout/HorizontalOrganizationChart"/>
    <dgm:cxn modelId="{72FDEB1C-ED1D-44AD-BEB6-69619C9E263B}" type="presOf" srcId="{54133002-B9C0-4305-B9CE-5F413191ACC9}" destId="{B192F9F4-7DAA-4285-8684-46B9099B7EBC}" srcOrd="0" destOrd="0" presId="urn:microsoft.com/office/officeart/2009/3/layout/HorizontalOrganizationChart"/>
    <dgm:cxn modelId="{D6D4371F-4683-4A3F-9779-C698D7F37551}" type="presOf" srcId="{D0D65D46-A8E5-4D37-84BB-D4C79CA69F88}" destId="{52FD4C30-29F4-4298-BC10-D89EAAB92DC1}" srcOrd="0" destOrd="0" presId="urn:microsoft.com/office/officeart/2009/3/layout/HorizontalOrganizationChart"/>
    <dgm:cxn modelId="{8DF1EB21-1E3D-429F-81B9-DA77EB2F5F2A}" type="presOf" srcId="{CCB2AB7A-947A-4D48-80A0-A81940F24273}" destId="{2732693D-7E0A-4D70-8F93-7F59887921C6}" srcOrd="1" destOrd="0" presId="urn:microsoft.com/office/officeart/2009/3/layout/HorizontalOrganizationChart"/>
    <dgm:cxn modelId="{B0560C22-D12A-421A-B1EA-356F433F0817}" type="presOf" srcId="{684740C1-CC11-42FB-9A8D-AFA8CFD0EC17}" destId="{FC5EB720-9BFD-474F-A240-B39B1962D47A}" srcOrd="0" destOrd="0" presId="urn:microsoft.com/office/officeart/2009/3/layout/HorizontalOrganizationChart"/>
    <dgm:cxn modelId="{5C2B6424-1DB7-431A-864B-267B0D1D2543}" srcId="{FE409E4A-BAB2-4BAC-AB62-B78FB765ADD2}" destId="{684740C1-CC11-42FB-9A8D-AFA8CFD0EC17}" srcOrd="0" destOrd="0" parTransId="{ABF3C8C3-9482-4AA1-B193-DBFAA1C2DE06}" sibTransId="{12264F48-C3D3-4A76-B7D2-7CFDADC4A73F}"/>
    <dgm:cxn modelId="{077A2925-6D77-4A61-8D43-886E3FA2AA83}" type="presOf" srcId="{D05461C4-C7B3-4141-9E23-987BC6143569}" destId="{DCBBF83F-6AB5-4368-A123-A83C93A9F49F}" srcOrd="0" destOrd="0" presId="urn:microsoft.com/office/officeart/2009/3/layout/HorizontalOrganizationChart"/>
    <dgm:cxn modelId="{340E9F25-F7C8-476C-9DA1-E5DB8C0D776A}" srcId="{29FF1211-C4AA-412B-9C1A-58E27CBED6AA}" destId="{FE409E4A-BAB2-4BAC-AB62-B78FB765ADD2}" srcOrd="1" destOrd="0" parTransId="{17CB6436-348B-4142-9321-517B56D15005}" sibTransId="{CE9C0EC0-6565-48C4-B59A-C27FE8C11E75}"/>
    <dgm:cxn modelId="{4D9BA32C-73E8-4354-AC55-D5DF56AF06BD}" srcId="{684740C1-CC11-42FB-9A8D-AFA8CFD0EC17}" destId="{A13D9891-7833-4FA9-A148-7D1BDF0640CB}" srcOrd="1" destOrd="0" parTransId="{F9337B77-D4B6-4B9E-9A48-94545E3B575A}" sibTransId="{653B196B-F370-4107-8F75-B5CC6CD0936D}"/>
    <dgm:cxn modelId="{A90EF52E-DB79-4CA0-B670-6046FB7FE792}" srcId="{A13D9891-7833-4FA9-A148-7D1BDF0640CB}" destId="{810A52FB-65EB-4E75-B0B2-87E3AA106F50}" srcOrd="1" destOrd="0" parTransId="{6586AE84-F937-4581-B769-1337285B0D54}" sibTransId="{E3276187-B598-43FD-B12A-13CF816AAE3F}"/>
    <dgm:cxn modelId="{1441542F-2185-4D58-992A-DF9571A6E7D7}" type="presOf" srcId="{5255F287-2F12-4CC3-B191-47BB585A8FD5}" destId="{C993A21E-D707-4DE0-AC24-249DAC66E105}" srcOrd="1" destOrd="0" presId="urn:microsoft.com/office/officeart/2009/3/layout/HorizontalOrganizationChart"/>
    <dgm:cxn modelId="{E242F032-F3C1-4169-ADB1-084FE6501CCE}" srcId="{D05461C4-C7B3-4141-9E23-987BC6143569}" destId="{10F5446C-7164-4ED4-A054-FF3EDA1A41A6}" srcOrd="1" destOrd="0" parTransId="{C789C2D2-6C71-4CBA-8C3F-BFEF2743A2A5}" sibTransId="{6091ED99-5D48-4FEE-8A17-46C567461710}"/>
    <dgm:cxn modelId="{64FDA533-8F6E-426F-A433-D0EA0C3BFA6B}" type="presOf" srcId="{9B07952B-7C42-4EE8-8F72-6DC90F5AC3E1}" destId="{8052F32D-3404-411A-9FBB-65C206BDED2B}" srcOrd="0" destOrd="0" presId="urn:microsoft.com/office/officeart/2009/3/layout/HorizontalOrganizationChart"/>
    <dgm:cxn modelId="{212D0E34-FCFE-4094-BA0E-413E4BA84239}" type="presOf" srcId="{E7851C8B-80C4-4677-B1DE-EF8EB2A9CDE6}" destId="{F4B98120-0D6C-48A8-B6C9-808036A2B80A}" srcOrd="0" destOrd="0" presId="urn:microsoft.com/office/officeart/2009/3/layout/HorizontalOrganizationChart"/>
    <dgm:cxn modelId="{C9366D35-72B9-4A15-B580-387F584E6339}" type="presOf" srcId="{66477B97-869F-4D99-BCDD-47F215EEF2F2}" destId="{41030C96-DE07-44F5-A387-804DD6A7337C}" srcOrd="0" destOrd="0" presId="urn:microsoft.com/office/officeart/2009/3/layout/HorizontalOrganizationChart"/>
    <dgm:cxn modelId="{760A7D37-C857-49D0-955E-2AA7C0ED98DC}" type="presOf" srcId="{56AD4082-9E58-4C02-B757-ED735E2A389F}" destId="{EBF40B95-8E5C-44C1-BEE5-49DEB1D55E10}" srcOrd="0" destOrd="0" presId="urn:microsoft.com/office/officeart/2009/3/layout/HorizontalOrganizationChart"/>
    <dgm:cxn modelId="{B654563B-A737-4E7A-A29C-91AB0E08B73E}" srcId="{6AFAC4D3-843A-4149-8092-FCA5C72FA1A5}" destId="{3B41991E-3827-4088-AD8E-4A5ABDBD884B}" srcOrd="0" destOrd="0" parTransId="{D0D65D46-A8E5-4D37-84BB-D4C79CA69F88}" sibTransId="{C9D0D54C-9318-4458-9A47-BDEFF2B9DA25}"/>
    <dgm:cxn modelId="{0122B03B-9436-4C20-BD5B-3C894334CB5C}" type="presOf" srcId="{C5D1E1FC-A65A-43E0-BE59-16A2E1592E5A}" destId="{DE0F6D54-E65B-4DE6-A34B-D3A5BABE1A09}" srcOrd="0" destOrd="0" presId="urn:microsoft.com/office/officeart/2009/3/layout/HorizontalOrganizationChart"/>
    <dgm:cxn modelId="{EC2DA25C-5373-43FF-A95B-7607E56A32ED}" type="presOf" srcId="{04A0C367-1100-4E37-9C5A-BE7CC2FF34CF}" destId="{7C91C6F0-640C-47EB-97C9-AAFEE1D901DB}" srcOrd="0" destOrd="0" presId="urn:microsoft.com/office/officeart/2009/3/layout/HorizontalOrganizationChart"/>
    <dgm:cxn modelId="{5FC2705D-4C58-4880-9FB8-C2D07F24B03F}" type="presOf" srcId="{109F7626-4CAE-452A-8AEE-33AF95481ED6}" destId="{781387FA-2FFE-4FBF-952C-23DF35B3EA7F}" srcOrd="1" destOrd="0" presId="urn:microsoft.com/office/officeart/2009/3/layout/HorizontalOrganizationChart"/>
    <dgm:cxn modelId="{2D2EA441-B434-4FD0-A001-9EA7636E1C03}" srcId="{B606CAC9-D039-4634-AD3C-4226D6773BCD}" destId="{29FF1211-C4AA-412B-9C1A-58E27CBED6AA}" srcOrd="0" destOrd="0" parTransId="{58AB402A-E3CC-4948-A68E-C875BC19B147}" sibTransId="{1365A0ED-6E42-47FF-94EA-C49FF9FFF1E1}"/>
    <dgm:cxn modelId="{D52A1145-31EA-492F-BB6D-E882C881714A}" srcId="{60111A5B-7F81-4119-8F92-4DCF0E0D0F68}" destId="{DBAE1F37-7BB1-4E4C-9342-F8FAA4D16644}" srcOrd="0" destOrd="0" parTransId="{9B07952B-7C42-4EE8-8F72-6DC90F5AC3E1}" sibTransId="{2E5F7256-BFBA-46A5-8EEC-EB3BD7EE2975}"/>
    <dgm:cxn modelId="{217A8865-D67A-46DB-B292-FC3CCCBC29A6}" srcId="{497E738C-EE32-4C67-A221-8A237AFBDE8E}" destId="{CCB2AB7A-947A-4D48-80A0-A81940F24273}" srcOrd="1" destOrd="0" parTransId="{BE885FC5-6482-409C-85CA-9E91B162925B}" sibTransId="{3CD0E4A9-E80A-4D22-B9BA-3D0B8D87B0FE}"/>
    <dgm:cxn modelId="{1512CF67-98DE-41FC-8B89-C836B1513FA3}" type="presOf" srcId="{41543C8E-98B5-4BBA-A5C0-FBBC7DBAB2EF}" destId="{49CAEF8B-CBF0-4527-AAEA-541E7B9F605F}" srcOrd="1" destOrd="0" presId="urn:microsoft.com/office/officeart/2009/3/layout/HorizontalOrganizationChart"/>
    <dgm:cxn modelId="{46C5F167-985A-4DCB-8C23-062FE5726D17}" srcId="{10F5446C-7164-4ED4-A054-FF3EDA1A41A6}" destId="{E89A99A2-1BB8-45CA-B522-575D11FA9638}" srcOrd="0" destOrd="0" parTransId="{58123A1D-3BF8-4189-9848-58F68338DDD0}" sibTransId="{A8A7A043-36BC-4C21-9F5A-3B4293683B7D}"/>
    <dgm:cxn modelId="{79DF2669-92E6-47A0-BF9F-0891C96FF2DC}" type="presOf" srcId="{8406C7EE-C990-492C-A19F-42F93A1A5E6D}" destId="{748CB627-0B85-4C59-A338-C7E0AC762B8D}" srcOrd="0" destOrd="0" presId="urn:microsoft.com/office/officeart/2009/3/layout/HorizontalOrganizationChart"/>
    <dgm:cxn modelId="{446A4B49-59EE-4539-ABC6-29DA74920C42}" type="presOf" srcId="{B606CAC9-D039-4634-AD3C-4226D6773BCD}" destId="{F55CBE15-F751-4AD7-B2B7-B0E05D3767E3}" srcOrd="0" destOrd="0" presId="urn:microsoft.com/office/officeart/2009/3/layout/HorizontalOrganizationChart"/>
    <dgm:cxn modelId="{52E97869-ADA4-4A11-93B9-CE907B5357CE}" type="presOf" srcId="{0523FA5D-9783-41DE-8C41-969FD117BB65}" destId="{A72E2ADE-E4EF-4618-A012-3CD4BB5E0A92}" srcOrd="1" destOrd="0" presId="urn:microsoft.com/office/officeart/2009/3/layout/HorizontalOrganizationChart"/>
    <dgm:cxn modelId="{9F021C6A-2FCE-416C-9C25-26112E1DFD54}" type="presOf" srcId="{10F5446C-7164-4ED4-A054-FF3EDA1A41A6}" destId="{FAFBE3EF-4905-4DAC-95E5-D58AF3DBDE0B}" srcOrd="0" destOrd="0" presId="urn:microsoft.com/office/officeart/2009/3/layout/HorizontalOrganizationChart"/>
    <dgm:cxn modelId="{9C2B0C4B-73AA-4CD2-A5F1-8E85447274B6}" type="presOf" srcId="{B914951F-5B16-405D-B8CA-3F4251CF220E}" destId="{C9CCFA31-A27D-4395-AE74-C87E23122E1D}" srcOrd="0" destOrd="0" presId="urn:microsoft.com/office/officeart/2009/3/layout/HorizontalOrganizationChart"/>
    <dgm:cxn modelId="{51FC464D-F10A-4648-AA92-86F52E451D8E}" type="presOf" srcId="{4EA4C207-72A6-498C-935E-8AA43F7DC4BC}" destId="{5EBE9EB0-3B77-4FD3-8D50-D79B0CC33BA1}" srcOrd="0" destOrd="0" presId="urn:microsoft.com/office/officeart/2009/3/layout/HorizontalOrganizationChart"/>
    <dgm:cxn modelId="{A78CCB4D-27C9-4F23-A05F-EB82D7F07858}" type="presOf" srcId="{4B208E73-2F18-4C96-856D-D228121561AF}" destId="{A161BB0F-BE27-4973-8873-DFDBD8788B87}" srcOrd="0" destOrd="0" presId="urn:microsoft.com/office/officeart/2009/3/layout/HorizontalOrganizationChart"/>
    <dgm:cxn modelId="{646E564E-B8FA-40E8-A60A-3780A777EF75}" type="presOf" srcId="{F74E8548-F82C-4E95-B9F2-20C86CCAA4FC}" destId="{4EF837BF-47DB-4DA6-A1CF-11FE519110B5}" srcOrd="0" destOrd="0" presId="urn:microsoft.com/office/officeart/2009/3/layout/HorizontalOrganizationChart"/>
    <dgm:cxn modelId="{2DE8DC6E-3949-4E2D-865E-38A2AFC54149}" srcId="{10F5446C-7164-4ED4-A054-FF3EDA1A41A6}" destId="{60111A5B-7F81-4119-8F92-4DCF0E0D0F68}" srcOrd="1" destOrd="0" parTransId="{3380AD70-18F4-4535-B71F-8242022882ED}" sibTransId="{67D2553D-C191-447E-8C3E-3684BA8E53BB}"/>
    <dgm:cxn modelId="{31120B4F-5799-4C57-BCB7-2EE0731D65DA}" type="presOf" srcId="{4B208E73-2F18-4C96-856D-D228121561AF}" destId="{F180C6B3-0E80-40FA-904B-D1B085CFB2AB}" srcOrd="1" destOrd="0" presId="urn:microsoft.com/office/officeart/2009/3/layout/HorizontalOrganizationChart"/>
    <dgm:cxn modelId="{74753F70-FB81-417F-9350-7A929A7E2E5A}" type="presOf" srcId="{9612D4BD-AF8B-47BE-87A7-FFC96E7F4870}" destId="{6FAFB26A-164F-4C1F-8867-DE43F909DBC3}" srcOrd="0" destOrd="0" presId="urn:microsoft.com/office/officeart/2009/3/layout/HorizontalOrganizationChart"/>
    <dgm:cxn modelId="{230B6552-E150-4101-9044-BEF424B13DB3}" type="presOf" srcId="{109F7626-4CAE-452A-8AEE-33AF95481ED6}" destId="{75F5C6C7-69AF-4890-829F-789E8609A6A3}" srcOrd="0" destOrd="0" presId="urn:microsoft.com/office/officeart/2009/3/layout/HorizontalOrganizationChart"/>
    <dgm:cxn modelId="{6986D352-DD25-4359-BB89-C5330A4CE76C}" type="presOf" srcId="{A8F939F9-2BC0-419A-B0B5-F86BF912275E}" destId="{CE4E091A-970A-4822-9A81-CC3765651A87}" srcOrd="1" destOrd="0" presId="urn:microsoft.com/office/officeart/2009/3/layout/HorizontalOrganizationChart"/>
    <dgm:cxn modelId="{A81D4C75-E4B4-44F9-A119-5805889623F7}" type="presOf" srcId="{B009911F-8930-476E-9EF9-A40E2CDFC5DE}" destId="{B4B96BFE-1A6D-4167-994A-50BC052E2DB8}" srcOrd="1" destOrd="0" presId="urn:microsoft.com/office/officeart/2009/3/layout/HorizontalOrganizationChart"/>
    <dgm:cxn modelId="{609F9255-5E1A-4B4C-B8C4-B98BF221C84F}" srcId="{CCB2AB7A-947A-4D48-80A0-A81940F24273}" destId="{04A0C367-1100-4E37-9C5A-BE7CC2FF34CF}" srcOrd="0" destOrd="0" parTransId="{2BF98A72-B29F-4CC1-83BB-CEDCB0DDE8BA}" sibTransId="{899AECE4-FEB7-4BD4-895D-85E2A7F8EA8F}"/>
    <dgm:cxn modelId="{382FC655-D06C-4C9F-B33F-F407C806B809}" type="presOf" srcId="{3B41991E-3827-4088-AD8E-4A5ABDBD884B}" destId="{85957C8A-DB70-4E0F-BC98-2B250CE41F94}" srcOrd="0" destOrd="0" presId="urn:microsoft.com/office/officeart/2009/3/layout/HorizontalOrganizationChart"/>
    <dgm:cxn modelId="{C5645376-859A-445E-84FB-260780179B25}" type="presOf" srcId="{FE409E4A-BAB2-4BAC-AB62-B78FB765ADD2}" destId="{C7E94787-B151-4A40-9815-7613AD3BDE78}" srcOrd="0" destOrd="0" presId="urn:microsoft.com/office/officeart/2009/3/layout/HorizontalOrganizationChart"/>
    <dgm:cxn modelId="{07F43877-18D6-4A90-8234-1741B42799F1}" type="presOf" srcId="{810A52FB-65EB-4E75-B0B2-87E3AA106F50}" destId="{89FCF691-7CCF-4C7A-B39F-BEB9888948B7}" srcOrd="1" destOrd="0" presId="urn:microsoft.com/office/officeart/2009/3/layout/HorizontalOrganizationChart"/>
    <dgm:cxn modelId="{17BE5257-AA25-40CD-ADE5-6E6138F83A9F}" type="presOf" srcId="{DA9E5D63-65E3-4457-8BDB-327C8C869C82}" destId="{8F04F541-D1F7-426A-A487-5BD62162A071}" srcOrd="1" destOrd="0" presId="urn:microsoft.com/office/officeart/2009/3/layout/HorizontalOrganizationChart"/>
    <dgm:cxn modelId="{FDEA6583-2C04-42E1-80BC-0BB7DB687D82}" type="presOf" srcId="{497E738C-EE32-4C67-A221-8A237AFBDE8E}" destId="{7ED6431E-02FA-4FAA-BE80-69E0A04476B2}" srcOrd="0" destOrd="0" presId="urn:microsoft.com/office/officeart/2009/3/layout/HorizontalOrganizationChart"/>
    <dgm:cxn modelId="{6EB2E085-350F-4635-B44E-D21EAEC019B3}" type="presOf" srcId="{0523FA5D-9783-41DE-8C41-969FD117BB65}" destId="{FD3EF679-CA5F-4E40-8A5F-6A06A31233B8}" srcOrd="0" destOrd="0" presId="urn:microsoft.com/office/officeart/2009/3/layout/HorizontalOrganizationChart"/>
    <dgm:cxn modelId="{46F3D288-D7B1-48F0-B8BF-E8D8FDD244F2}" type="presOf" srcId="{E24CE1CB-6063-4529-A2E1-AC61958F5FD7}" destId="{5B0376B3-BB06-48B3-91FD-BD01F149C2F8}" srcOrd="0" destOrd="0" presId="urn:microsoft.com/office/officeart/2009/3/layout/HorizontalOrganizationChart"/>
    <dgm:cxn modelId="{D75F818C-089B-4A45-A788-DF2644B3D8F4}" srcId="{810A52FB-65EB-4E75-B0B2-87E3AA106F50}" destId="{41543C8E-98B5-4BBA-A5C0-FBBC7DBAB2EF}" srcOrd="0" destOrd="0" parTransId="{FAAB17CA-4737-4C5D-9B19-9B905B6E90AA}" sibTransId="{F53B8238-353E-4619-AC65-73DA0DEC828C}"/>
    <dgm:cxn modelId="{2376CE8F-C74B-4A84-96AC-706AFCB4C945}" srcId="{F74E8548-F82C-4E95-B9F2-20C86CCAA4FC}" destId="{A8F939F9-2BC0-419A-B0B5-F86BF912275E}" srcOrd="0" destOrd="0" parTransId="{B914951F-5B16-405D-B8CA-3F4251CF220E}" sibTransId="{9F5E2601-1F12-43E3-94E1-1556CB5298D8}"/>
    <dgm:cxn modelId="{8B0E0390-1FE7-485F-B2C9-8A18B17FEC80}" type="presOf" srcId="{841DB462-B059-428F-A1C4-2F0B6B305972}" destId="{C338C977-AC9D-4BE2-AEC6-0F7DCC4C0A0A}" srcOrd="0" destOrd="0" presId="urn:microsoft.com/office/officeart/2009/3/layout/HorizontalOrganizationChart"/>
    <dgm:cxn modelId="{D6F5F690-62F4-4A85-AD9A-6DBBB06B65C8}" type="presOf" srcId="{841DB462-B059-428F-A1C4-2F0B6B305972}" destId="{DDFB51F7-E5DA-438E-A6C5-8B4BF2CF91CF}" srcOrd="1" destOrd="0" presId="urn:microsoft.com/office/officeart/2009/3/layout/HorizontalOrganizationChart"/>
    <dgm:cxn modelId="{97C6D092-C3FD-4051-8433-55EBBED19962}" type="presOf" srcId="{A13D9891-7833-4FA9-A148-7D1BDF0640CB}" destId="{5D714A07-4C31-46A4-9371-453C99D7EDE0}" srcOrd="0" destOrd="0" presId="urn:microsoft.com/office/officeart/2009/3/layout/HorizontalOrganizationChart"/>
    <dgm:cxn modelId="{5D3FE792-D926-4EEF-9624-89E428522926}" type="presOf" srcId="{E01B9CB7-CC8E-4678-8397-4C48079312BA}" destId="{628A82E6-68A5-4405-9E11-4A23907D7440}" srcOrd="1" destOrd="0" presId="urn:microsoft.com/office/officeart/2009/3/layout/HorizontalOrganizationChart"/>
    <dgm:cxn modelId="{70FC3594-ABE7-4A18-90C0-9DB3CA546386}" type="presOf" srcId="{83188047-767B-43CA-8E8E-F648BB9EAABC}" destId="{E8F70EE0-2A92-4CC0-86FD-6B142D93554C}" srcOrd="0" destOrd="0" presId="urn:microsoft.com/office/officeart/2009/3/layout/HorizontalOrganizationChart"/>
    <dgm:cxn modelId="{9D9E5E98-0DC7-4117-B04B-91598205014F}" type="presOf" srcId="{6AFAC4D3-843A-4149-8092-FCA5C72FA1A5}" destId="{935759A2-6502-4084-9A85-E0F7DEEFDF0E}" srcOrd="0" destOrd="0" presId="urn:microsoft.com/office/officeart/2009/3/layout/HorizontalOrganizationChart"/>
    <dgm:cxn modelId="{00874D99-A2D7-4542-96A4-D5A6D82CD9C3}" type="presOf" srcId="{702073B1-9790-4C1B-959E-BA933775EE78}" destId="{33F3A745-9E35-46A0-885A-BCA11B9CD387}" srcOrd="0" destOrd="0" presId="urn:microsoft.com/office/officeart/2009/3/layout/HorizontalOrganizationChart"/>
    <dgm:cxn modelId="{97B9C89B-9CE2-4D28-AA6F-AA27AFAD4058}" type="presOf" srcId="{B8FCF2D0-2714-4767-A8F2-29900EE3B99D}" destId="{E17C10A2-D3DC-42AA-A376-70DFD6C4D3FF}" srcOrd="0" destOrd="0" presId="urn:microsoft.com/office/officeart/2009/3/layout/HorizontalOrganizationChart"/>
    <dgm:cxn modelId="{6C8C719C-BF09-4B4F-A6BE-B98B3BBA81D7}" type="presOf" srcId="{F9337B77-D4B6-4B9E-9A48-94545E3B575A}" destId="{ECCFC50E-AF35-4792-94EA-E393358B7D94}" srcOrd="0" destOrd="0" presId="urn:microsoft.com/office/officeart/2009/3/layout/HorizontalOrganizationChart"/>
    <dgm:cxn modelId="{9F0EF89C-9780-4234-A34E-54F82686431A}" type="presOf" srcId="{684740C1-CC11-42FB-9A8D-AFA8CFD0EC17}" destId="{11F6655C-D312-40BF-A288-2BB78452D007}" srcOrd="1" destOrd="0" presId="urn:microsoft.com/office/officeart/2009/3/layout/HorizontalOrganizationChart"/>
    <dgm:cxn modelId="{92FBA0A5-769D-45A9-B0F9-75ECCBA45D8F}" type="presOf" srcId="{7F9C4DF1-228B-4F1F-AF99-1EA8E11B2422}" destId="{BB8CB5F4-47FC-429C-BE90-45107387935C}" srcOrd="1" destOrd="0" presId="urn:microsoft.com/office/officeart/2009/3/layout/HorizontalOrganizationChart"/>
    <dgm:cxn modelId="{043765A6-6BF9-4FAB-B7C9-A45C0CE5B0AD}" type="presOf" srcId="{E01B9CB7-CC8E-4678-8397-4C48079312BA}" destId="{F162BFC3-3437-4BAC-B510-C0C9A0199234}" srcOrd="0" destOrd="0" presId="urn:microsoft.com/office/officeart/2009/3/layout/HorizontalOrganizationChart"/>
    <dgm:cxn modelId="{3C0F91A6-4253-4252-BE83-0571D5AB31A5}" type="presOf" srcId="{A8F939F9-2BC0-419A-B0B5-F86BF912275E}" destId="{832DBEB2-01CF-4489-B301-BD1C4F46AF42}" srcOrd="0" destOrd="0" presId="urn:microsoft.com/office/officeart/2009/3/layout/HorizontalOrganizationChart"/>
    <dgm:cxn modelId="{FB2DE7A8-3ABB-470A-9EC5-3B72ED720B07}" srcId="{D05461C4-C7B3-4141-9E23-987BC6143569}" destId="{F74E8548-F82C-4E95-B9F2-20C86CCAA4FC}" srcOrd="2" destOrd="0" parTransId="{9612D4BD-AF8B-47BE-87A7-FFC96E7F4870}" sibTransId="{CB85655D-5980-43D8-B2A0-77AAE5F819A3}"/>
    <dgm:cxn modelId="{2A59BBAA-CB34-4FDA-A160-FC6C56F70838}" type="presOf" srcId="{5255F287-2F12-4CC3-B191-47BB585A8FD5}" destId="{2E833A8E-0443-4E4B-9E27-A5495C1C7E36}" srcOrd="0" destOrd="0" presId="urn:microsoft.com/office/officeart/2009/3/layout/HorizontalOrganizationChart"/>
    <dgm:cxn modelId="{37E9FCAD-3C42-4B12-9922-A044717C9332}" type="presOf" srcId="{2BF98A72-B29F-4CC1-83BB-CEDCB0DDE8BA}" destId="{610C5F94-473C-422A-A9B8-01996F40215B}" srcOrd="0" destOrd="0" presId="urn:microsoft.com/office/officeart/2009/3/layout/HorizontalOrganizationChart"/>
    <dgm:cxn modelId="{F580B3B0-957F-4594-B3B5-4CB2F2711DDB}" type="presOf" srcId="{DBAE1F37-7BB1-4E4C-9342-F8FAA4D16644}" destId="{9616AA57-2E16-467C-B108-C2D726EF77FC}" srcOrd="1" destOrd="0" presId="urn:microsoft.com/office/officeart/2009/3/layout/HorizontalOrganizationChart"/>
    <dgm:cxn modelId="{5D43C7B8-BEBC-46FE-8A3B-721A305C9E85}" type="presOf" srcId="{6AFAC4D3-843A-4149-8092-FCA5C72FA1A5}" destId="{A673321C-1CEE-4BA9-8DBD-A058AF975265}" srcOrd="1" destOrd="0" presId="urn:microsoft.com/office/officeart/2009/3/layout/HorizontalOrganizationChart"/>
    <dgm:cxn modelId="{8C2725BE-B21D-4289-B800-25D073641037}" type="presOf" srcId="{FAAB17CA-4737-4C5D-9B19-9B905B6E90AA}" destId="{3BD5421D-DF3A-4468-88B5-3A393BBF9B69}" srcOrd="0" destOrd="0" presId="urn:microsoft.com/office/officeart/2009/3/layout/HorizontalOrganizationChart"/>
    <dgm:cxn modelId="{0CAD0CC1-FA40-4358-A657-792682BBD0C5}" type="presOf" srcId="{B8FCF2D0-2714-4767-A8F2-29900EE3B99D}" destId="{61D36032-E353-4B2E-AF84-EF8A8F0BD285}" srcOrd="1" destOrd="0" presId="urn:microsoft.com/office/officeart/2009/3/layout/HorizontalOrganizationChart"/>
    <dgm:cxn modelId="{9BDE86C2-7974-49B5-BFFE-58012BFF2178}" type="presOf" srcId="{A13D9891-7833-4FA9-A148-7D1BDF0640CB}" destId="{6BA838F1-DBC1-456C-A187-81C590B26095}" srcOrd="1" destOrd="0" presId="urn:microsoft.com/office/officeart/2009/3/layout/HorizontalOrganizationChart"/>
    <dgm:cxn modelId="{FB6F02C3-6133-47CA-909E-3E553E7A9F2B}" type="presOf" srcId="{BE885FC5-6482-409C-85CA-9E91B162925B}" destId="{197F3027-471F-4CC2-A182-FCFF33EF7420}" srcOrd="0" destOrd="0" presId="urn:microsoft.com/office/officeart/2009/3/layout/HorizontalOrganizationChart"/>
    <dgm:cxn modelId="{0A6376C3-F7A6-424C-A9FD-B94C4F409042}" type="presOf" srcId="{17CB6436-348B-4142-9321-517B56D15005}" destId="{7162DB51-8FA2-4748-9DE9-4B1CDA1FA80B}" srcOrd="0" destOrd="0" presId="urn:microsoft.com/office/officeart/2009/3/layout/HorizontalOrganizationChart"/>
    <dgm:cxn modelId="{F525EAC3-3511-4575-AAF5-036AB5F41D6C}" type="presOf" srcId="{E89A99A2-1BB8-45CA-B522-575D11FA9638}" destId="{446E14DD-54B1-44CA-975D-112ECCAAE787}" srcOrd="0" destOrd="0" presId="urn:microsoft.com/office/officeart/2009/3/layout/HorizontalOrganizationChart"/>
    <dgm:cxn modelId="{E19DCFC5-662D-4C4F-8832-D2F42BAF482D}" srcId="{DA9E5D63-65E3-4457-8BDB-327C8C869C82}" destId="{E7851C8B-80C4-4677-B1DE-EF8EB2A9CDE6}" srcOrd="0" destOrd="0" parTransId="{3C8CE1D5-635F-4550-9889-11C9C4CC1752}" sibTransId="{D38913C9-7A11-416F-804E-792A9CEADA9F}"/>
    <dgm:cxn modelId="{59E6B6C9-0B4B-4DFA-99D0-A0BCADA3241C}" srcId="{0523FA5D-9783-41DE-8C41-969FD117BB65}" destId="{4B208E73-2F18-4C96-856D-D228121561AF}" srcOrd="0" destOrd="0" parTransId="{3B60E6AC-D154-40BC-B47E-1ADB4CE27436}" sibTransId="{2C116074-6E88-4C48-BD67-2D3E97EE568A}"/>
    <dgm:cxn modelId="{3142D8CA-AFE4-4933-B307-4051FD1FCDA0}" type="presOf" srcId="{3B60E6AC-D154-40BC-B47E-1ADB4CE27436}" destId="{DAFF61D8-6126-44A9-81AF-7BF7BD778162}" srcOrd="0" destOrd="0" presId="urn:microsoft.com/office/officeart/2009/3/layout/HorizontalOrganizationChart"/>
    <dgm:cxn modelId="{2AC11ECB-817D-42B4-A2AB-226B5731A5EF}" type="presOf" srcId="{810A52FB-65EB-4E75-B0B2-87E3AA106F50}" destId="{DB2E2EC7-09A6-4DEE-906B-1F73C61346E0}" srcOrd="0" destOrd="0" presId="urn:microsoft.com/office/officeart/2009/3/layout/HorizontalOrganizationChart"/>
    <dgm:cxn modelId="{FDF706CE-AB71-4F68-B9B7-468F71F39AEC}" type="presOf" srcId="{3B41991E-3827-4088-AD8E-4A5ABDBD884B}" destId="{22F81C86-A152-414D-972F-5B289459FB19}" srcOrd="1" destOrd="0" presId="urn:microsoft.com/office/officeart/2009/3/layout/HorizontalOrganizationChart"/>
    <dgm:cxn modelId="{6BDBE9D4-EEA9-4BB6-8E15-E60558C819DC}" srcId="{29FF1211-C4AA-412B-9C1A-58E27CBED6AA}" destId="{D05461C4-C7B3-4141-9E23-987BC6143569}" srcOrd="0" destOrd="0" parTransId="{702073B1-9790-4C1B-959E-BA933775EE78}" sibTransId="{E3E067AB-3E35-468B-AA0F-C21B5B453871}"/>
    <dgm:cxn modelId="{B4894BD5-1BB0-4202-AEBF-244397EE60AC}" srcId="{A8F939F9-2BC0-419A-B0B5-F86BF912275E}" destId="{B8FCF2D0-2714-4767-A8F2-29900EE3B99D}" srcOrd="0" destOrd="0" parTransId="{275E88A9-D2BB-4F1B-B5F5-8AE720DC6E4E}" sibTransId="{3D5C7D8F-6CCB-4B81-8C21-34B8CA94EBFB}"/>
    <dgm:cxn modelId="{9BC085DF-BD21-42D8-905F-193F7EE404D0}" type="presOf" srcId="{3C8CE1D5-635F-4550-9889-11C9C4CC1752}" destId="{1A04CC2B-4861-4DDD-80A8-6BA9DBA2BC2D}" srcOrd="0" destOrd="0" presId="urn:microsoft.com/office/officeart/2009/3/layout/HorizontalOrganizationChart"/>
    <dgm:cxn modelId="{EB8BD5E0-6EBD-4057-B8E9-1D9AED748A0A}" type="presOf" srcId="{E89A99A2-1BB8-45CA-B522-575D11FA9638}" destId="{92E941D0-F15E-4B33-AA82-B1BF38352C66}" srcOrd="1" destOrd="0" presId="urn:microsoft.com/office/officeart/2009/3/layout/HorizontalOrganizationChart"/>
    <dgm:cxn modelId="{B5D461E1-D27D-4B2A-8CA0-82C3D44D2FE3}" type="presOf" srcId="{FE409E4A-BAB2-4BAC-AB62-B78FB765ADD2}" destId="{FF26AA69-23B2-42F0-B782-E1D40128E9F6}" srcOrd="1" destOrd="0" presId="urn:microsoft.com/office/officeart/2009/3/layout/HorizontalOrganizationChart"/>
    <dgm:cxn modelId="{B91F0AE7-E5B6-4322-8C5B-1E3A9CCC134D}" type="presOf" srcId="{B009911F-8930-476E-9EF9-A40E2CDFC5DE}" destId="{4103E5B7-4D52-4882-809C-68EA68C53CCA}" srcOrd="0" destOrd="0" presId="urn:microsoft.com/office/officeart/2009/3/layout/HorizontalOrganizationChart"/>
    <dgm:cxn modelId="{1C6F8EE7-D785-4C0A-97BC-BF8B81EE50BB}" type="presOf" srcId="{DA9E5D63-65E3-4457-8BDB-327C8C869C82}" destId="{FD3D2D0A-7D40-47EA-A345-441E5F262707}" srcOrd="0" destOrd="0" presId="urn:microsoft.com/office/officeart/2009/3/layout/HorizontalOrganizationChart"/>
    <dgm:cxn modelId="{AE1A8FE8-8CF6-4860-921B-D3AF4E1C4BFF}" srcId="{684740C1-CC11-42FB-9A8D-AFA8CFD0EC17}" destId="{109F7626-4CAE-452A-8AEE-33AF95481ED6}" srcOrd="0" destOrd="0" parTransId="{FC73303A-FA89-4585-AE93-ADA9ADC929ED}" sibTransId="{0A6CFCA9-64FD-4145-9093-75C4FDF210BD}"/>
    <dgm:cxn modelId="{94EF7FE9-6AE3-4161-8708-E4A666B45A06}" srcId="{497E738C-EE32-4C67-A221-8A237AFBDE8E}" destId="{B009911F-8930-476E-9EF9-A40E2CDFC5DE}" srcOrd="0" destOrd="0" parTransId="{E24CE1CB-6063-4529-A2E1-AC61958F5FD7}" sibTransId="{82023893-18F9-4EDB-BA5C-133FDD9994D3}"/>
    <dgm:cxn modelId="{25D9FCEA-BB98-4628-89A9-0A6B041FF08F}" srcId="{109F7626-4CAE-452A-8AEE-33AF95481ED6}" destId="{5255F287-2F12-4CC3-B191-47BB585A8FD5}" srcOrd="0" destOrd="0" parTransId="{54133002-B9C0-4305-B9CE-5F413191ACC9}" sibTransId="{B4C26D21-8F03-457D-B933-E408585CE946}"/>
    <dgm:cxn modelId="{6E41D2ED-ABA6-421C-A8E9-200B162EC469}" srcId="{D05461C4-C7B3-4141-9E23-987BC6143569}" destId="{497E738C-EE32-4C67-A221-8A237AFBDE8E}" srcOrd="0" destOrd="0" parTransId="{B62E801E-0C5E-4BF4-A0A1-CC4799E494CF}" sibTransId="{77E84E35-8D49-42D2-A396-FAEEB7F078BD}"/>
    <dgm:cxn modelId="{0CC48AF0-CEE9-4CDC-B0FD-E8D93587C5AE}" type="presOf" srcId="{E7851C8B-80C4-4677-B1DE-EF8EB2A9CDE6}" destId="{A05C0B7F-C769-4FB8-9919-E8054566D48F}" srcOrd="1" destOrd="0" presId="urn:microsoft.com/office/officeart/2009/3/layout/HorizontalOrganizationChart"/>
    <dgm:cxn modelId="{ED8481F1-A19E-4575-A3DA-35437DF47E1D}" type="presOf" srcId="{D05461C4-C7B3-4141-9E23-987BC6143569}" destId="{F130F96D-B969-4E73-85E2-A366A0C18979}" srcOrd="1" destOrd="0" presId="urn:microsoft.com/office/officeart/2009/3/layout/HorizontalOrganizationChart"/>
    <dgm:cxn modelId="{18ADF8F3-A5AB-49E5-BD8C-AC8A27C1ABB2}" type="presOf" srcId="{04A0C367-1100-4E37-9C5A-BE7CC2FF34CF}" destId="{D015BDFE-805E-4D8C-8BCC-BE3CC8609815}" srcOrd="1" destOrd="0" presId="urn:microsoft.com/office/officeart/2009/3/layout/HorizontalOrganizationChart"/>
    <dgm:cxn modelId="{F58365F4-FB0B-4B2D-9F9F-4CBE099E2D8F}" type="presOf" srcId="{29FF1211-C4AA-412B-9C1A-58E27CBED6AA}" destId="{C1CAEBB5-DE5D-4959-A7D1-F86347A9BB07}" srcOrd="1" destOrd="0" presId="urn:microsoft.com/office/officeart/2009/3/layout/HorizontalOrganizationChart"/>
    <dgm:cxn modelId="{C78F25F7-1BE1-42B0-9D0F-AF8779E85732}" type="presOf" srcId="{CCB2AB7A-947A-4D48-80A0-A81940F24273}" destId="{62A7A524-4B3C-4C8E-AD2B-4D52EC327233}" srcOrd="0" destOrd="0" presId="urn:microsoft.com/office/officeart/2009/3/layout/HorizontalOrganizationChart"/>
    <dgm:cxn modelId="{E4DFCCF7-DB53-454A-BA2F-F99C192D504A}" type="presOf" srcId="{C789C2D2-6C71-4CBA-8C3F-BFEF2743A2A5}" destId="{5CC7B79F-3FAB-41E2-BA4F-7E3CDA6775E3}" srcOrd="0" destOrd="0" presId="urn:microsoft.com/office/officeart/2009/3/layout/HorizontalOrganizationChart"/>
    <dgm:cxn modelId="{703485FA-4BED-4A8B-A969-8FBEE0838BDB}" type="presOf" srcId="{3380AD70-18F4-4535-B71F-8242022882ED}" destId="{8FB16E51-B43E-4BF5-A923-760F402D5EE8}" srcOrd="0" destOrd="0" presId="urn:microsoft.com/office/officeart/2009/3/layout/HorizontalOrganizationChart"/>
    <dgm:cxn modelId="{76C508FB-8367-4C3A-94A8-304C8DC7C422}" type="presOf" srcId="{6586AE84-F937-4581-B769-1337285B0D54}" destId="{6769D899-88D2-4C59-900C-F07C5A3ECB51}" srcOrd="0" destOrd="0" presId="urn:microsoft.com/office/officeart/2009/3/layout/HorizontalOrganizationChart"/>
    <dgm:cxn modelId="{913A02FC-E809-47D4-9A09-FB3F79C08DBB}" srcId="{DBAE1F37-7BB1-4E4C-9342-F8FAA4D16644}" destId="{E01B9CB7-CC8E-4678-8397-4C48079312BA}" srcOrd="0" destOrd="0" parTransId="{C5D1E1FC-A65A-43E0-BE59-16A2E1592E5A}" sibTransId="{14A93CB6-859D-4EE7-BE0A-16C8D5D0BD30}"/>
    <dgm:cxn modelId="{EC5C1FFC-BB07-434B-995D-59C57A7087EE}" srcId="{E89A99A2-1BB8-45CA-B522-575D11FA9638}" destId="{841DB462-B059-428F-A1C4-2F0B6B305972}" srcOrd="0" destOrd="0" parTransId="{8406C7EE-C990-492C-A19F-42F93A1A5E6D}" sibTransId="{00E50818-E84A-4B99-98EA-96BE4F864DA9}"/>
    <dgm:cxn modelId="{579D52FC-0182-42C7-98A1-6213D7FE6211}" type="presOf" srcId="{DBAE1F37-7BB1-4E4C-9342-F8FAA4D16644}" destId="{52D926ED-7219-4FC3-A47D-88C770867D72}" srcOrd="0" destOrd="0" presId="urn:microsoft.com/office/officeart/2009/3/layout/HorizontalOrganizationChart"/>
    <dgm:cxn modelId="{06AC18FF-79FC-432A-98D8-105BC2815E00}" type="presOf" srcId="{58123A1D-3BF8-4189-9848-58F68338DDD0}" destId="{32387B61-7778-4479-B5B6-8EFBB1417443}" srcOrd="0" destOrd="0" presId="urn:microsoft.com/office/officeart/2009/3/layout/HorizontalOrganizationChart"/>
    <dgm:cxn modelId="{7DD4937E-D815-43C7-B080-7031D724E072}" type="presParOf" srcId="{F55CBE15-F751-4AD7-B2B7-B0E05D3767E3}" destId="{122C06A3-BC4F-4E8A-8030-02177D2D71BC}" srcOrd="0" destOrd="0" presId="urn:microsoft.com/office/officeart/2009/3/layout/HorizontalOrganizationChart"/>
    <dgm:cxn modelId="{47B769E6-5E93-45D0-919C-E39862616CC3}" type="presParOf" srcId="{122C06A3-BC4F-4E8A-8030-02177D2D71BC}" destId="{FC6C1315-88BF-4F6B-9E76-408C81668CC8}" srcOrd="0" destOrd="0" presId="urn:microsoft.com/office/officeart/2009/3/layout/HorizontalOrganizationChart"/>
    <dgm:cxn modelId="{EE6ED095-0ED0-41B0-B0A6-45E91491A200}" type="presParOf" srcId="{FC6C1315-88BF-4F6B-9E76-408C81668CC8}" destId="{FB7F31EA-22DB-4A9C-9E52-918641897A80}" srcOrd="0" destOrd="0" presId="urn:microsoft.com/office/officeart/2009/3/layout/HorizontalOrganizationChart"/>
    <dgm:cxn modelId="{BB96ADFD-E6B2-4C2F-9CC7-935CED42DE89}" type="presParOf" srcId="{FC6C1315-88BF-4F6B-9E76-408C81668CC8}" destId="{C1CAEBB5-DE5D-4959-A7D1-F86347A9BB07}" srcOrd="1" destOrd="0" presId="urn:microsoft.com/office/officeart/2009/3/layout/HorizontalOrganizationChart"/>
    <dgm:cxn modelId="{639D5337-8D12-4292-A188-FC7876CBD204}" type="presParOf" srcId="{122C06A3-BC4F-4E8A-8030-02177D2D71BC}" destId="{62169D65-DEC2-4DD8-AC13-B6B1286AAA4B}" srcOrd="1" destOrd="0" presId="urn:microsoft.com/office/officeart/2009/3/layout/HorizontalOrganizationChart"/>
    <dgm:cxn modelId="{1697C614-E4D9-477E-BF17-0332BC0F8F6C}" type="presParOf" srcId="{62169D65-DEC2-4DD8-AC13-B6B1286AAA4B}" destId="{33F3A745-9E35-46A0-885A-BCA11B9CD387}" srcOrd="0" destOrd="0" presId="urn:microsoft.com/office/officeart/2009/3/layout/HorizontalOrganizationChart"/>
    <dgm:cxn modelId="{5D6F00FE-6562-499F-B24D-7F32E4C3152F}" type="presParOf" srcId="{62169D65-DEC2-4DD8-AC13-B6B1286AAA4B}" destId="{51815637-93FD-4F55-8A4F-634BB3A61852}" srcOrd="1" destOrd="0" presId="urn:microsoft.com/office/officeart/2009/3/layout/HorizontalOrganizationChart"/>
    <dgm:cxn modelId="{19A85EE8-02F8-4DF3-A5BA-2ECF1894FF53}" type="presParOf" srcId="{51815637-93FD-4F55-8A4F-634BB3A61852}" destId="{4052DA59-8966-4D1E-A1C8-65AA1CC9FF6B}" srcOrd="0" destOrd="0" presId="urn:microsoft.com/office/officeart/2009/3/layout/HorizontalOrganizationChart"/>
    <dgm:cxn modelId="{B3B4FEDA-7493-462F-94C8-E51B4DD84455}" type="presParOf" srcId="{4052DA59-8966-4D1E-A1C8-65AA1CC9FF6B}" destId="{DCBBF83F-6AB5-4368-A123-A83C93A9F49F}" srcOrd="0" destOrd="0" presId="urn:microsoft.com/office/officeart/2009/3/layout/HorizontalOrganizationChart"/>
    <dgm:cxn modelId="{F1F725C0-0C5D-4DE5-B2F8-83FC562C0C43}" type="presParOf" srcId="{4052DA59-8966-4D1E-A1C8-65AA1CC9FF6B}" destId="{F130F96D-B969-4E73-85E2-A366A0C18979}" srcOrd="1" destOrd="0" presId="urn:microsoft.com/office/officeart/2009/3/layout/HorizontalOrganizationChart"/>
    <dgm:cxn modelId="{3E1400BE-4E21-4720-AFA8-4F86F00515D3}" type="presParOf" srcId="{51815637-93FD-4F55-8A4F-634BB3A61852}" destId="{37B2202B-C649-4A45-BCAC-FDACCF8BBD6F}" srcOrd="1" destOrd="0" presId="urn:microsoft.com/office/officeart/2009/3/layout/HorizontalOrganizationChart"/>
    <dgm:cxn modelId="{23B99117-CEEB-4C2B-9E5C-B135E9A013A4}" type="presParOf" srcId="{37B2202B-C649-4A45-BCAC-FDACCF8BBD6F}" destId="{A4B7DC39-CB99-40CD-A102-B50B8E04835C}" srcOrd="0" destOrd="0" presId="urn:microsoft.com/office/officeart/2009/3/layout/HorizontalOrganizationChart"/>
    <dgm:cxn modelId="{CB8916CB-3F51-463B-8413-57B7EAB78901}" type="presParOf" srcId="{37B2202B-C649-4A45-BCAC-FDACCF8BBD6F}" destId="{F0522B31-7B90-4ED2-80D6-A30B686A4834}" srcOrd="1" destOrd="0" presId="urn:microsoft.com/office/officeart/2009/3/layout/HorizontalOrganizationChart"/>
    <dgm:cxn modelId="{2CBB4A17-A672-4E1D-BF58-267292CDED3D}" type="presParOf" srcId="{F0522B31-7B90-4ED2-80D6-A30B686A4834}" destId="{BC22F717-6A8C-46D3-A44D-30DF6EF28D01}" srcOrd="0" destOrd="0" presId="urn:microsoft.com/office/officeart/2009/3/layout/HorizontalOrganizationChart"/>
    <dgm:cxn modelId="{D8DF033A-0472-4018-8A5F-17011EFBA0E5}" type="presParOf" srcId="{BC22F717-6A8C-46D3-A44D-30DF6EF28D01}" destId="{7ED6431E-02FA-4FAA-BE80-69E0A04476B2}" srcOrd="0" destOrd="0" presId="urn:microsoft.com/office/officeart/2009/3/layout/HorizontalOrganizationChart"/>
    <dgm:cxn modelId="{12FAC781-95D0-4BD8-BA91-9C98085C085A}" type="presParOf" srcId="{BC22F717-6A8C-46D3-A44D-30DF6EF28D01}" destId="{F5811217-651F-43F6-A8C7-974BBC52E8AE}" srcOrd="1" destOrd="0" presId="urn:microsoft.com/office/officeart/2009/3/layout/HorizontalOrganizationChart"/>
    <dgm:cxn modelId="{610F4B83-959E-499C-950F-441F7FBF1E5E}" type="presParOf" srcId="{F0522B31-7B90-4ED2-80D6-A30B686A4834}" destId="{CE660D6F-D397-4B3E-A88C-9402E9479FCA}" srcOrd="1" destOrd="0" presId="urn:microsoft.com/office/officeart/2009/3/layout/HorizontalOrganizationChart"/>
    <dgm:cxn modelId="{58E589DD-FE16-40A0-9692-F827B76E46C5}" type="presParOf" srcId="{CE660D6F-D397-4B3E-A88C-9402E9479FCA}" destId="{5B0376B3-BB06-48B3-91FD-BD01F149C2F8}" srcOrd="0" destOrd="0" presId="urn:microsoft.com/office/officeart/2009/3/layout/HorizontalOrganizationChart"/>
    <dgm:cxn modelId="{0A83E44B-CCD0-4CAB-AA23-54E83AB04C17}" type="presParOf" srcId="{CE660D6F-D397-4B3E-A88C-9402E9479FCA}" destId="{893F1D2A-F4CC-442E-BEAB-39D683FAA644}" srcOrd="1" destOrd="0" presId="urn:microsoft.com/office/officeart/2009/3/layout/HorizontalOrganizationChart"/>
    <dgm:cxn modelId="{59AF2A66-D8EB-4074-87E4-A734A9F41B38}" type="presParOf" srcId="{893F1D2A-F4CC-442E-BEAB-39D683FAA644}" destId="{D8AE57E1-B664-4F7F-830C-A4469F50BEF2}" srcOrd="0" destOrd="0" presId="urn:microsoft.com/office/officeart/2009/3/layout/HorizontalOrganizationChart"/>
    <dgm:cxn modelId="{F035635A-6A32-4C6A-8908-5BB47DF8FB22}" type="presParOf" srcId="{D8AE57E1-B664-4F7F-830C-A4469F50BEF2}" destId="{4103E5B7-4D52-4882-809C-68EA68C53CCA}" srcOrd="0" destOrd="0" presId="urn:microsoft.com/office/officeart/2009/3/layout/HorizontalOrganizationChart"/>
    <dgm:cxn modelId="{FF74048D-BB11-4AAA-80C0-FDB4670D3252}" type="presParOf" srcId="{D8AE57E1-B664-4F7F-830C-A4469F50BEF2}" destId="{B4B96BFE-1A6D-4167-994A-50BC052E2DB8}" srcOrd="1" destOrd="0" presId="urn:microsoft.com/office/officeart/2009/3/layout/HorizontalOrganizationChart"/>
    <dgm:cxn modelId="{9C2BD421-6886-4E76-BC75-4EE55F848D5E}" type="presParOf" srcId="{893F1D2A-F4CC-442E-BEAB-39D683FAA644}" destId="{DBF03F29-BA78-4B14-BA93-15F62C83E4ED}" srcOrd="1" destOrd="0" presId="urn:microsoft.com/office/officeart/2009/3/layout/HorizontalOrganizationChart"/>
    <dgm:cxn modelId="{E3C039CA-3387-4780-A14F-D5DC9A2E478B}" type="presParOf" srcId="{DBF03F29-BA78-4B14-BA93-15F62C83E4ED}" destId="{EBF40B95-8E5C-44C1-BEE5-49DEB1D55E10}" srcOrd="0" destOrd="0" presId="urn:microsoft.com/office/officeart/2009/3/layout/HorizontalOrganizationChart"/>
    <dgm:cxn modelId="{ACA45CA4-168D-4A24-9967-D2A5C1FF55AA}" type="presParOf" srcId="{DBF03F29-BA78-4B14-BA93-15F62C83E4ED}" destId="{566B987B-D79A-47A5-B8C7-5A1EFB5794CA}" srcOrd="1" destOrd="0" presId="urn:microsoft.com/office/officeart/2009/3/layout/HorizontalOrganizationChart"/>
    <dgm:cxn modelId="{B6D7AFEF-2787-4F9C-BD5E-383329DEC01C}" type="presParOf" srcId="{566B987B-D79A-47A5-B8C7-5A1EFB5794CA}" destId="{F7B94902-C232-4432-ACE4-314FDA8427D5}" srcOrd="0" destOrd="0" presId="urn:microsoft.com/office/officeart/2009/3/layout/HorizontalOrganizationChart"/>
    <dgm:cxn modelId="{70528038-325F-4FDB-8197-BA8889E09DAE}" type="presParOf" srcId="{F7B94902-C232-4432-ACE4-314FDA8427D5}" destId="{34F1113A-8C8E-4F4E-A910-4FA6F6E5BF3B}" srcOrd="0" destOrd="0" presId="urn:microsoft.com/office/officeart/2009/3/layout/HorizontalOrganizationChart"/>
    <dgm:cxn modelId="{39FC6BEC-48B3-466C-95FB-26F7C00AC0BD}" type="presParOf" srcId="{F7B94902-C232-4432-ACE4-314FDA8427D5}" destId="{BB8CB5F4-47FC-429C-BE90-45107387935C}" srcOrd="1" destOrd="0" presId="urn:microsoft.com/office/officeart/2009/3/layout/HorizontalOrganizationChart"/>
    <dgm:cxn modelId="{E484B97A-5D80-40EA-BCC1-9B8C1C83ECBF}" type="presParOf" srcId="{566B987B-D79A-47A5-B8C7-5A1EFB5794CA}" destId="{4A875A40-8CE8-4632-BE03-00917784D51C}" srcOrd="1" destOrd="0" presId="urn:microsoft.com/office/officeart/2009/3/layout/HorizontalOrganizationChart"/>
    <dgm:cxn modelId="{0EFA06A7-6B5E-4EBF-9398-616655B36327}" type="presParOf" srcId="{566B987B-D79A-47A5-B8C7-5A1EFB5794CA}" destId="{176961C0-FBEB-4904-884C-FCAB8479063E}" srcOrd="2" destOrd="0" presId="urn:microsoft.com/office/officeart/2009/3/layout/HorizontalOrganizationChart"/>
    <dgm:cxn modelId="{E25B7783-B931-4DD7-8B9C-EA6C57DE9AE7}" type="presParOf" srcId="{893F1D2A-F4CC-442E-BEAB-39D683FAA644}" destId="{1B7D19BE-2347-4D0E-BF88-4B44A8029A02}" srcOrd="2" destOrd="0" presId="urn:microsoft.com/office/officeart/2009/3/layout/HorizontalOrganizationChart"/>
    <dgm:cxn modelId="{F3D76564-99DE-431B-9A80-54F1554E218F}" type="presParOf" srcId="{CE660D6F-D397-4B3E-A88C-9402E9479FCA}" destId="{197F3027-471F-4CC2-A182-FCFF33EF7420}" srcOrd="2" destOrd="0" presId="urn:microsoft.com/office/officeart/2009/3/layout/HorizontalOrganizationChart"/>
    <dgm:cxn modelId="{536463DD-78C7-404B-9D62-6A2FD4D13439}" type="presParOf" srcId="{CE660D6F-D397-4B3E-A88C-9402E9479FCA}" destId="{AC180F71-2A28-46C6-A997-73584D719669}" srcOrd="3" destOrd="0" presId="urn:microsoft.com/office/officeart/2009/3/layout/HorizontalOrganizationChart"/>
    <dgm:cxn modelId="{A045DD7A-0F3D-4E8B-8C13-322EF6CA904C}" type="presParOf" srcId="{AC180F71-2A28-46C6-A997-73584D719669}" destId="{39A49BF0-9107-4B60-8791-2FCF00E41109}" srcOrd="0" destOrd="0" presId="urn:microsoft.com/office/officeart/2009/3/layout/HorizontalOrganizationChart"/>
    <dgm:cxn modelId="{061F7071-7D1B-424D-BB4A-608E13CAA5DE}" type="presParOf" srcId="{39A49BF0-9107-4B60-8791-2FCF00E41109}" destId="{62A7A524-4B3C-4C8E-AD2B-4D52EC327233}" srcOrd="0" destOrd="0" presId="urn:microsoft.com/office/officeart/2009/3/layout/HorizontalOrganizationChart"/>
    <dgm:cxn modelId="{E699B0B4-307D-44F0-A3F4-8106898C0462}" type="presParOf" srcId="{39A49BF0-9107-4B60-8791-2FCF00E41109}" destId="{2732693D-7E0A-4D70-8F93-7F59887921C6}" srcOrd="1" destOrd="0" presId="urn:microsoft.com/office/officeart/2009/3/layout/HorizontalOrganizationChart"/>
    <dgm:cxn modelId="{0FB068AE-0D9B-4904-B1D3-8539AA6DD3C1}" type="presParOf" srcId="{AC180F71-2A28-46C6-A997-73584D719669}" destId="{DDCB244C-BB98-4DC8-A283-F821A29D3115}" srcOrd="1" destOrd="0" presId="urn:microsoft.com/office/officeart/2009/3/layout/HorizontalOrganizationChart"/>
    <dgm:cxn modelId="{1165F054-8C33-465B-A4CA-DD631713CD68}" type="presParOf" srcId="{DDCB244C-BB98-4DC8-A283-F821A29D3115}" destId="{610C5F94-473C-422A-A9B8-01996F40215B}" srcOrd="0" destOrd="0" presId="urn:microsoft.com/office/officeart/2009/3/layout/HorizontalOrganizationChart"/>
    <dgm:cxn modelId="{2E445C41-356D-4D63-9D86-F7C81C7D6097}" type="presParOf" srcId="{DDCB244C-BB98-4DC8-A283-F821A29D3115}" destId="{6D4A61E0-0941-402D-98CF-D3A98E978051}" srcOrd="1" destOrd="0" presId="urn:microsoft.com/office/officeart/2009/3/layout/HorizontalOrganizationChart"/>
    <dgm:cxn modelId="{297F4C72-026F-4CE2-96AF-4E14344BF6A6}" type="presParOf" srcId="{6D4A61E0-0941-402D-98CF-D3A98E978051}" destId="{B63E8ABB-AF3B-4097-8BFA-13215A404D18}" srcOrd="0" destOrd="0" presId="urn:microsoft.com/office/officeart/2009/3/layout/HorizontalOrganizationChart"/>
    <dgm:cxn modelId="{EB5D4B17-80A2-46C9-8F08-52E45F949BC5}" type="presParOf" srcId="{B63E8ABB-AF3B-4097-8BFA-13215A404D18}" destId="{7C91C6F0-640C-47EB-97C9-AAFEE1D901DB}" srcOrd="0" destOrd="0" presId="urn:microsoft.com/office/officeart/2009/3/layout/HorizontalOrganizationChart"/>
    <dgm:cxn modelId="{3758E0FD-6B8B-4DD1-9B8D-AC7B760048FC}" type="presParOf" srcId="{B63E8ABB-AF3B-4097-8BFA-13215A404D18}" destId="{D015BDFE-805E-4D8C-8BCC-BE3CC8609815}" srcOrd="1" destOrd="0" presId="urn:microsoft.com/office/officeart/2009/3/layout/HorizontalOrganizationChart"/>
    <dgm:cxn modelId="{E7B9DCA7-4C30-4623-8CCD-5E166914A51F}" type="presParOf" srcId="{6D4A61E0-0941-402D-98CF-D3A98E978051}" destId="{D00FEBF2-B92B-43AF-AE4B-6D429540436E}" srcOrd="1" destOrd="0" presId="urn:microsoft.com/office/officeart/2009/3/layout/HorizontalOrganizationChart"/>
    <dgm:cxn modelId="{27417E30-3DA1-48BF-A142-BE0EF7BBB06A}" type="presParOf" srcId="{6D4A61E0-0941-402D-98CF-D3A98E978051}" destId="{B06083D5-6793-492C-B8A2-8524D86F6D98}" srcOrd="2" destOrd="0" presId="urn:microsoft.com/office/officeart/2009/3/layout/HorizontalOrganizationChart"/>
    <dgm:cxn modelId="{2F38E920-BAE7-4CCC-A3CC-4E70594305D3}" type="presParOf" srcId="{AC180F71-2A28-46C6-A997-73584D719669}" destId="{95212833-D5E0-4D60-AA4D-46C1DE8EF1E2}" srcOrd="2" destOrd="0" presId="urn:microsoft.com/office/officeart/2009/3/layout/HorizontalOrganizationChart"/>
    <dgm:cxn modelId="{67AB0456-C479-4C8C-B751-541326C3F68E}" type="presParOf" srcId="{F0522B31-7B90-4ED2-80D6-A30B686A4834}" destId="{DAA55809-96AA-450F-883B-C8B8D9C71C8A}" srcOrd="2" destOrd="0" presId="urn:microsoft.com/office/officeart/2009/3/layout/HorizontalOrganizationChart"/>
    <dgm:cxn modelId="{6EA07BBF-4FE7-402D-A80F-0A470DC2CD4A}" type="presParOf" srcId="{37B2202B-C649-4A45-BCAC-FDACCF8BBD6F}" destId="{5CC7B79F-3FAB-41E2-BA4F-7E3CDA6775E3}" srcOrd="2" destOrd="0" presId="urn:microsoft.com/office/officeart/2009/3/layout/HorizontalOrganizationChart"/>
    <dgm:cxn modelId="{AFB76732-BD4C-4E67-8593-0223A4980116}" type="presParOf" srcId="{37B2202B-C649-4A45-BCAC-FDACCF8BBD6F}" destId="{28BAE1E0-CBC8-4252-BE3B-ADCB4A43E153}" srcOrd="3" destOrd="0" presId="urn:microsoft.com/office/officeart/2009/3/layout/HorizontalOrganizationChart"/>
    <dgm:cxn modelId="{42E0B1D8-4712-4982-86E0-32CAC0EDCD28}" type="presParOf" srcId="{28BAE1E0-CBC8-4252-BE3B-ADCB4A43E153}" destId="{AA81512F-E179-4B7D-843B-D1106E7DC3A3}" srcOrd="0" destOrd="0" presId="urn:microsoft.com/office/officeart/2009/3/layout/HorizontalOrganizationChart"/>
    <dgm:cxn modelId="{4D6D1ECC-5780-49E0-9EE9-69130AFB6590}" type="presParOf" srcId="{AA81512F-E179-4B7D-843B-D1106E7DC3A3}" destId="{FAFBE3EF-4905-4DAC-95E5-D58AF3DBDE0B}" srcOrd="0" destOrd="0" presId="urn:microsoft.com/office/officeart/2009/3/layout/HorizontalOrganizationChart"/>
    <dgm:cxn modelId="{B98B1779-3D23-4528-A1E1-8569FA86D842}" type="presParOf" srcId="{AA81512F-E179-4B7D-843B-D1106E7DC3A3}" destId="{DD7099C8-2BFE-489F-8A63-1808464B03E3}" srcOrd="1" destOrd="0" presId="urn:microsoft.com/office/officeart/2009/3/layout/HorizontalOrganizationChart"/>
    <dgm:cxn modelId="{EB8E4336-3638-4291-8FB5-8DBF98B36159}" type="presParOf" srcId="{28BAE1E0-CBC8-4252-BE3B-ADCB4A43E153}" destId="{8DDBCAB5-D14D-4188-94BF-F26F96D2F6C4}" srcOrd="1" destOrd="0" presId="urn:microsoft.com/office/officeart/2009/3/layout/HorizontalOrganizationChart"/>
    <dgm:cxn modelId="{B2278B95-EC58-47B3-9B35-8C6F1CEEDBFE}" type="presParOf" srcId="{8DDBCAB5-D14D-4188-94BF-F26F96D2F6C4}" destId="{32387B61-7778-4479-B5B6-8EFBB1417443}" srcOrd="0" destOrd="0" presId="urn:microsoft.com/office/officeart/2009/3/layout/HorizontalOrganizationChart"/>
    <dgm:cxn modelId="{D8D1FF58-B390-4316-AC5B-9D1AC204F9A1}" type="presParOf" srcId="{8DDBCAB5-D14D-4188-94BF-F26F96D2F6C4}" destId="{FF8F4660-563D-406B-8B89-09E7D5060265}" srcOrd="1" destOrd="0" presId="urn:microsoft.com/office/officeart/2009/3/layout/HorizontalOrganizationChart"/>
    <dgm:cxn modelId="{A5317B16-72AD-4D05-BB82-B928CB3BB8B4}" type="presParOf" srcId="{FF8F4660-563D-406B-8B89-09E7D5060265}" destId="{348FFF8B-4AE3-46A4-8AF9-D71C227480A7}" srcOrd="0" destOrd="0" presId="urn:microsoft.com/office/officeart/2009/3/layout/HorizontalOrganizationChart"/>
    <dgm:cxn modelId="{936ED86E-38C0-4C43-8030-EB8B604A7419}" type="presParOf" srcId="{348FFF8B-4AE3-46A4-8AF9-D71C227480A7}" destId="{446E14DD-54B1-44CA-975D-112ECCAAE787}" srcOrd="0" destOrd="0" presId="urn:microsoft.com/office/officeart/2009/3/layout/HorizontalOrganizationChart"/>
    <dgm:cxn modelId="{C5774CFF-7A58-451A-9C61-24BD8613FAC9}" type="presParOf" srcId="{348FFF8B-4AE3-46A4-8AF9-D71C227480A7}" destId="{92E941D0-F15E-4B33-AA82-B1BF38352C66}" srcOrd="1" destOrd="0" presId="urn:microsoft.com/office/officeart/2009/3/layout/HorizontalOrganizationChart"/>
    <dgm:cxn modelId="{E2DD0C32-225D-447B-B5EB-EA4493038C7C}" type="presParOf" srcId="{FF8F4660-563D-406B-8B89-09E7D5060265}" destId="{675943D6-214B-4E63-9560-A2674D76118A}" srcOrd="1" destOrd="0" presId="urn:microsoft.com/office/officeart/2009/3/layout/HorizontalOrganizationChart"/>
    <dgm:cxn modelId="{AA9358DC-3BE5-4122-B0E8-E0C9E9902199}" type="presParOf" srcId="{675943D6-214B-4E63-9560-A2674D76118A}" destId="{748CB627-0B85-4C59-A338-C7E0AC762B8D}" srcOrd="0" destOrd="0" presId="urn:microsoft.com/office/officeart/2009/3/layout/HorizontalOrganizationChart"/>
    <dgm:cxn modelId="{76398CC7-C0D0-4079-85FF-FDF4B5C07810}" type="presParOf" srcId="{675943D6-214B-4E63-9560-A2674D76118A}" destId="{1BBB2C19-7DB4-4D07-A19E-828DA29D3D4D}" srcOrd="1" destOrd="0" presId="urn:microsoft.com/office/officeart/2009/3/layout/HorizontalOrganizationChart"/>
    <dgm:cxn modelId="{CBACF97F-21F9-4DE2-B6FE-9B645394D75B}" type="presParOf" srcId="{1BBB2C19-7DB4-4D07-A19E-828DA29D3D4D}" destId="{A168E534-C9D7-4CFC-8BB2-EEFC7CC589E9}" srcOrd="0" destOrd="0" presId="urn:microsoft.com/office/officeart/2009/3/layout/HorizontalOrganizationChart"/>
    <dgm:cxn modelId="{F7E8E10B-B017-4C3A-9FAC-69320B184EAC}" type="presParOf" srcId="{A168E534-C9D7-4CFC-8BB2-EEFC7CC589E9}" destId="{C338C977-AC9D-4BE2-AEC6-0F7DCC4C0A0A}" srcOrd="0" destOrd="0" presId="urn:microsoft.com/office/officeart/2009/3/layout/HorizontalOrganizationChart"/>
    <dgm:cxn modelId="{3707BBA7-1437-4146-9172-824E236C9CAC}" type="presParOf" srcId="{A168E534-C9D7-4CFC-8BB2-EEFC7CC589E9}" destId="{DDFB51F7-E5DA-438E-A6C5-8B4BF2CF91CF}" srcOrd="1" destOrd="0" presId="urn:microsoft.com/office/officeart/2009/3/layout/HorizontalOrganizationChart"/>
    <dgm:cxn modelId="{BDCC6DC5-EBA4-4394-8BC8-643268E01905}" type="presParOf" srcId="{1BBB2C19-7DB4-4D07-A19E-828DA29D3D4D}" destId="{D9BE6BF0-0BC4-41D9-9D22-C0EA2B39812B}" srcOrd="1" destOrd="0" presId="urn:microsoft.com/office/officeart/2009/3/layout/HorizontalOrganizationChart"/>
    <dgm:cxn modelId="{BA105D4C-88A5-4AF8-B443-530E2F60B42B}" type="presParOf" srcId="{1BBB2C19-7DB4-4D07-A19E-828DA29D3D4D}" destId="{544C4630-A8C8-4D83-97CA-D3C3D5DD977D}" srcOrd="2" destOrd="0" presId="urn:microsoft.com/office/officeart/2009/3/layout/HorizontalOrganizationChart"/>
    <dgm:cxn modelId="{03C3F882-8F6E-4BBA-BB11-3F2D21858888}" type="presParOf" srcId="{FF8F4660-563D-406B-8B89-09E7D5060265}" destId="{45540FE7-B2C7-478F-AA78-392EC2096290}" srcOrd="2" destOrd="0" presId="urn:microsoft.com/office/officeart/2009/3/layout/HorizontalOrganizationChart"/>
    <dgm:cxn modelId="{4DCB23C4-A24D-4055-ADEC-AB962A59D769}" type="presParOf" srcId="{8DDBCAB5-D14D-4188-94BF-F26F96D2F6C4}" destId="{8FB16E51-B43E-4BF5-A923-760F402D5EE8}" srcOrd="2" destOrd="0" presId="urn:microsoft.com/office/officeart/2009/3/layout/HorizontalOrganizationChart"/>
    <dgm:cxn modelId="{2054E926-E97C-47F8-835D-A91270011BE5}" type="presParOf" srcId="{8DDBCAB5-D14D-4188-94BF-F26F96D2F6C4}" destId="{EAF122EB-1862-44A3-97FF-53C08EEF99D9}" srcOrd="3" destOrd="0" presId="urn:microsoft.com/office/officeart/2009/3/layout/HorizontalOrganizationChart"/>
    <dgm:cxn modelId="{320752F2-4060-4C01-930E-9BAE33FF49E1}" type="presParOf" srcId="{EAF122EB-1862-44A3-97FF-53C08EEF99D9}" destId="{DCFB6C1C-67A9-4637-9B44-908CC5577491}" srcOrd="0" destOrd="0" presId="urn:microsoft.com/office/officeart/2009/3/layout/HorizontalOrganizationChart"/>
    <dgm:cxn modelId="{86B31ED7-F381-4688-A7D2-6433E4453499}" type="presParOf" srcId="{DCFB6C1C-67A9-4637-9B44-908CC5577491}" destId="{E1546884-B7C2-4770-9291-FBFE928C0374}" srcOrd="0" destOrd="0" presId="urn:microsoft.com/office/officeart/2009/3/layout/HorizontalOrganizationChart"/>
    <dgm:cxn modelId="{D9C78EE7-EE5F-4DAA-AFDF-12981D9A1B45}" type="presParOf" srcId="{DCFB6C1C-67A9-4637-9B44-908CC5577491}" destId="{161BDB5E-64D4-4346-9584-97D82CAF7307}" srcOrd="1" destOrd="0" presId="urn:microsoft.com/office/officeart/2009/3/layout/HorizontalOrganizationChart"/>
    <dgm:cxn modelId="{BEC0A8EA-0079-4EB3-BD43-8F823F64E170}" type="presParOf" srcId="{EAF122EB-1862-44A3-97FF-53C08EEF99D9}" destId="{DC9700BC-BD9F-4F0E-8965-0BBA8ACE51FE}" srcOrd="1" destOrd="0" presId="urn:microsoft.com/office/officeart/2009/3/layout/HorizontalOrganizationChart"/>
    <dgm:cxn modelId="{2B6514F5-1633-4EAB-83B6-8D025D144BAF}" type="presParOf" srcId="{DC9700BC-BD9F-4F0E-8965-0BBA8ACE51FE}" destId="{8052F32D-3404-411A-9FBB-65C206BDED2B}" srcOrd="0" destOrd="0" presId="urn:microsoft.com/office/officeart/2009/3/layout/HorizontalOrganizationChart"/>
    <dgm:cxn modelId="{C82A2F89-3A75-4221-8A3C-12E720B158CD}" type="presParOf" srcId="{DC9700BC-BD9F-4F0E-8965-0BBA8ACE51FE}" destId="{1473AFAE-8660-4254-9FC7-7CF31235825C}" srcOrd="1" destOrd="0" presId="urn:microsoft.com/office/officeart/2009/3/layout/HorizontalOrganizationChart"/>
    <dgm:cxn modelId="{F790D013-12BA-465F-B8EB-DF4F4612B12F}" type="presParOf" srcId="{1473AFAE-8660-4254-9FC7-7CF31235825C}" destId="{F7A156EE-F782-4999-B16C-83D229B129DA}" srcOrd="0" destOrd="0" presId="urn:microsoft.com/office/officeart/2009/3/layout/HorizontalOrganizationChart"/>
    <dgm:cxn modelId="{F6008D9E-B440-4BCB-8AEF-740703F0D927}" type="presParOf" srcId="{F7A156EE-F782-4999-B16C-83D229B129DA}" destId="{52D926ED-7219-4FC3-A47D-88C770867D72}" srcOrd="0" destOrd="0" presId="urn:microsoft.com/office/officeart/2009/3/layout/HorizontalOrganizationChart"/>
    <dgm:cxn modelId="{2B369AEE-37C4-4C2F-B85C-DB8FF694D672}" type="presParOf" srcId="{F7A156EE-F782-4999-B16C-83D229B129DA}" destId="{9616AA57-2E16-467C-B108-C2D726EF77FC}" srcOrd="1" destOrd="0" presId="urn:microsoft.com/office/officeart/2009/3/layout/HorizontalOrganizationChart"/>
    <dgm:cxn modelId="{FA2621F6-4A28-49B0-AA14-D5E04FD847B7}" type="presParOf" srcId="{1473AFAE-8660-4254-9FC7-7CF31235825C}" destId="{4F8BED3F-3796-48AA-9255-EFA18EF5672A}" srcOrd="1" destOrd="0" presId="urn:microsoft.com/office/officeart/2009/3/layout/HorizontalOrganizationChart"/>
    <dgm:cxn modelId="{4C7119E6-538E-4673-BAB8-4795B7FFB0E9}" type="presParOf" srcId="{4F8BED3F-3796-48AA-9255-EFA18EF5672A}" destId="{DE0F6D54-E65B-4DE6-A34B-D3A5BABE1A09}" srcOrd="0" destOrd="0" presId="urn:microsoft.com/office/officeart/2009/3/layout/HorizontalOrganizationChart"/>
    <dgm:cxn modelId="{16172C60-5B05-4991-88FC-6AC78E62408C}" type="presParOf" srcId="{4F8BED3F-3796-48AA-9255-EFA18EF5672A}" destId="{D93B7B2F-F5A5-44F3-B1C4-A6BBDEF30FFE}" srcOrd="1" destOrd="0" presId="urn:microsoft.com/office/officeart/2009/3/layout/HorizontalOrganizationChart"/>
    <dgm:cxn modelId="{C1E16896-5260-4A57-B6A7-2F6277CA2575}" type="presParOf" srcId="{D93B7B2F-F5A5-44F3-B1C4-A6BBDEF30FFE}" destId="{8DC40F87-66BB-466C-9B4B-82D10CBC57DA}" srcOrd="0" destOrd="0" presId="urn:microsoft.com/office/officeart/2009/3/layout/HorizontalOrganizationChart"/>
    <dgm:cxn modelId="{99BCA85F-F311-433B-9D20-B1A41512ECB5}" type="presParOf" srcId="{8DC40F87-66BB-466C-9B4B-82D10CBC57DA}" destId="{F162BFC3-3437-4BAC-B510-C0C9A0199234}" srcOrd="0" destOrd="0" presId="urn:microsoft.com/office/officeart/2009/3/layout/HorizontalOrganizationChart"/>
    <dgm:cxn modelId="{DD6575AC-FBCC-45C7-83AE-D3A6E484CF8F}" type="presParOf" srcId="{8DC40F87-66BB-466C-9B4B-82D10CBC57DA}" destId="{628A82E6-68A5-4405-9E11-4A23907D7440}" srcOrd="1" destOrd="0" presId="urn:microsoft.com/office/officeart/2009/3/layout/HorizontalOrganizationChart"/>
    <dgm:cxn modelId="{91945837-E944-4E6E-A749-FFFFD5FC31AC}" type="presParOf" srcId="{D93B7B2F-F5A5-44F3-B1C4-A6BBDEF30FFE}" destId="{FAED9449-C6BE-4ABD-A62B-1C800A8651D6}" srcOrd="1" destOrd="0" presId="urn:microsoft.com/office/officeart/2009/3/layout/HorizontalOrganizationChart"/>
    <dgm:cxn modelId="{C5DAF8A3-1E93-4EF2-BAAC-B64DD9FE1517}" type="presParOf" srcId="{D93B7B2F-F5A5-44F3-B1C4-A6BBDEF30FFE}" destId="{5C541718-E088-4AF4-BC65-8F6C43429C82}" srcOrd="2" destOrd="0" presId="urn:microsoft.com/office/officeart/2009/3/layout/HorizontalOrganizationChart"/>
    <dgm:cxn modelId="{72313614-5078-4516-B345-064BB66E6F10}" type="presParOf" srcId="{1473AFAE-8660-4254-9FC7-7CF31235825C}" destId="{554AC2F0-6811-49B2-920C-0C04560DBE3E}" srcOrd="2" destOrd="0" presId="urn:microsoft.com/office/officeart/2009/3/layout/HorizontalOrganizationChart"/>
    <dgm:cxn modelId="{BA57C6C3-C76E-4F03-9D42-0D19847B5DA4}" type="presParOf" srcId="{DC9700BC-BD9F-4F0E-8965-0BBA8ACE51FE}" destId="{E8F70EE0-2A92-4CC0-86FD-6B142D93554C}" srcOrd="2" destOrd="0" presId="urn:microsoft.com/office/officeart/2009/3/layout/HorizontalOrganizationChart"/>
    <dgm:cxn modelId="{CD21E048-31A1-48F8-ACBD-6131690AE69B}" type="presParOf" srcId="{DC9700BC-BD9F-4F0E-8965-0BBA8ACE51FE}" destId="{B919317A-1353-4648-879B-A0E717D2E506}" srcOrd="3" destOrd="0" presId="urn:microsoft.com/office/officeart/2009/3/layout/HorizontalOrganizationChart"/>
    <dgm:cxn modelId="{816396AC-87D6-49E4-AFB0-92BD26D52FF2}" type="presParOf" srcId="{B919317A-1353-4648-879B-A0E717D2E506}" destId="{83D1E97F-8D2C-4A4C-9104-E39E8C12EEF0}" srcOrd="0" destOrd="0" presId="urn:microsoft.com/office/officeart/2009/3/layout/HorizontalOrganizationChart"/>
    <dgm:cxn modelId="{98B7D9BC-7B3E-4767-B61F-C61990AD1BD3}" type="presParOf" srcId="{83D1E97F-8D2C-4A4C-9104-E39E8C12EEF0}" destId="{FD3D2D0A-7D40-47EA-A345-441E5F262707}" srcOrd="0" destOrd="0" presId="urn:microsoft.com/office/officeart/2009/3/layout/HorizontalOrganizationChart"/>
    <dgm:cxn modelId="{58927434-583F-40C1-B2A0-892500C7499A}" type="presParOf" srcId="{83D1E97F-8D2C-4A4C-9104-E39E8C12EEF0}" destId="{8F04F541-D1F7-426A-A487-5BD62162A071}" srcOrd="1" destOrd="0" presId="urn:microsoft.com/office/officeart/2009/3/layout/HorizontalOrganizationChart"/>
    <dgm:cxn modelId="{B09B6B27-1510-4E43-9D78-462A8CA830BC}" type="presParOf" srcId="{B919317A-1353-4648-879B-A0E717D2E506}" destId="{798424C2-BA38-41D4-91A1-6025A6AB8F44}" srcOrd="1" destOrd="0" presId="urn:microsoft.com/office/officeart/2009/3/layout/HorizontalOrganizationChart"/>
    <dgm:cxn modelId="{CF991A8C-BF02-4BDB-B9A8-BC0084CB84E6}" type="presParOf" srcId="{798424C2-BA38-41D4-91A1-6025A6AB8F44}" destId="{1A04CC2B-4861-4DDD-80A8-6BA9DBA2BC2D}" srcOrd="0" destOrd="0" presId="urn:microsoft.com/office/officeart/2009/3/layout/HorizontalOrganizationChart"/>
    <dgm:cxn modelId="{4D451A0F-EA1B-4E12-8A90-6BFA0916CF5F}" type="presParOf" srcId="{798424C2-BA38-41D4-91A1-6025A6AB8F44}" destId="{AE0AE928-A4B2-4D6C-B4B9-7700DD6A19D0}" srcOrd="1" destOrd="0" presId="urn:microsoft.com/office/officeart/2009/3/layout/HorizontalOrganizationChart"/>
    <dgm:cxn modelId="{441A95AA-7B51-46D1-B9D1-EF59171B5AEF}" type="presParOf" srcId="{AE0AE928-A4B2-4D6C-B4B9-7700DD6A19D0}" destId="{2AE4203E-1A25-4AF3-9735-D8232603EA5E}" srcOrd="0" destOrd="0" presId="urn:microsoft.com/office/officeart/2009/3/layout/HorizontalOrganizationChart"/>
    <dgm:cxn modelId="{82E9B845-467D-44F6-BFDC-93DE233626B4}" type="presParOf" srcId="{2AE4203E-1A25-4AF3-9735-D8232603EA5E}" destId="{F4B98120-0D6C-48A8-B6C9-808036A2B80A}" srcOrd="0" destOrd="0" presId="urn:microsoft.com/office/officeart/2009/3/layout/HorizontalOrganizationChart"/>
    <dgm:cxn modelId="{631C5F36-6A62-46F3-8649-B6D1D332CC61}" type="presParOf" srcId="{2AE4203E-1A25-4AF3-9735-D8232603EA5E}" destId="{A05C0B7F-C769-4FB8-9919-E8054566D48F}" srcOrd="1" destOrd="0" presId="urn:microsoft.com/office/officeart/2009/3/layout/HorizontalOrganizationChart"/>
    <dgm:cxn modelId="{5A55F7D6-775B-4F4F-90C5-E5CB77C3C382}" type="presParOf" srcId="{AE0AE928-A4B2-4D6C-B4B9-7700DD6A19D0}" destId="{E958C3FF-42AD-4434-ABE4-A1884B7F356E}" srcOrd="1" destOrd="0" presId="urn:microsoft.com/office/officeart/2009/3/layout/HorizontalOrganizationChart"/>
    <dgm:cxn modelId="{6A2C00D6-2402-444E-8981-0C537087F31A}" type="presParOf" srcId="{AE0AE928-A4B2-4D6C-B4B9-7700DD6A19D0}" destId="{19A45395-B998-4643-B0FE-39A0A6F5E02E}" srcOrd="2" destOrd="0" presId="urn:microsoft.com/office/officeart/2009/3/layout/HorizontalOrganizationChart"/>
    <dgm:cxn modelId="{51930A62-44CA-488D-BB8B-F792588B13C4}" type="presParOf" srcId="{B919317A-1353-4648-879B-A0E717D2E506}" destId="{AF200191-999E-4FD9-9DAA-07CD643A9754}" srcOrd="2" destOrd="0" presId="urn:microsoft.com/office/officeart/2009/3/layout/HorizontalOrganizationChart"/>
    <dgm:cxn modelId="{A51CD4F2-9518-430E-9409-E4C845CEE609}" type="presParOf" srcId="{EAF122EB-1862-44A3-97FF-53C08EEF99D9}" destId="{49D419AA-A4C9-41CB-A74B-F4925A40B754}" srcOrd="2" destOrd="0" presId="urn:microsoft.com/office/officeart/2009/3/layout/HorizontalOrganizationChart"/>
    <dgm:cxn modelId="{DB0209D3-44E2-48D4-8F2D-30208C5AF47E}" type="presParOf" srcId="{28BAE1E0-CBC8-4252-BE3B-ADCB4A43E153}" destId="{22C74D05-B6D8-47EA-B3CC-5CAACC9D2810}" srcOrd="2" destOrd="0" presId="urn:microsoft.com/office/officeart/2009/3/layout/HorizontalOrganizationChart"/>
    <dgm:cxn modelId="{019B5830-350C-4876-B0D7-20DF6179EA87}" type="presParOf" srcId="{37B2202B-C649-4A45-BCAC-FDACCF8BBD6F}" destId="{6FAFB26A-164F-4C1F-8867-DE43F909DBC3}" srcOrd="4" destOrd="0" presId="urn:microsoft.com/office/officeart/2009/3/layout/HorizontalOrganizationChart"/>
    <dgm:cxn modelId="{BA1C240A-2927-494E-92DD-D99E43F15F3C}" type="presParOf" srcId="{37B2202B-C649-4A45-BCAC-FDACCF8BBD6F}" destId="{89AC0447-BE98-462B-AFFE-A5775894F9EE}" srcOrd="5" destOrd="0" presId="urn:microsoft.com/office/officeart/2009/3/layout/HorizontalOrganizationChart"/>
    <dgm:cxn modelId="{F014E13E-ADB3-4FEF-967B-12D290E4B6CF}" type="presParOf" srcId="{89AC0447-BE98-462B-AFFE-A5775894F9EE}" destId="{4E6659CB-7D6A-4187-9CEF-F331520F3751}" srcOrd="0" destOrd="0" presId="urn:microsoft.com/office/officeart/2009/3/layout/HorizontalOrganizationChart"/>
    <dgm:cxn modelId="{06BF7CCE-13E4-4CA4-A62F-8BD4800F2DF8}" type="presParOf" srcId="{4E6659CB-7D6A-4187-9CEF-F331520F3751}" destId="{4EF837BF-47DB-4DA6-A1CF-11FE519110B5}" srcOrd="0" destOrd="0" presId="urn:microsoft.com/office/officeart/2009/3/layout/HorizontalOrganizationChart"/>
    <dgm:cxn modelId="{A38DB39F-6C54-493E-A2F6-F84AADD8EB56}" type="presParOf" srcId="{4E6659CB-7D6A-4187-9CEF-F331520F3751}" destId="{C6B320B1-81FD-4FD5-9846-6C735F5727BC}" srcOrd="1" destOrd="0" presId="urn:microsoft.com/office/officeart/2009/3/layout/HorizontalOrganizationChart"/>
    <dgm:cxn modelId="{9391386D-A592-4B34-AC47-57F1E482ACAF}" type="presParOf" srcId="{89AC0447-BE98-462B-AFFE-A5775894F9EE}" destId="{6F3ACD4F-F1DB-498E-BD2E-F49D927943A8}" srcOrd="1" destOrd="0" presId="urn:microsoft.com/office/officeart/2009/3/layout/HorizontalOrganizationChart"/>
    <dgm:cxn modelId="{8B34F48B-2110-4808-BFB2-F99FAE4FB2F3}" type="presParOf" srcId="{6F3ACD4F-F1DB-498E-BD2E-F49D927943A8}" destId="{C9CCFA31-A27D-4395-AE74-C87E23122E1D}" srcOrd="0" destOrd="0" presId="urn:microsoft.com/office/officeart/2009/3/layout/HorizontalOrganizationChart"/>
    <dgm:cxn modelId="{3A923C63-FFC2-45CC-A358-0703DA117420}" type="presParOf" srcId="{6F3ACD4F-F1DB-498E-BD2E-F49D927943A8}" destId="{82F9219E-785C-47C7-A9A3-622CF09B77E4}" srcOrd="1" destOrd="0" presId="urn:microsoft.com/office/officeart/2009/3/layout/HorizontalOrganizationChart"/>
    <dgm:cxn modelId="{DB282C95-38AB-473D-A261-5084E312BDC6}" type="presParOf" srcId="{82F9219E-785C-47C7-A9A3-622CF09B77E4}" destId="{4D39EC59-15A9-4A5B-B518-FEBE74E83AD3}" srcOrd="0" destOrd="0" presId="urn:microsoft.com/office/officeart/2009/3/layout/HorizontalOrganizationChart"/>
    <dgm:cxn modelId="{AF21505C-FCBC-496F-B96F-5E080E33C797}" type="presParOf" srcId="{4D39EC59-15A9-4A5B-B518-FEBE74E83AD3}" destId="{832DBEB2-01CF-4489-B301-BD1C4F46AF42}" srcOrd="0" destOrd="0" presId="urn:microsoft.com/office/officeart/2009/3/layout/HorizontalOrganizationChart"/>
    <dgm:cxn modelId="{3106550A-8577-4486-B149-1EFD7A0A02AD}" type="presParOf" srcId="{4D39EC59-15A9-4A5B-B518-FEBE74E83AD3}" destId="{CE4E091A-970A-4822-9A81-CC3765651A87}" srcOrd="1" destOrd="0" presId="urn:microsoft.com/office/officeart/2009/3/layout/HorizontalOrganizationChart"/>
    <dgm:cxn modelId="{72F2CDAC-56A5-405A-93E2-FBC864895A81}" type="presParOf" srcId="{82F9219E-785C-47C7-A9A3-622CF09B77E4}" destId="{A0A0B160-FB0C-4EB7-9D54-24A6289ADAEA}" srcOrd="1" destOrd="0" presId="urn:microsoft.com/office/officeart/2009/3/layout/HorizontalOrganizationChart"/>
    <dgm:cxn modelId="{11AEF672-A832-4A6E-BCB3-10DFD218FFAF}" type="presParOf" srcId="{A0A0B160-FB0C-4EB7-9D54-24A6289ADAEA}" destId="{8A48DBB4-3282-4E43-BBC1-7BD7EB3162A9}" srcOrd="0" destOrd="0" presId="urn:microsoft.com/office/officeart/2009/3/layout/HorizontalOrganizationChart"/>
    <dgm:cxn modelId="{8BDEB274-9FB5-4517-9065-03D4731BC26D}" type="presParOf" srcId="{A0A0B160-FB0C-4EB7-9D54-24A6289ADAEA}" destId="{65DB029C-167E-4216-88E0-5295FA60F858}" srcOrd="1" destOrd="0" presId="urn:microsoft.com/office/officeart/2009/3/layout/HorizontalOrganizationChart"/>
    <dgm:cxn modelId="{3483B3C5-8FAC-4F0A-834E-186AD9C57376}" type="presParOf" srcId="{65DB029C-167E-4216-88E0-5295FA60F858}" destId="{3668D3F0-4FC1-4132-BEAF-8C5C7DF7365E}" srcOrd="0" destOrd="0" presId="urn:microsoft.com/office/officeart/2009/3/layout/HorizontalOrganizationChart"/>
    <dgm:cxn modelId="{1C2153EA-EEB9-4730-AA59-F00E6DFE48F9}" type="presParOf" srcId="{3668D3F0-4FC1-4132-BEAF-8C5C7DF7365E}" destId="{E17C10A2-D3DC-42AA-A376-70DFD6C4D3FF}" srcOrd="0" destOrd="0" presId="urn:microsoft.com/office/officeart/2009/3/layout/HorizontalOrganizationChart"/>
    <dgm:cxn modelId="{246A46C5-B1B3-40AC-9176-BB9B9022EB27}" type="presParOf" srcId="{3668D3F0-4FC1-4132-BEAF-8C5C7DF7365E}" destId="{61D36032-E353-4B2E-AF84-EF8A8F0BD285}" srcOrd="1" destOrd="0" presId="urn:microsoft.com/office/officeart/2009/3/layout/HorizontalOrganizationChart"/>
    <dgm:cxn modelId="{FE08AC8E-6198-4389-8FF9-F0D54B9ABC10}" type="presParOf" srcId="{65DB029C-167E-4216-88E0-5295FA60F858}" destId="{37E7F1D6-AED3-4E7D-9247-D2C004C91AA2}" srcOrd="1" destOrd="0" presId="urn:microsoft.com/office/officeart/2009/3/layout/HorizontalOrganizationChart"/>
    <dgm:cxn modelId="{C2260EB5-CC7C-49D0-B7D5-0D1B792A6A34}" type="presParOf" srcId="{65DB029C-167E-4216-88E0-5295FA60F858}" destId="{447530CA-04E1-4075-AE28-560C79536DC9}" srcOrd="2" destOrd="0" presId="urn:microsoft.com/office/officeart/2009/3/layout/HorizontalOrganizationChart"/>
    <dgm:cxn modelId="{770C51A7-D627-44C5-92CE-AC91780E1D73}" type="presParOf" srcId="{82F9219E-785C-47C7-A9A3-622CF09B77E4}" destId="{FBC6B645-80A6-4FA9-B295-0DB1EE314670}" srcOrd="2" destOrd="0" presId="urn:microsoft.com/office/officeart/2009/3/layout/HorizontalOrganizationChart"/>
    <dgm:cxn modelId="{FD8DE2F1-17D5-41F1-AC56-323319954DCB}" type="presParOf" srcId="{6F3ACD4F-F1DB-498E-BD2E-F49D927943A8}" destId="{41030C96-DE07-44F5-A387-804DD6A7337C}" srcOrd="2" destOrd="0" presId="urn:microsoft.com/office/officeart/2009/3/layout/HorizontalOrganizationChart"/>
    <dgm:cxn modelId="{A7468605-E8FC-4973-8CDA-C4BA24BB6524}" type="presParOf" srcId="{6F3ACD4F-F1DB-498E-BD2E-F49D927943A8}" destId="{79E11808-2C17-42D8-8DB7-3E73882C4681}" srcOrd="3" destOrd="0" presId="urn:microsoft.com/office/officeart/2009/3/layout/HorizontalOrganizationChart"/>
    <dgm:cxn modelId="{FA6DCBA9-B501-43AA-815B-B8B436E3E299}" type="presParOf" srcId="{79E11808-2C17-42D8-8DB7-3E73882C4681}" destId="{D7A6AD85-FC52-441A-BEFA-21BD9BFA5386}" srcOrd="0" destOrd="0" presId="urn:microsoft.com/office/officeart/2009/3/layout/HorizontalOrganizationChart"/>
    <dgm:cxn modelId="{896E5A1C-52B5-46A4-8266-043608980C2F}" type="presParOf" srcId="{D7A6AD85-FC52-441A-BEFA-21BD9BFA5386}" destId="{FD3EF679-CA5F-4E40-8A5F-6A06A31233B8}" srcOrd="0" destOrd="0" presId="urn:microsoft.com/office/officeart/2009/3/layout/HorizontalOrganizationChart"/>
    <dgm:cxn modelId="{255B2662-9AAD-4280-9C87-254403FD378D}" type="presParOf" srcId="{D7A6AD85-FC52-441A-BEFA-21BD9BFA5386}" destId="{A72E2ADE-E4EF-4618-A012-3CD4BB5E0A92}" srcOrd="1" destOrd="0" presId="urn:microsoft.com/office/officeart/2009/3/layout/HorizontalOrganizationChart"/>
    <dgm:cxn modelId="{C8F4D1CC-6FC3-4CB4-A6F1-60420B67E6B7}" type="presParOf" srcId="{79E11808-2C17-42D8-8DB7-3E73882C4681}" destId="{4D96C5FD-56C3-40BB-BC66-BBB881BB60D7}" srcOrd="1" destOrd="0" presId="urn:microsoft.com/office/officeart/2009/3/layout/HorizontalOrganizationChart"/>
    <dgm:cxn modelId="{D9EBE988-F5A1-47A6-926C-7FE440A06AB5}" type="presParOf" srcId="{4D96C5FD-56C3-40BB-BC66-BBB881BB60D7}" destId="{DAFF61D8-6126-44A9-81AF-7BF7BD778162}" srcOrd="0" destOrd="0" presId="urn:microsoft.com/office/officeart/2009/3/layout/HorizontalOrganizationChart"/>
    <dgm:cxn modelId="{349BC292-AEEF-4882-8CA1-772C0365C3FD}" type="presParOf" srcId="{4D96C5FD-56C3-40BB-BC66-BBB881BB60D7}" destId="{0ADB5D48-E732-42EB-A6BD-774FAFF7DFB2}" srcOrd="1" destOrd="0" presId="urn:microsoft.com/office/officeart/2009/3/layout/HorizontalOrganizationChart"/>
    <dgm:cxn modelId="{39EC5619-7C69-4FE6-88E2-0BA9F17712AB}" type="presParOf" srcId="{0ADB5D48-E732-42EB-A6BD-774FAFF7DFB2}" destId="{0F5F0B76-8E11-4918-8DAF-DB2A9E790BEB}" srcOrd="0" destOrd="0" presId="urn:microsoft.com/office/officeart/2009/3/layout/HorizontalOrganizationChart"/>
    <dgm:cxn modelId="{6F9BB874-3928-4CDC-A80E-139857DE2DD2}" type="presParOf" srcId="{0F5F0B76-8E11-4918-8DAF-DB2A9E790BEB}" destId="{A161BB0F-BE27-4973-8873-DFDBD8788B87}" srcOrd="0" destOrd="0" presId="urn:microsoft.com/office/officeart/2009/3/layout/HorizontalOrganizationChart"/>
    <dgm:cxn modelId="{C75C1DFC-F359-4314-B5F8-752662210DCC}" type="presParOf" srcId="{0F5F0B76-8E11-4918-8DAF-DB2A9E790BEB}" destId="{F180C6B3-0E80-40FA-904B-D1B085CFB2AB}" srcOrd="1" destOrd="0" presId="urn:microsoft.com/office/officeart/2009/3/layout/HorizontalOrganizationChart"/>
    <dgm:cxn modelId="{5B2BC8F1-620A-4473-97EE-ABCE980FC30C}" type="presParOf" srcId="{0ADB5D48-E732-42EB-A6BD-774FAFF7DFB2}" destId="{3302532A-11D8-4FB8-A278-BA128E8D3824}" srcOrd="1" destOrd="0" presId="urn:microsoft.com/office/officeart/2009/3/layout/HorizontalOrganizationChart"/>
    <dgm:cxn modelId="{5AE650AF-383A-43DD-96C6-0C27D3F10755}" type="presParOf" srcId="{0ADB5D48-E732-42EB-A6BD-774FAFF7DFB2}" destId="{FA2332C2-D73B-4F91-ADD6-C40E5DFB4608}" srcOrd="2" destOrd="0" presId="urn:microsoft.com/office/officeart/2009/3/layout/HorizontalOrganizationChart"/>
    <dgm:cxn modelId="{5E6CDC02-51AA-4422-B425-3BB08E38BBC7}" type="presParOf" srcId="{79E11808-2C17-42D8-8DB7-3E73882C4681}" destId="{B51908A6-5DAE-426A-BADC-90C438833013}" srcOrd="2" destOrd="0" presId="urn:microsoft.com/office/officeart/2009/3/layout/HorizontalOrganizationChart"/>
    <dgm:cxn modelId="{A2FD3665-9AAC-43D5-9EE4-FF3C78534D3C}" type="presParOf" srcId="{89AC0447-BE98-462B-AFFE-A5775894F9EE}" destId="{4A218048-8D0E-4AB7-98C0-C7CB91782C28}" srcOrd="2" destOrd="0" presId="urn:microsoft.com/office/officeart/2009/3/layout/HorizontalOrganizationChart"/>
    <dgm:cxn modelId="{735FA42B-2226-45A0-AE90-906B2FA6AAF0}" type="presParOf" srcId="{51815637-93FD-4F55-8A4F-634BB3A61852}" destId="{68339D95-0416-4C73-B842-151CD950D5A1}" srcOrd="2" destOrd="0" presId="urn:microsoft.com/office/officeart/2009/3/layout/HorizontalOrganizationChart"/>
    <dgm:cxn modelId="{4EDF3940-B6A0-4517-AC09-6779E074D5BE}" type="presParOf" srcId="{62169D65-DEC2-4DD8-AC13-B6B1286AAA4B}" destId="{7162DB51-8FA2-4748-9DE9-4B1CDA1FA80B}" srcOrd="2" destOrd="0" presId="urn:microsoft.com/office/officeart/2009/3/layout/HorizontalOrganizationChart"/>
    <dgm:cxn modelId="{3DE8B5A1-4A8A-42A9-8405-B58C99ACE65E}" type="presParOf" srcId="{62169D65-DEC2-4DD8-AC13-B6B1286AAA4B}" destId="{6ABBEA27-3F83-4126-931A-A4250771BAD8}" srcOrd="3" destOrd="0" presId="urn:microsoft.com/office/officeart/2009/3/layout/HorizontalOrganizationChart"/>
    <dgm:cxn modelId="{CC0A01D7-F9A1-46ED-8A23-BFCBB35BA99A}" type="presParOf" srcId="{6ABBEA27-3F83-4126-931A-A4250771BAD8}" destId="{C2B7D80B-81AA-4188-AEAE-F1D1F1F4D708}" srcOrd="0" destOrd="0" presId="urn:microsoft.com/office/officeart/2009/3/layout/HorizontalOrganizationChart"/>
    <dgm:cxn modelId="{34A30C8D-8EDE-4AAC-AECD-A4BC19D33FD4}" type="presParOf" srcId="{C2B7D80B-81AA-4188-AEAE-F1D1F1F4D708}" destId="{C7E94787-B151-4A40-9815-7613AD3BDE78}" srcOrd="0" destOrd="0" presId="urn:microsoft.com/office/officeart/2009/3/layout/HorizontalOrganizationChart"/>
    <dgm:cxn modelId="{023691F5-A627-4F8E-B7AE-D111D448C56B}" type="presParOf" srcId="{C2B7D80B-81AA-4188-AEAE-F1D1F1F4D708}" destId="{FF26AA69-23B2-42F0-B782-E1D40128E9F6}" srcOrd="1" destOrd="0" presId="urn:microsoft.com/office/officeart/2009/3/layout/HorizontalOrganizationChart"/>
    <dgm:cxn modelId="{6C74F8F7-D8EA-45CE-A82B-95697B58DD16}" type="presParOf" srcId="{6ABBEA27-3F83-4126-931A-A4250771BAD8}" destId="{BF62947A-C173-49A5-B133-AF1547D535AE}" srcOrd="1" destOrd="0" presId="urn:microsoft.com/office/officeart/2009/3/layout/HorizontalOrganizationChart"/>
    <dgm:cxn modelId="{C772EC4F-67A6-4AB8-A96B-AA4FCF54C735}" type="presParOf" srcId="{BF62947A-C173-49A5-B133-AF1547D535AE}" destId="{3DF10069-4DF7-40CE-A3CD-4DC30E3B1781}" srcOrd="0" destOrd="0" presId="urn:microsoft.com/office/officeart/2009/3/layout/HorizontalOrganizationChart"/>
    <dgm:cxn modelId="{8F2993A6-9946-4F5A-829F-2D71DB61227F}" type="presParOf" srcId="{BF62947A-C173-49A5-B133-AF1547D535AE}" destId="{1AE61CFF-30C4-450B-9D78-CB2ADDA9DC85}" srcOrd="1" destOrd="0" presId="urn:microsoft.com/office/officeart/2009/3/layout/HorizontalOrganizationChart"/>
    <dgm:cxn modelId="{5C6362A6-DDFD-43E1-BBB6-BEFB04948D39}" type="presParOf" srcId="{1AE61CFF-30C4-450B-9D78-CB2ADDA9DC85}" destId="{585A255D-9899-465B-80FC-BFF58AB40710}" srcOrd="0" destOrd="0" presId="urn:microsoft.com/office/officeart/2009/3/layout/HorizontalOrganizationChart"/>
    <dgm:cxn modelId="{90570B17-CBD1-41A8-A37E-FCF6CF9C392F}" type="presParOf" srcId="{585A255D-9899-465B-80FC-BFF58AB40710}" destId="{FC5EB720-9BFD-474F-A240-B39B1962D47A}" srcOrd="0" destOrd="0" presId="urn:microsoft.com/office/officeart/2009/3/layout/HorizontalOrganizationChart"/>
    <dgm:cxn modelId="{0DD36B09-6D2A-490F-B3E4-994F02EAC0F2}" type="presParOf" srcId="{585A255D-9899-465B-80FC-BFF58AB40710}" destId="{11F6655C-D312-40BF-A288-2BB78452D007}" srcOrd="1" destOrd="0" presId="urn:microsoft.com/office/officeart/2009/3/layout/HorizontalOrganizationChart"/>
    <dgm:cxn modelId="{19E76144-6F8E-4179-8185-FC931BD9FF52}" type="presParOf" srcId="{1AE61CFF-30C4-450B-9D78-CB2ADDA9DC85}" destId="{C8D9DA2D-561C-48C9-97DC-682223E638A3}" srcOrd="1" destOrd="0" presId="urn:microsoft.com/office/officeart/2009/3/layout/HorizontalOrganizationChart"/>
    <dgm:cxn modelId="{7457163B-8F80-496F-A276-73904D973753}" type="presParOf" srcId="{C8D9DA2D-561C-48C9-97DC-682223E638A3}" destId="{4DB087E2-915D-4325-873A-2EA4A776B43E}" srcOrd="0" destOrd="0" presId="urn:microsoft.com/office/officeart/2009/3/layout/HorizontalOrganizationChart"/>
    <dgm:cxn modelId="{CB4B0113-B29A-4D8A-8E50-37753752D75A}" type="presParOf" srcId="{C8D9DA2D-561C-48C9-97DC-682223E638A3}" destId="{387E9B96-9FFE-4D68-BAE9-98CD7D5959A8}" srcOrd="1" destOrd="0" presId="urn:microsoft.com/office/officeart/2009/3/layout/HorizontalOrganizationChart"/>
    <dgm:cxn modelId="{677C9D43-2F36-41CD-A98D-B282D4EE90CA}" type="presParOf" srcId="{387E9B96-9FFE-4D68-BAE9-98CD7D5959A8}" destId="{A38B9473-CE5E-4939-8822-549536BE21B1}" srcOrd="0" destOrd="0" presId="urn:microsoft.com/office/officeart/2009/3/layout/HorizontalOrganizationChart"/>
    <dgm:cxn modelId="{5BCDAB55-D465-4AC0-B0FC-5F61452BBC5D}" type="presParOf" srcId="{A38B9473-CE5E-4939-8822-549536BE21B1}" destId="{75F5C6C7-69AF-4890-829F-789E8609A6A3}" srcOrd="0" destOrd="0" presId="urn:microsoft.com/office/officeart/2009/3/layout/HorizontalOrganizationChart"/>
    <dgm:cxn modelId="{31393DB5-BB28-4831-B605-8AFAE73C676E}" type="presParOf" srcId="{A38B9473-CE5E-4939-8822-549536BE21B1}" destId="{781387FA-2FFE-4FBF-952C-23DF35B3EA7F}" srcOrd="1" destOrd="0" presId="urn:microsoft.com/office/officeart/2009/3/layout/HorizontalOrganizationChart"/>
    <dgm:cxn modelId="{A8B497E9-2DA9-4701-B1BB-AA5BF18AA6D9}" type="presParOf" srcId="{387E9B96-9FFE-4D68-BAE9-98CD7D5959A8}" destId="{E466A8A8-2BD8-445E-BA8D-97A4E251A4D9}" srcOrd="1" destOrd="0" presId="urn:microsoft.com/office/officeart/2009/3/layout/HorizontalOrganizationChart"/>
    <dgm:cxn modelId="{534E52A1-D7B6-4637-9624-E656EB0D328E}" type="presParOf" srcId="{E466A8A8-2BD8-445E-BA8D-97A4E251A4D9}" destId="{B192F9F4-7DAA-4285-8684-46B9099B7EBC}" srcOrd="0" destOrd="0" presId="urn:microsoft.com/office/officeart/2009/3/layout/HorizontalOrganizationChart"/>
    <dgm:cxn modelId="{8DDB6CC6-0BCA-4BB0-9344-D43745BB19D4}" type="presParOf" srcId="{E466A8A8-2BD8-445E-BA8D-97A4E251A4D9}" destId="{110BEA7D-2B94-4FEC-A42B-FC7FB9B88B7E}" srcOrd="1" destOrd="0" presId="urn:microsoft.com/office/officeart/2009/3/layout/HorizontalOrganizationChart"/>
    <dgm:cxn modelId="{AF949716-C2C4-4944-B539-019EA0DCD52A}" type="presParOf" srcId="{110BEA7D-2B94-4FEC-A42B-FC7FB9B88B7E}" destId="{609DD215-41D1-4994-A956-46C5AEE2E0E1}" srcOrd="0" destOrd="0" presId="urn:microsoft.com/office/officeart/2009/3/layout/HorizontalOrganizationChart"/>
    <dgm:cxn modelId="{21C37AD9-E104-42A2-8FC9-095DB4D405C0}" type="presParOf" srcId="{609DD215-41D1-4994-A956-46C5AEE2E0E1}" destId="{2E833A8E-0443-4E4B-9E27-A5495C1C7E36}" srcOrd="0" destOrd="0" presId="urn:microsoft.com/office/officeart/2009/3/layout/HorizontalOrganizationChart"/>
    <dgm:cxn modelId="{5EADA12F-DB00-4677-8D94-31FC5B34B1BC}" type="presParOf" srcId="{609DD215-41D1-4994-A956-46C5AEE2E0E1}" destId="{C993A21E-D707-4DE0-AC24-249DAC66E105}" srcOrd="1" destOrd="0" presId="urn:microsoft.com/office/officeart/2009/3/layout/HorizontalOrganizationChart"/>
    <dgm:cxn modelId="{DD0B72F1-5F5F-48C4-8932-842E362F8C5B}" type="presParOf" srcId="{110BEA7D-2B94-4FEC-A42B-FC7FB9B88B7E}" destId="{C5EA77F9-BCE2-4718-94C5-EE3F026D2036}" srcOrd="1" destOrd="0" presId="urn:microsoft.com/office/officeart/2009/3/layout/HorizontalOrganizationChart"/>
    <dgm:cxn modelId="{4B57C224-EBB5-419A-BAFE-35C8FD0863CF}" type="presParOf" srcId="{110BEA7D-2B94-4FEC-A42B-FC7FB9B88B7E}" destId="{9E97FB38-58B5-4B43-B66D-FEC527151CE7}" srcOrd="2" destOrd="0" presId="urn:microsoft.com/office/officeart/2009/3/layout/HorizontalOrganizationChart"/>
    <dgm:cxn modelId="{AD62698C-AE8F-4071-B915-A2DF1B38D415}" type="presParOf" srcId="{387E9B96-9FFE-4D68-BAE9-98CD7D5959A8}" destId="{822B3072-577B-4677-A4EC-4E737D10547B}" srcOrd="2" destOrd="0" presId="urn:microsoft.com/office/officeart/2009/3/layout/HorizontalOrganizationChart"/>
    <dgm:cxn modelId="{B748DF03-4C67-47AF-9151-4749B0CAD2A1}" type="presParOf" srcId="{C8D9DA2D-561C-48C9-97DC-682223E638A3}" destId="{ECCFC50E-AF35-4792-94EA-E393358B7D94}" srcOrd="2" destOrd="0" presId="urn:microsoft.com/office/officeart/2009/3/layout/HorizontalOrganizationChart"/>
    <dgm:cxn modelId="{6A04A437-69CB-411D-A845-A251B0D230F3}" type="presParOf" srcId="{C8D9DA2D-561C-48C9-97DC-682223E638A3}" destId="{9ED3F9E0-7B77-4B94-AA5B-DCBCF4570004}" srcOrd="3" destOrd="0" presId="urn:microsoft.com/office/officeart/2009/3/layout/HorizontalOrganizationChart"/>
    <dgm:cxn modelId="{49D84839-C4AF-4014-9BCC-ADE04EFAE8C6}" type="presParOf" srcId="{9ED3F9E0-7B77-4B94-AA5B-DCBCF4570004}" destId="{38B243F4-3A87-4FA3-A706-F81732BE2EB6}" srcOrd="0" destOrd="0" presId="urn:microsoft.com/office/officeart/2009/3/layout/HorizontalOrganizationChart"/>
    <dgm:cxn modelId="{7D9E9AD2-D764-477A-B2D4-B1548CF5EBB2}" type="presParOf" srcId="{38B243F4-3A87-4FA3-A706-F81732BE2EB6}" destId="{5D714A07-4C31-46A4-9371-453C99D7EDE0}" srcOrd="0" destOrd="0" presId="urn:microsoft.com/office/officeart/2009/3/layout/HorizontalOrganizationChart"/>
    <dgm:cxn modelId="{50C9C4DD-D84F-4C2A-AF42-9274A9871086}" type="presParOf" srcId="{38B243F4-3A87-4FA3-A706-F81732BE2EB6}" destId="{6BA838F1-DBC1-456C-A187-81C590B26095}" srcOrd="1" destOrd="0" presId="urn:microsoft.com/office/officeart/2009/3/layout/HorizontalOrganizationChart"/>
    <dgm:cxn modelId="{87754386-575C-4099-9783-9515874E92DB}" type="presParOf" srcId="{9ED3F9E0-7B77-4B94-AA5B-DCBCF4570004}" destId="{B9CF887C-5FE6-4802-B0F3-00628E84883B}" srcOrd="1" destOrd="0" presId="urn:microsoft.com/office/officeart/2009/3/layout/HorizontalOrganizationChart"/>
    <dgm:cxn modelId="{149498A9-0FFF-4783-9B5E-521296A53EBD}" type="presParOf" srcId="{B9CF887C-5FE6-4802-B0F3-00628E84883B}" destId="{5EBE9EB0-3B77-4FD3-8D50-D79B0CC33BA1}" srcOrd="0" destOrd="0" presId="urn:microsoft.com/office/officeart/2009/3/layout/HorizontalOrganizationChart"/>
    <dgm:cxn modelId="{D8F6610D-44C8-448F-9E27-607FB97CADFF}" type="presParOf" srcId="{B9CF887C-5FE6-4802-B0F3-00628E84883B}" destId="{C4C05217-00C7-448D-BACF-D77451C44BD9}" srcOrd="1" destOrd="0" presId="urn:microsoft.com/office/officeart/2009/3/layout/HorizontalOrganizationChart"/>
    <dgm:cxn modelId="{D93D88E7-0176-4AB5-B151-AB48FC7A5D6B}" type="presParOf" srcId="{C4C05217-00C7-448D-BACF-D77451C44BD9}" destId="{EAA8EE7D-35F4-413D-BA33-5AC459302FE8}" srcOrd="0" destOrd="0" presId="urn:microsoft.com/office/officeart/2009/3/layout/HorizontalOrganizationChart"/>
    <dgm:cxn modelId="{4A2E1661-3EC9-48F7-99E4-E28251EB206C}" type="presParOf" srcId="{EAA8EE7D-35F4-413D-BA33-5AC459302FE8}" destId="{935759A2-6502-4084-9A85-E0F7DEEFDF0E}" srcOrd="0" destOrd="0" presId="urn:microsoft.com/office/officeart/2009/3/layout/HorizontalOrganizationChart"/>
    <dgm:cxn modelId="{B2273290-E39B-42B1-8AF7-ED19887809B1}" type="presParOf" srcId="{EAA8EE7D-35F4-413D-BA33-5AC459302FE8}" destId="{A673321C-1CEE-4BA9-8DBD-A058AF975265}" srcOrd="1" destOrd="0" presId="urn:microsoft.com/office/officeart/2009/3/layout/HorizontalOrganizationChart"/>
    <dgm:cxn modelId="{12A74AD4-D66B-4676-968D-58529F67CB3E}" type="presParOf" srcId="{C4C05217-00C7-448D-BACF-D77451C44BD9}" destId="{3F1414C9-DD39-48FB-8E4E-6CC8A37C733B}" srcOrd="1" destOrd="0" presId="urn:microsoft.com/office/officeart/2009/3/layout/HorizontalOrganizationChart"/>
    <dgm:cxn modelId="{43C6C869-6A97-48C6-ACCA-21E2EA8CF4C7}" type="presParOf" srcId="{3F1414C9-DD39-48FB-8E4E-6CC8A37C733B}" destId="{52FD4C30-29F4-4298-BC10-D89EAAB92DC1}" srcOrd="0" destOrd="0" presId="urn:microsoft.com/office/officeart/2009/3/layout/HorizontalOrganizationChart"/>
    <dgm:cxn modelId="{B698C9CE-67D6-4028-970C-79D4EEE49410}" type="presParOf" srcId="{3F1414C9-DD39-48FB-8E4E-6CC8A37C733B}" destId="{30B86FCC-1EB4-445D-8187-7A0CEBCE5C45}" srcOrd="1" destOrd="0" presId="urn:microsoft.com/office/officeart/2009/3/layout/HorizontalOrganizationChart"/>
    <dgm:cxn modelId="{F0DA9753-F96B-48CE-9A11-2E6F3CF49152}" type="presParOf" srcId="{30B86FCC-1EB4-445D-8187-7A0CEBCE5C45}" destId="{B97C8C0B-3679-4557-9EE6-93DF6AAD2A44}" srcOrd="0" destOrd="0" presId="urn:microsoft.com/office/officeart/2009/3/layout/HorizontalOrganizationChart"/>
    <dgm:cxn modelId="{0F376625-41DA-4FC9-8AD2-8A792DF6DA83}" type="presParOf" srcId="{B97C8C0B-3679-4557-9EE6-93DF6AAD2A44}" destId="{85957C8A-DB70-4E0F-BC98-2B250CE41F94}" srcOrd="0" destOrd="0" presId="urn:microsoft.com/office/officeart/2009/3/layout/HorizontalOrganizationChart"/>
    <dgm:cxn modelId="{6323AF2D-709F-4515-AB4F-314F6001B88F}" type="presParOf" srcId="{B97C8C0B-3679-4557-9EE6-93DF6AAD2A44}" destId="{22F81C86-A152-414D-972F-5B289459FB19}" srcOrd="1" destOrd="0" presId="urn:microsoft.com/office/officeart/2009/3/layout/HorizontalOrganizationChart"/>
    <dgm:cxn modelId="{2A8F7D79-E54A-462B-84E8-43E49CD1E6F5}" type="presParOf" srcId="{30B86FCC-1EB4-445D-8187-7A0CEBCE5C45}" destId="{E9BD62D0-068D-473C-9572-AC3AB242402E}" srcOrd="1" destOrd="0" presId="urn:microsoft.com/office/officeart/2009/3/layout/HorizontalOrganizationChart"/>
    <dgm:cxn modelId="{D2C2A943-8ED0-456E-9257-AAFC2040FF72}" type="presParOf" srcId="{30B86FCC-1EB4-445D-8187-7A0CEBCE5C45}" destId="{F4E1041C-F8A6-477E-B4F2-D848EC7272D5}" srcOrd="2" destOrd="0" presId="urn:microsoft.com/office/officeart/2009/3/layout/HorizontalOrganizationChart"/>
    <dgm:cxn modelId="{A002C988-F2D2-455E-A2C1-7ADB4C7E15BA}" type="presParOf" srcId="{C4C05217-00C7-448D-BACF-D77451C44BD9}" destId="{D04B2C18-F95F-4A8C-9499-675C0CDEA878}" srcOrd="2" destOrd="0" presId="urn:microsoft.com/office/officeart/2009/3/layout/HorizontalOrganizationChart"/>
    <dgm:cxn modelId="{99F453E1-137F-471B-8AA6-955FB209BD62}" type="presParOf" srcId="{B9CF887C-5FE6-4802-B0F3-00628E84883B}" destId="{6769D899-88D2-4C59-900C-F07C5A3ECB51}" srcOrd="2" destOrd="0" presId="urn:microsoft.com/office/officeart/2009/3/layout/HorizontalOrganizationChart"/>
    <dgm:cxn modelId="{F11EE33C-D1D4-4229-8902-905C67EF6615}" type="presParOf" srcId="{B9CF887C-5FE6-4802-B0F3-00628E84883B}" destId="{48477E47-00B8-4317-9BFC-F0158568D7DE}" srcOrd="3" destOrd="0" presId="urn:microsoft.com/office/officeart/2009/3/layout/HorizontalOrganizationChart"/>
    <dgm:cxn modelId="{4C75B22D-3D6C-4C83-BE3F-3F430BBB7C8D}" type="presParOf" srcId="{48477E47-00B8-4317-9BFC-F0158568D7DE}" destId="{DDC0CA7A-D286-4CD4-AB84-C5520AD848AE}" srcOrd="0" destOrd="0" presId="urn:microsoft.com/office/officeart/2009/3/layout/HorizontalOrganizationChart"/>
    <dgm:cxn modelId="{E46A86F8-8E04-47A9-9F67-5BD2B5A0494C}" type="presParOf" srcId="{DDC0CA7A-D286-4CD4-AB84-C5520AD848AE}" destId="{DB2E2EC7-09A6-4DEE-906B-1F73C61346E0}" srcOrd="0" destOrd="0" presId="urn:microsoft.com/office/officeart/2009/3/layout/HorizontalOrganizationChart"/>
    <dgm:cxn modelId="{C12380B4-783C-4E7F-A54D-51DBA7AD1E53}" type="presParOf" srcId="{DDC0CA7A-D286-4CD4-AB84-C5520AD848AE}" destId="{89FCF691-7CCF-4C7A-B39F-BEB9888948B7}" srcOrd="1" destOrd="0" presId="urn:microsoft.com/office/officeart/2009/3/layout/HorizontalOrganizationChart"/>
    <dgm:cxn modelId="{C3815184-EE7A-4112-A9A1-0255B67DE239}" type="presParOf" srcId="{48477E47-00B8-4317-9BFC-F0158568D7DE}" destId="{75660F5B-D276-4241-AC76-EA084CB8A66D}" srcOrd="1" destOrd="0" presId="urn:microsoft.com/office/officeart/2009/3/layout/HorizontalOrganizationChart"/>
    <dgm:cxn modelId="{7C461501-E6FE-4FF0-B313-0E15A9A915D6}" type="presParOf" srcId="{75660F5B-D276-4241-AC76-EA084CB8A66D}" destId="{3BD5421D-DF3A-4468-88B5-3A393BBF9B69}" srcOrd="0" destOrd="0" presId="urn:microsoft.com/office/officeart/2009/3/layout/HorizontalOrganizationChart"/>
    <dgm:cxn modelId="{3E529017-35CA-4208-9717-A8EBF7D3D113}" type="presParOf" srcId="{75660F5B-D276-4241-AC76-EA084CB8A66D}" destId="{7AB35982-F398-4F18-B68A-F3F7C9B4807C}" srcOrd="1" destOrd="0" presId="urn:microsoft.com/office/officeart/2009/3/layout/HorizontalOrganizationChart"/>
    <dgm:cxn modelId="{A6D1CEE4-E331-4052-B232-D3096178AFD8}" type="presParOf" srcId="{7AB35982-F398-4F18-B68A-F3F7C9B4807C}" destId="{A1AE4266-5CFF-4937-A81F-2A760B83E952}" srcOrd="0" destOrd="0" presId="urn:microsoft.com/office/officeart/2009/3/layout/HorizontalOrganizationChart"/>
    <dgm:cxn modelId="{3A11FBC0-E5AC-4C12-AF90-7C3D28CB4FD5}" type="presParOf" srcId="{A1AE4266-5CFF-4937-A81F-2A760B83E952}" destId="{CAD082F7-E22A-4BC6-BB22-ED8DA5ADDC25}" srcOrd="0" destOrd="0" presId="urn:microsoft.com/office/officeart/2009/3/layout/HorizontalOrganizationChart"/>
    <dgm:cxn modelId="{F7E8359E-7D7C-482E-BE7B-F5AC80BD3C81}" type="presParOf" srcId="{A1AE4266-5CFF-4937-A81F-2A760B83E952}" destId="{49CAEF8B-CBF0-4527-AAEA-541E7B9F605F}" srcOrd="1" destOrd="0" presId="urn:microsoft.com/office/officeart/2009/3/layout/HorizontalOrganizationChart"/>
    <dgm:cxn modelId="{C08188C8-7A17-4092-B697-CBD1A3BF3ADB}" type="presParOf" srcId="{7AB35982-F398-4F18-B68A-F3F7C9B4807C}" destId="{5CD58EF1-E83A-420B-8158-06F3CF7EB336}" srcOrd="1" destOrd="0" presId="urn:microsoft.com/office/officeart/2009/3/layout/HorizontalOrganizationChart"/>
    <dgm:cxn modelId="{394348DE-D612-495B-B8CC-6A727524D371}" type="presParOf" srcId="{7AB35982-F398-4F18-B68A-F3F7C9B4807C}" destId="{6C540109-32B5-4E0C-99D8-DCA0E711FBD8}" srcOrd="2" destOrd="0" presId="urn:microsoft.com/office/officeart/2009/3/layout/HorizontalOrganizationChart"/>
    <dgm:cxn modelId="{B1CA7048-3F0B-402E-8DC2-4EE949103E00}" type="presParOf" srcId="{48477E47-00B8-4317-9BFC-F0158568D7DE}" destId="{6B34F51F-05F2-4F78-8332-753B64879919}" srcOrd="2" destOrd="0" presId="urn:microsoft.com/office/officeart/2009/3/layout/HorizontalOrganizationChart"/>
    <dgm:cxn modelId="{DF18B5FE-D578-4571-9FC3-B2EBE58D9FDE}" type="presParOf" srcId="{9ED3F9E0-7B77-4B94-AA5B-DCBCF4570004}" destId="{9193E216-0B1B-42A1-B5A9-EA4B4A8F52DF}" srcOrd="2" destOrd="0" presId="urn:microsoft.com/office/officeart/2009/3/layout/HorizontalOrganizationChart"/>
    <dgm:cxn modelId="{1F17261F-0EA5-49AA-BBEB-4191799C9B61}" type="presParOf" srcId="{1AE61CFF-30C4-450B-9D78-CB2ADDA9DC85}" destId="{6E55D3F2-0E6A-4EFD-B19A-F6C76FF7C085}" srcOrd="2" destOrd="0" presId="urn:microsoft.com/office/officeart/2009/3/layout/HorizontalOrganizationChart"/>
    <dgm:cxn modelId="{1AA0FE5C-D11E-424A-9487-84C696760558}" type="presParOf" srcId="{6ABBEA27-3F83-4126-931A-A4250771BAD8}" destId="{ADF0CF30-76A1-4BC1-B273-85F752620B56}" srcOrd="2" destOrd="0" presId="urn:microsoft.com/office/officeart/2009/3/layout/HorizontalOrganizationChart"/>
    <dgm:cxn modelId="{F0736713-001E-430C-BE79-0D04FFF00D6D}" type="presParOf" srcId="{122C06A3-BC4F-4E8A-8030-02177D2D71BC}" destId="{7DFFDCD9-1AA0-41BD-A9EF-D4BCD57C434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06CAC9-D039-4634-AD3C-4226D6773BC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29FF1211-C4AA-412B-9C1A-58E27CBED6AA}">
      <dgm:prSet phldrT="[Text]"/>
      <dgm:spPr/>
      <dgm:t>
        <a:bodyPr/>
        <a:lstStyle/>
        <a:p>
          <a:r>
            <a:rPr lang="cs-CZ" dirty="0"/>
            <a:t>TH pro </a:t>
          </a:r>
        </a:p>
        <a:p>
          <a:r>
            <a:rPr lang="cs-CZ" dirty="0"/>
            <a:t>1 / 2 výběry</a:t>
          </a:r>
        </a:p>
      </dgm:t>
    </dgm:pt>
    <dgm:pt modelId="{58AB402A-E3CC-4948-A68E-C875BC19B147}" type="parTrans" cxnId="{2D2EA441-B434-4FD0-A001-9EA7636E1C03}">
      <dgm:prSet/>
      <dgm:spPr/>
      <dgm:t>
        <a:bodyPr/>
        <a:lstStyle/>
        <a:p>
          <a:endParaRPr lang="cs-CZ"/>
        </a:p>
      </dgm:t>
    </dgm:pt>
    <dgm:pt modelId="{1365A0ED-6E42-47FF-94EA-C49FF9FFF1E1}" type="sibTrans" cxnId="{2D2EA441-B434-4FD0-A001-9EA7636E1C03}">
      <dgm:prSet/>
      <dgm:spPr/>
      <dgm:t>
        <a:bodyPr/>
        <a:lstStyle/>
        <a:p>
          <a:endParaRPr lang="cs-CZ"/>
        </a:p>
      </dgm:t>
    </dgm:pt>
    <dgm:pt modelId="{D05461C4-C7B3-4141-9E23-987BC6143569}">
      <dgm:prSet phldrT="[Text]"/>
      <dgm:spPr/>
      <dgm:t>
        <a:bodyPr/>
        <a:lstStyle/>
        <a:p>
          <a:r>
            <a:rPr lang="cs-CZ" dirty="0"/>
            <a:t>Parametrické</a:t>
          </a:r>
        </a:p>
        <a:p>
          <a:r>
            <a:rPr lang="cs-CZ" dirty="0"/>
            <a:t>TH</a:t>
          </a:r>
        </a:p>
      </dgm:t>
    </dgm:pt>
    <dgm:pt modelId="{702073B1-9790-4C1B-959E-BA933775EE78}" type="parTrans" cxnId="{6BDBE9D4-EEA9-4BB6-8E15-E60558C819DC}">
      <dgm:prSet/>
      <dgm:spPr/>
      <dgm:t>
        <a:bodyPr/>
        <a:lstStyle/>
        <a:p>
          <a:endParaRPr lang="cs-CZ"/>
        </a:p>
      </dgm:t>
    </dgm:pt>
    <dgm:pt modelId="{E3E067AB-3E35-468B-AA0F-C21B5B453871}" type="sibTrans" cxnId="{6BDBE9D4-EEA9-4BB6-8E15-E60558C819DC}">
      <dgm:prSet/>
      <dgm:spPr/>
      <dgm:t>
        <a:bodyPr/>
        <a:lstStyle/>
        <a:p>
          <a:endParaRPr lang="cs-CZ"/>
        </a:p>
      </dgm:t>
    </dgm:pt>
    <dgm:pt modelId="{10F5446C-7164-4ED4-A054-FF3EDA1A41A6}">
      <dgm:prSet phldrT="[Text]"/>
      <dgm:spPr>
        <a:blipFill>
          <a:blip xmlns:r="http://schemas.openxmlformats.org/officeDocument/2006/relationships" r:embed="rId1"/>
          <a:stretch>
            <a:fillRect t="-1538" b="-6154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C789C2D2-6C71-4CBA-8C3F-BFEF2743A2A5}" type="parTrans" cxnId="{E242F032-F3C1-4169-ADB1-084FE6501CCE}">
      <dgm:prSet/>
      <dgm:spPr/>
      <dgm:t>
        <a:bodyPr/>
        <a:lstStyle/>
        <a:p>
          <a:endParaRPr lang="cs-CZ"/>
        </a:p>
      </dgm:t>
    </dgm:pt>
    <dgm:pt modelId="{6091ED99-5D48-4FEE-8A17-46C567461710}" type="sibTrans" cxnId="{E242F032-F3C1-4169-ADB1-084FE6501CCE}">
      <dgm:prSet/>
      <dgm:spPr/>
      <dgm:t>
        <a:bodyPr/>
        <a:lstStyle/>
        <a:p>
          <a:endParaRPr lang="cs-CZ"/>
        </a:p>
      </dgm:t>
    </dgm:pt>
    <dgm:pt modelId="{F74E8548-F82C-4E95-B9F2-20C86CCAA4FC}">
      <dgm:prSet phldrT="[Text]"/>
      <dgm:spPr/>
      <dgm:t>
        <a:bodyPr/>
        <a:lstStyle/>
        <a:p>
          <a:r>
            <a:rPr lang="cs-CZ" dirty="0"/>
            <a:t>Rozptyl</a:t>
          </a:r>
        </a:p>
      </dgm:t>
    </dgm:pt>
    <dgm:pt modelId="{9612D4BD-AF8B-47BE-87A7-FFC96E7F4870}" type="parTrans" cxnId="{FB2DE7A8-3ABB-470A-9EC5-3B72ED720B07}">
      <dgm:prSet/>
      <dgm:spPr/>
      <dgm:t>
        <a:bodyPr/>
        <a:lstStyle/>
        <a:p>
          <a:endParaRPr lang="cs-CZ"/>
        </a:p>
      </dgm:t>
    </dgm:pt>
    <dgm:pt modelId="{CB85655D-5980-43D8-B2A0-77AAE5F819A3}" type="sibTrans" cxnId="{FB2DE7A8-3ABB-470A-9EC5-3B72ED720B07}">
      <dgm:prSet/>
      <dgm:spPr/>
      <dgm:t>
        <a:bodyPr/>
        <a:lstStyle/>
        <a:p>
          <a:endParaRPr lang="cs-CZ"/>
        </a:p>
      </dgm:t>
    </dgm:pt>
    <dgm:pt modelId="{FE409E4A-BAB2-4BAC-AB62-B78FB765ADD2}">
      <dgm:prSet phldrT="[Text]"/>
      <dgm:spPr/>
      <dgm:t>
        <a:bodyPr/>
        <a:lstStyle/>
        <a:p>
          <a:r>
            <a:rPr lang="cs-CZ" dirty="0"/>
            <a:t>Neparametrické TH</a:t>
          </a:r>
        </a:p>
      </dgm:t>
    </dgm:pt>
    <dgm:pt modelId="{17CB6436-348B-4142-9321-517B56D15005}" type="parTrans" cxnId="{340E9F25-F7C8-476C-9DA1-E5DB8C0D776A}">
      <dgm:prSet/>
      <dgm:spPr/>
      <dgm:t>
        <a:bodyPr/>
        <a:lstStyle/>
        <a:p>
          <a:endParaRPr lang="cs-CZ"/>
        </a:p>
      </dgm:t>
    </dgm:pt>
    <dgm:pt modelId="{CE9C0EC0-6565-48C4-B59A-C27FE8C11E75}" type="sibTrans" cxnId="{340E9F25-F7C8-476C-9DA1-E5DB8C0D776A}">
      <dgm:prSet/>
      <dgm:spPr/>
      <dgm:t>
        <a:bodyPr/>
        <a:lstStyle/>
        <a:p>
          <a:endParaRPr lang="cs-CZ"/>
        </a:p>
      </dgm:t>
    </dgm:pt>
    <dgm:pt modelId="{684740C1-CC11-42FB-9A8D-AFA8CFD0EC17}">
      <dgm:prSet phldrT="[Text]"/>
      <dgm:spPr/>
      <dgm:t>
        <a:bodyPr/>
        <a:lstStyle/>
        <a:p>
          <a:r>
            <a:rPr lang="cs-CZ" dirty="0"/>
            <a:t>Medián</a:t>
          </a:r>
        </a:p>
      </dgm:t>
    </dgm:pt>
    <dgm:pt modelId="{ABF3C8C3-9482-4AA1-B193-DBFAA1C2DE06}" type="parTrans" cxnId="{5C2B6424-1DB7-431A-864B-267B0D1D2543}">
      <dgm:prSet/>
      <dgm:spPr/>
      <dgm:t>
        <a:bodyPr/>
        <a:lstStyle/>
        <a:p>
          <a:endParaRPr lang="cs-CZ"/>
        </a:p>
      </dgm:t>
    </dgm:pt>
    <dgm:pt modelId="{12264F48-C3D3-4A76-B7D2-7CFDADC4A73F}" type="sibTrans" cxnId="{5C2B6424-1DB7-431A-864B-267B0D1D2543}">
      <dgm:prSet/>
      <dgm:spPr/>
      <dgm:t>
        <a:bodyPr/>
        <a:lstStyle/>
        <a:p>
          <a:endParaRPr lang="cs-CZ"/>
        </a:p>
      </dgm:t>
    </dgm:pt>
    <dgm:pt modelId="{497E738C-EE32-4C67-A221-8A237AFBDE8E}">
      <dgm:prSet/>
      <dgm:spPr>
        <a:blipFill>
          <a:blip xmlns:r="http://schemas.openxmlformats.org/officeDocument/2006/relationships" r:embed="rId2"/>
          <a:stretch>
            <a:fillRect b="-6154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B62E801E-0C5E-4BF4-A0A1-CC4799E494CF}" type="parTrans" cxnId="{6E41D2ED-ABA6-421C-A8E9-200B162EC469}">
      <dgm:prSet/>
      <dgm:spPr/>
      <dgm:t>
        <a:bodyPr/>
        <a:lstStyle/>
        <a:p>
          <a:endParaRPr lang="cs-CZ"/>
        </a:p>
      </dgm:t>
    </dgm:pt>
    <dgm:pt modelId="{77E84E35-8D49-42D2-A396-FAEEB7F078BD}" type="sibTrans" cxnId="{6E41D2ED-ABA6-421C-A8E9-200B162EC469}">
      <dgm:prSet/>
      <dgm:spPr/>
      <dgm:t>
        <a:bodyPr/>
        <a:lstStyle/>
        <a:p>
          <a:endParaRPr lang="cs-CZ"/>
        </a:p>
      </dgm:t>
    </dgm:pt>
    <dgm:pt modelId="{6AFAC4D3-843A-4149-8092-FCA5C72FA1A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Párová data</a:t>
          </a:r>
        </a:p>
      </dgm:t>
    </dgm:pt>
    <dgm:pt modelId="{4EA4C207-72A6-498C-935E-8AA43F7DC4BC}" type="parTrans" cxnId="{BA304908-9400-4CD9-942A-50711A8D4EE7}">
      <dgm:prSet/>
      <dgm:spPr/>
      <dgm:t>
        <a:bodyPr/>
        <a:lstStyle/>
        <a:p>
          <a:endParaRPr lang="cs-CZ"/>
        </a:p>
      </dgm:t>
    </dgm:pt>
    <dgm:pt modelId="{38065C52-4DE8-4B1A-8C9A-3F7CA6A95216}" type="sibTrans" cxnId="{BA304908-9400-4CD9-942A-50711A8D4EE7}">
      <dgm:prSet/>
      <dgm:spPr/>
      <dgm:t>
        <a:bodyPr/>
        <a:lstStyle/>
        <a:p>
          <a:endParaRPr lang="cs-CZ"/>
        </a:p>
      </dgm:t>
    </dgm:pt>
    <dgm:pt modelId="{810A52FB-65EB-4E75-B0B2-87E3AA106F50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Nepárová data</a:t>
          </a:r>
        </a:p>
      </dgm:t>
    </dgm:pt>
    <dgm:pt modelId="{6586AE84-F937-4581-B769-1337285B0D54}" type="parTrans" cxnId="{A90EF52E-DB79-4CA0-B670-6046FB7FE792}">
      <dgm:prSet/>
      <dgm:spPr/>
      <dgm:t>
        <a:bodyPr/>
        <a:lstStyle/>
        <a:p>
          <a:endParaRPr lang="cs-CZ"/>
        </a:p>
      </dgm:t>
    </dgm:pt>
    <dgm:pt modelId="{E3276187-B598-43FD-B12A-13CF816AAE3F}" type="sibTrans" cxnId="{A90EF52E-DB79-4CA0-B670-6046FB7FE792}">
      <dgm:prSet/>
      <dgm:spPr/>
      <dgm:t>
        <a:bodyPr/>
        <a:lstStyle/>
        <a:p>
          <a:endParaRPr lang="cs-CZ"/>
        </a:p>
      </dgm:t>
    </dgm:pt>
    <dgm:pt modelId="{DBAE1F37-7BB1-4E4C-9342-F8FAA4D16644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Párová data</a:t>
          </a:r>
        </a:p>
      </dgm:t>
    </dgm:pt>
    <dgm:pt modelId="{9B07952B-7C42-4EE8-8F72-6DC90F5AC3E1}" type="parTrans" cxnId="{D52A1145-31EA-492F-BB6D-E882C881714A}">
      <dgm:prSet/>
      <dgm:spPr/>
      <dgm:t>
        <a:bodyPr/>
        <a:lstStyle/>
        <a:p>
          <a:endParaRPr lang="cs-CZ"/>
        </a:p>
      </dgm:t>
    </dgm:pt>
    <dgm:pt modelId="{2E5F7256-BFBA-46A5-8EEC-EB3BD7EE2975}" type="sibTrans" cxnId="{D52A1145-31EA-492F-BB6D-E882C881714A}">
      <dgm:prSet/>
      <dgm:spPr/>
      <dgm:t>
        <a:bodyPr/>
        <a:lstStyle/>
        <a:p>
          <a:endParaRPr lang="cs-CZ"/>
        </a:p>
      </dgm:t>
    </dgm:pt>
    <dgm:pt modelId="{DA9E5D63-65E3-4457-8BDB-327C8C869C82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Nepárová data</a:t>
          </a:r>
        </a:p>
      </dgm:t>
    </dgm:pt>
    <dgm:pt modelId="{83188047-767B-43CA-8E8E-F648BB9EAABC}" type="parTrans" cxnId="{39D51D17-11FA-44FC-A9C6-4607E4AB79E5}">
      <dgm:prSet/>
      <dgm:spPr/>
      <dgm:t>
        <a:bodyPr/>
        <a:lstStyle/>
        <a:p>
          <a:endParaRPr lang="cs-CZ"/>
        </a:p>
      </dgm:t>
    </dgm:pt>
    <dgm:pt modelId="{63D02C3B-9F76-4761-B186-1BDB4C8D7F41}" type="sibTrans" cxnId="{39D51D17-11FA-44FC-A9C6-4607E4AB79E5}">
      <dgm:prSet/>
      <dgm:spPr/>
      <dgm:t>
        <a:bodyPr/>
        <a:lstStyle/>
        <a:p>
          <a:endParaRPr lang="cs-CZ"/>
        </a:p>
      </dgm:t>
    </dgm:pt>
    <dgm:pt modelId="{4B208E73-2F18-4C96-856D-D228121561AF}">
      <dgm:prSet phldrT="[Text]" custT="1"/>
      <dgm:spPr>
        <a:solidFill>
          <a:srgbClr val="DF5327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Var-test 2</a:t>
          </a:r>
        </a:p>
      </dgm:t>
    </dgm:pt>
    <dgm:pt modelId="{3B60E6AC-D154-40BC-B47E-1ADB4CE27436}" type="parTrans" cxnId="{59E6B6C9-0B4B-4DFA-99D0-A0BCADA3241C}">
      <dgm:prSet/>
      <dgm:spPr/>
      <dgm:t>
        <a:bodyPr/>
        <a:lstStyle/>
        <a:p>
          <a:endParaRPr lang="cs-CZ"/>
        </a:p>
      </dgm:t>
    </dgm:pt>
    <dgm:pt modelId="{2C116074-6E88-4C48-BD67-2D3E97EE568A}" type="sibTrans" cxnId="{59E6B6C9-0B4B-4DFA-99D0-A0BCADA3241C}">
      <dgm:prSet/>
      <dgm:spPr/>
      <dgm:t>
        <a:bodyPr/>
        <a:lstStyle/>
        <a:p>
          <a:endParaRPr lang="cs-CZ"/>
        </a:p>
      </dgm:t>
    </dgm:pt>
    <dgm:pt modelId="{E7851C8B-80C4-4677-B1DE-EF8EB2A9CDE6}">
      <dgm:prSet phldrT="[Text]" custT="1"/>
      <dgm:spPr>
        <a:solidFill>
          <a:srgbClr val="DF5327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T-test</a:t>
          </a:r>
          <a:r>
            <a:rPr lang="cs-CZ" sz="800" kern="1200" dirty="0"/>
            <a:t> sdružený</a:t>
          </a:r>
        </a:p>
      </dgm:t>
    </dgm:pt>
    <dgm:pt modelId="{3C8CE1D5-635F-4550-9889-11C9C4CC1752}" type="parTrans" cxnId="{E19DCFC5-662D-4C4F-8832-D2F42BAF482D}">
      <dgm:prSet/>
      <dgm:spPr/>
      <dgm:t>
        <a:bodyPr/>
        <a:lstStyle/>
        <a:p>
          <a:endParaRPr lang="cs-CZ"/>
        </a:p>
      </dgm:t>
    </dgm:pt>
    <dgm:pt modelId="{D38913C9-7A11-416F-804E-792A9CEADA9F}" type="sibTrans" cxnId="{E19DCFC5-662D-4C4F-8832-D2F42BAF482D}">
      <dgm:prSet/>
      <dgm:spPr/>
      <dgm:t>
        <a:bodyPr/>
        <a:lstStyle/>
        <a:p>
          <a:endParaRPr lang="cs-CZ"/>
        </a:p>
      </dgm:t>
    </dgm:pt>
    <dgm:pt modelId="{E01B9CB7-CC8E-4678-8397-4C48079312BA}">
      <dgm:prSet phldrT="[Text]" custT="1"/>
      <dgm:spPr>
        <a:solidFill>
          <a:srgbClr val="DF5327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T-test párový</a:t>
          </a:r>
        </a:p>
      </dgm:t>
    </dgm:pt>
    <dgm:pt modelId="{C5D1E1FC-A65A-43E0-BE59-16A2E1592E5A}" type="parTrans" cxnId="{913A02FC-E809-47D4-9A09-FB3F79C08DBB}">
      <dgm:prSet/>
      <dgm:spPr/>
      <dgm:t>
        <a:bodyPr/>
        <a:lstStyle/>
        <a:p>
          <a:endParaRPr lang="cs-CZ"/>
        </a:p>
      </dgm:t>
    </dgm:pt>
    <dgm:pt modelId="{14A93CB6-859D-4EE7-BE0A-16C8D5D0BD30}" type="sibTrans" cxnId="{913A02FC-E809-47D4-9A09-FB3F79C08DBB}">
      <dgm:prSet/>
      <dgm:spPr/>
      <dgm:t>
        <a:bodyPr/>
        <a:lstStyle/>
        <a:p>
          <a:endParaRPr lang="cs-CZ"/>
        </a:p>
      </dgm:t>
    </dgm:pt>
    <dgm:pt modelId="{7F9C4DF1-228B-4F1F-AF99-1EA8E11B2422}">
      <dgm:prSet/>
      <dgm:spPr/>
      <dgm:t>
        <a:bodyPr/>
        <a:lstStyle/>
        <a:p>
          <a:r>
            <a:rPr lang="cs-CZ" dirty="0"/>
            <a:t>Z-test </a:t>
          </a:r>
        </a:p>
      </dgm:t>
    </dgm:pt>
    <dgm:pt modelId="{56AD4082-9E58-4C02-B757-ED735E2A389F}" type="parTrans" cxnId="{A6F46F01-EE53-44D3-86AE-BDA20500ED41}">
      <dgm:prSet/>
      <dgm:spPr/>
      <dgm:t>
        <a:bodyPr/>
        <a:lstStyle/>
        <a:p>
          <a:endParaRPr lang="cs-CZ"/>
        </a:p>
      </dgm:t>
    </dgm:pt>
    <dgm:pt modelId="{35F5F6D0-FC9C-43F6-9336-D4D8EEDB549E}" type="sibTrans" cxnId="{A6F46F01-EE53-44D3-86AE-BDA20500ED41}">
      <dgm:prSet/>
      <dgm:spPr/>
      <dgm:t>
        <a:bodyPr/>
        <a:lstStyle/>
        <a:p>
          <a:endParaRPr lang="cs-CZ"/>
        </a:p>
      </dgm:t>
    </dgm:pt>
    <dgm:pt modelId="{3B41991E-3827-4088-AD8E-4A5ABDBD884B}">
      <dgm:prSet phldrT="[Text]" custT="1"/>
      <dgm:spPr>
        <a:solidFill>
          <a:srgbClr val="DF5327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 err="1">
              <a:solidFill>
                <a:prstClr val="white"/>
              </a:solidFill>
              <a:latin typeface="Univers Condensed"/>
              <a:ea typeface="+mn-ea"/>
              <a:cs typeface="+mn-cs"/>
            </a:rPr>
            <a:t>Wilcoxon</a:t>
          </a:r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 test 2</a:t>
          </a:r>
        </a:p>
      </dgm:t>
    </dgm:pt>
    <dgm:pt modelId="{D0D65D46-A8E5-4D37-84BB-D4C79CA69F88}" type="parTrans" cxnId="{B654563B-A737-4E7A-A29C-91AB0E08B73E}">
      <dgm:prSet/>
      <dgm:spPr/>
      <dgm:t>
        <a:bodyPr/>
        <a:lstStyle/>
        <a:p>
          <a:endParaRPr lang="cs-CZ"/>
        </a:p>
      </dgm:t>
    </dgm:pt>
    <dgm:pt modelId="{C9D0D54C-9318-4458-9A47-BDEFF2B9DA25}" type="sibTrans" cxnId="{B654563B-A737-4E7A-A29C-91AB0E08B73E}">
      <dgm:prSet/>
      <dgm:spPr/>
      <dgm:t>
        <a:bodyPr/>
        <a:lstStyle/>
        <a:p>
          <a:endParaRPr lang="cs-CZ"/>
        </a:p>
      </dgm:t>
    </dgm:pt>
    <dgm:pt modelId="{41543C8E-98B5-4BBA-A5C0-FBBC7DBAB2EF}">
      <dgm:prSet phldrT="[Text]"/>
      <dgm:spPr>
        <a:solidFill>
          <a:srgbClr val="DF5327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r>
            <a:rPr lang="cs-CZ" dirty="0"/>
            <a:t>Mann-</a:t>
          </a:r>
          <a:r>
            <a:rPr lang="cs-CZ" dirty="0" err="1"/>
            <a:t>Whitney</a:t>
          </a:r>
          <a:r>
            <a:rPr lang="cs-CZ" dirty="0"/>
            <a:t> test</a:t>
          </a:r>
        </a:p>
      </dgm:t>
    </dgm:pt>
    <dgm:pt modelId="{FAAB17CA-4737-4C5D-9B19-9B905B6E90AA}" type="parTrans" cxnId="{D75F818C-089B-4A45-A788-DF2644B3D8F4}">
      <dgm:prSet/>
      <dgm:spPr/>
      <dgm:t>
        <a:bodyPr/>
        <a:lstStyle/>
        <a:p>
          <a:endParaRPr lang="cs-CZ"/>
        </a:p>
      </dgm:t>
    </dgm:pt>
    <dgm:pt modelId="{F53B8238-353E-4619-AC65-73DA0DEC828C}" type="sibTrans" cxnId="{D75F818C-089B-4A45-A788-DF2644B3D8F4}">
      <dgm:prSet/>
      <dgm:spPr/>
      <dgm:t>
        <a:bodyPr/>
        <a:lstStyle/>
        <a:p>
          <a:endParaRPr lang="cs-CZ"/>
        </a:p>
      </dgm:t>
    </dgm:pt>
    <dgm:pt modelId="{B009911F-8930-476E-9EF9-A40E2CDFC5DE}">
      <dgm:prSet/>
      <dgm:spPr>
        <a:solidFill>
          <a:srgbClr val="0070C0"/>
        </a:solidFill>
      </dgm:spPr>
      <dgm:t>
        <a:bodyPr/>
        <a:lstStyle/>
        <a:p>
          <a:r>
            <a:rPr lang="cs-CZ" dirty="0"/>
            <a:t>1 výběr</a:t>
          </a:r>
        </a:p>
      </dgm:t>
    </dgm:pt>
    <dgm:pt modelId="{E24CE1CB-6063-4529-A2E1-AC61958F5FD7}" type="parTrans" cxnId="{94EF7FE9-6AE3-4161-8708-E4A666B45A06}">
      <dgm:prSet/>
      <dgm:spPr/>
      <dgm:t>
        <a:bodyPr/>
        <a:lstStyle/>
        <a:p>
          <a:endParaRPr lang="cs-CZ"/>
        </a:p>
      </dgm:t>
    </dgm:pt>
    <dgm:pt modelId="{82023893-18F9-4EDB-BA5C-133FDD9994D3}" type="sibTrans" cxnId="{94EF7FE9-6AE3-4161-8708-E4A666B45A06}">
      <dgm:prSet/>
      <dgm:spPr/>
      <dgm:t>
        <a:bodyPr/>
        <a:lstStyle/>
        <a:p>
          <a:endParaRPr lang="cs-CZ"/>
        </a:p>
      </dgm:t>
    </dgm:pt>
    <dgm:pt modelId="{CCB2AB7A-947A-4D48-80A0-A81940F24273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2 výběry</a:t>
          </a:r>
        </a:p>
      </dgm:t>
    </dgm:pt>
    <dgm:pt modelId="{BE885FC5-6482-409C-85CA-9E91B162925B}" type="parTrans" cxnId="{217A8865-D67A-46DB-B292-FC3CCCBC29A6}">
      <dgm:prSet/>
      <dgm:spPr/>
      <dgm:t>
        <a:bodyPr/>
        <a:lstStyle/>
        <a:p>
          <a:endParaRPr lang="cs-CZ"/>
        </a:p>
      </dgm:t>
    </dgm:pt>
    <dgm:pt modelId="{3CD0E4A9-E80A-4D22-B9BA-3D0B8D87B0FE}" type="sibTrans" cxnId="{217A8865-D67A-46DB-B292-FC3CCCBC29A6}">
      <dgm:prSet/>
      <dgm:spPr/>
      <dgm:t>
        <a:bodyPr/>
        <a:lstStyle/>
        <a:p>
          <a:endParaRPr lang="cs-CZ"/>
        </a:p>
      </dgm:t>
    </dgm:pt>
    <dgm:pt modelId="{04A0C367-1100-4E37-9C5A-BE7CC2FF34C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Z-test 2</a:t>
          </a:r>
        </a:p>
      </dgm:t>
    </dgm:pt>
    <dgm:pt modelId="{2BF98A72-B29F-4CC1-83BB-CEDCB0DDE8BA}" type="parTrans" cxnId="{609F9255-5E1A-4B4C-B8C4-B98BF221C84F}">
      <dgm:prSet/>
      <dgm:spPr/>
      <dgm:t>
        <a:bodyPr/>
        <a:lstStyle/>
        <a:p>
          <a:endParaRPr lang="cs-CZ"/>
        </a:p>
      </dgm:t>
    </dgm:pt>
    <dgm:pt modelId="{899AECE4-FEB7-4BD4-895D-85E2A7F8EA8F}" type="sibTrans" cxnId="{609F9255-5E1A-4B4C-B8C4-B98BF221C84F}">
      <dgm:prSet/>
      <dgm:spPr/>
      <dgm:t>
        <a:bodyPr/>
        <a:lstStyle/>
        <a:p>
          <a:endParaRPr lang="cs-CZ"/>
        </a:p>
      </dgm:t>
    </dgm:pt>
    <dgm:pt modelId="{E89A99A2-1BB8-45CA-B522-575D11FA9638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/>
            <a:t>1 výběr</a:t>
          </a:r>
        </a:p>
      </dgm:t>
    </dgm:pt>
    <dgm:pt modelId="{58123A1D-3BF8-4189-9848-58F68338DDD0}" type="parTrans" cxnId="{46C5F167-985A-4DCB-8C23-062FE5726D17}">
      <dgm:prSet/>
      <dgm:spPr/>
      <dgm:t>
        <a:bodyPr/>
        <a:lstStyle/>
        <a:p>
          <a:endParaRPr lang="cs-CZ"/>
        </a:p>
      </dgm:t>
    </dgm:pt>
    <dgm:pt modelId="{A8A7A043-36BC-4C21-9F5A-3B4293683B7D}" type="sibTrans" cxnId="{46C5F167-985A-4DCB-8C23-062FE5726D17}">
      <dgm:prSet/>
      <dgm:spPr/>
      <dgm:t>
        <a:bodyPr/>
        <a:lstStyle/>
        <a:p>
          <a:endParaRPr lang="cs-CZ"/>
        </a:p>
      </dgm:t>
    </dgm:pt>
    <dgm:pt modelId="{60111A5B-7F81-4119-8F92-4DCF0E0D0F6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dirty="0"/>
            <a:t>2 výběry</a:t>
          </a:r>
        </a:p>
      </dgm:t>
    </dgm:pt>
    <dgm:pt modelId="{3380AD70-18F4-4535-B71F-8242022882ED}" type="parTrans" cxnId="{2DE8DC6E-3949-4E2D-865E-38A2AFC54149}">
      <dgm:prSet/>
      <dgm:spPr/>
      <dgm:t>
        <a:bodyPr/>
        <a:lstStyle/>
        <a:p>
          <a:endParaRPr lang="cs-CZ"/>
        </a:p>
      </dgm:t>
    </dgm:pt>
    <dgm:pt modelId="{67D2553D-C191-447E-8C3E-3684BA8E53BB}" type="sibTrans" cxnId="{2DE8DC6E-3949-4E2D-865E-38A2AFC54149}">
      <dgm:prSet/>
      <dgm:spPr/>
      <dgm:t>
        <a:bodyPr/>
        <a:lstStyle/>
        <a:p>
          <a:endParaRPr lang="cs-CZ"/>
        </a:p>
      </dgm:t>
    </dgm:pt>
    <dgm:pt modelId="{841DB462-B059-428F-A1C4-2F0B6B305972}">
      <dgm:prSet phldrT="[Text]"/>
      <dgm:spPr/>
      <dgm:t>
        <a:bodyPr/>
        <a:lstStyle/>
        <a:p>
          <a:r>
            <a:rPr lang="cs-CZ" dirty="0"/>
            <a:t>T-test</a:t>
          </a:r>
        </a:p>
      </dgm:t>
    </dgm:pt>
    <dgm:pt modelId="{8406C7EE-C990-492C-A19F-42F93A1A5E6D}" type="parTrans" cxnId="{EC5C1FFC-BB07-434B-995D-59C57A7087EE}">
      <dgm:prSet/>
      <dgm:spPr/>
      <dgm:t>
        <a:bodyPr/>
        <a:lstStyle/>
        <a:p>
          <a:endParaRPr lang="cs-CZ"/>
        </a:p>
      </dgm:t>
    </dgm:pt>
    <dgm:pt modelId="{00E50818-E84A-4B99-98EA-96BE4F864DA9}" type="sibTrans" cxnId="{EC5C1FFC-BB07-434B-995D-59C57A7087EE}">
      <dgm:prSet/>
      <dgm:spPr/>
      <dgm:t>
        <a:bodyPr/>
        <a:lstStyle/>
        <a:p>
          <a:endParaRPr lang="cs-CZ"/>
        </a:p>
      </dgm:t>
    </dgm:pt>
    <dgm:pt modelId="{A8F939F9-2BC0-419A-B0B5-F86BF912275E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/>
            <a:t>1 výběr</a:t>
          </a:r>
        </a:p>
      </dgm:t>
    </dgm:pt>
    <dgm:pt modelId="{B914951F-5B16-405D-B8CA-3F4251CF220E}" type="parTrans" cxnId="{2376CE8F-C74B-4A84-96AC-706AFCB4C945}">
      <dgm:prSet/>
      <dgm:spPr/>
      <dgm:t>
        <a:bodyPr/>
        <a:lstStyle/>
        <a:p>
          <a:endParaRPr lang="cs-CZ"/>
        </a:p>
      </dgm:t>
    </dgm:pt>
    <dgm:pt modelId="{9F5E2601-1F12-43E3-94E1-1556CB5298D8}" type="sibTrans" cxnId="{2376CE8F-C74B-4A84-96AC-706AFCB4C945}">
      <dgm:prSet/>
      <dgm:spPr/>
      <dgm:t>
        <a:bodyPr/>
        <a:lstStyle/>
        <a:p>
          <a:endParaRPr lang="cs-CZ"/>
        </a:p>
      </dgm:t>
    </dgm:pt>
    <dgm:pt modelId="{B8FCF2D0-2714-4767-A8F2-29900EE3B99D}">
      <dgm:prSet phldrT="[Text]"/>
      <dgm:spPr/>
      <dgm:t>
        <a:bodyPr/>
        <a:lstStyle/>
        <a:p>
          <a:r>
            <a:rPr lang="cs-CZ" dirty="0"/>
            <a:t>Var-test</a:t>
          </a:r>
        </a:p>
      </dgm:t>
    </dgm:pt>
    <dgm:pt modelId="{275E88A9-D2BB-4F1B-B5F5-8AE720DC6E4E}" type="parTrans" cxnId="{B4894BD5-1BB0-4202-AEBF-244397EE60AC}">
      <dgm:prSet/>
      <dgm:spPr/>
      <dgm:t>
        <a:bodyPr/>
        <a:lstStyle/>
        <a:p>
          <a:endParaRPr lang="cs-CZ"/>
        </a:p>
      </dgm:t>
    </dgm:pt>
    <dgm:pt modelId="{3D5C7D8F-6CCB-4B81-8C21-34B8CA94EBFB}" type="sibTrans" cxnId="{B4894BD5-1BB0-4202-AEBF-244397EE60AC}">
      <dgm:prSet/>
      <dgm:spPr/>
      <dgm:t>
        <a:bodyPr/>
        <a:lstStyle/>
        <a:p>
          <a:endParaRPr lang="cs-CZ"/>
        </a:p>
      </dgm:t>
    </dgm:pt>
    <dgm:pt modelId="{0523FA5D-9783-41DE-8C41-969FD117BB65}">
      <dgm:prSet phldrT="[Text]" custT="1"/>
      <dgm:spPr>
        <a:solidFill>
          <a:srgbClr val="418AB3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2 výběry</a:t>
          </a:r>
        </a:p>
      </dgm:t>
    </dgm:pt>
    <dgm:pt modelId="{66477B97-869F-4D99-BCDD-47F215EEF2F2}" type="parTrans" cxnId="{90A8A402-0D68-4331-9B3E-A9B72C7F1FF5}">
      <dgm:prSet/>
      <dgm:spPr/>
      <dgm:t>
        <a:bodyPr/>
        <a:lstStyle/>
        <a:p>
          <a:endParaRPr lang="cs-CZ"/>
        </a:p>
      </dgm:t>
    </dgm:pt>
    <dgm:pt modelId="{BA869875-81FE-4155-A6F6-618B38AD1CA2}" type="sibTrans" cxnId="{90A8A402-0D68-4331-9B3E-A9B72C7F1FF5}">
      <dgm:prSet/>
      <dgm:spPr/>
      <dgm:t>
        <a:bodyPr/>
        <a:lstStyle/>
        <a:p>
          <a:endParaRPr lang="cs-CZ"/>
        </a:p>
      </dgm:t>
    </dgm:pt>
    <dgm:pt modelId="{109F7626-4CAE-452A-8AEE-33AF95481ED6}">
      <dgm:prSet phldrT="[Text]"/>
      <dgm:spPr>
        <a:solidFill>
          <a:srgbClr val="0070C0"/>
        </a:solidFill>
      </dgm:spPr>
      <dgm:t>
        <a:bodyPr/>
        <a:lstStyle/>
        <a:p>
          <a:r>
            <a:rPr lang="cs-CZ" dirty="0"/>
            <a:t>1 výběry</a:t>
          </a:r>
        </a:p>
      </dgm:t>
    </dgm:pt>
    <dgm:pt modelId="{FC73303A-FA89-4585-AE93-ADA9ADC929ED}" type="parTrans" cxnId="{AE1A8FE8-8CF6-4860-921B-D3AF4E1C4BFF}">
      <dgm:prSet/>
      <dgm:spPr/>
      <dgm:t>
        <a:bodyPr/>
        <a:lstStyle/>
        <a:p>
          <a:endParaRPr lang="cs-CZ"/>
        </a:p>
      </dgm:t>
    </dgm:pt>
    <dgm:pt modelId="{0A6CFCA9-64FD-4145-9093-75C4FDF210BD}" type="sibTrans" cxnId="{AE1A8FE8-8CF6-4860-921B-D3AF4E1C4BFF}">
      <dgm:prSet/>
      <dgm:spPr/>
      <dgm:t>
        <a:bodyPr/>
        <a:lstStyle/>
        <a:p>
          <a:endParaRPr lang="cs-CZ"/>
        </a:p>
      </dgm:t>
    </dgm:pt>
    <dgm:pt modelId="{5255F287-2F12-4CC3-B191-47BB585A8FD5}">
      <dgm:prSet phldrT="[Text]"/>
      <dgm:spPr/>
      <dgm:t>
        <a:bodyPr/>
        <a:lstStyle/>
        <a:p>
          <a:r>
            <a:rPr lang="cs-CZ" dirty="0" err="1"/>
            <a:t>Wilcoxon</a:t>
          </a:r>
          <a:r>
            <a:rPr lang="cs-CZ" dirty="0"/>
            <a:t> test</a:t>
          </a:r>
        </a:p>
      </dgm:t>
    </dgm:pt>
    <dgm:pt modelId="{54133002-B9C0-4305-B9CE-5F413191ACC9}" type="parTrans" cxnId="{25D9FCEA-BB98-4628-89A9-0A6B041FF08F}">
      <dgm:prSet/>
      <dgm:spPr/>
      <dgm:t>
        <a:bodyPr/>
        <a:lstStyle/>
        <a:p>
          <a:endParaRPr lang="cs-CZ"/>
        </a:p>
      </dgm:t>
    </dgm:pt>
    <dgm:pt modelId="{B4C26D21-8F03-457D-B933-E408585CE946}" type="sibTrans" cxnId="{25D9FCEA-BB98-4628-89A9-0A6B041FF08F}">
      <dgm:prSet/>
      <dgm:spPr/>
      <dgm:t>
        <a:bodyPr/>
        <a:lstStyle/>
        <a:p>
          <a:endParaRPr lang="cs-CZ"/>
        </a:p>
      </dgm:t>
    </dgm:pt>
    <dgm:pt modelId="{A13D9891-7833-4FA9-A148-7D1BDF0640CB}">
      <dgm:prSet phldrT="[Text]" custT="1"/>
      <dgm:spPr>
        <a:solidFill>
          <a:srgbClr val="418AB3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2 výběry</a:t>
          </a:r>
        </a:p>
      </dgm:t>
    </dgm:pt>
    <dgm:pt modelId="{F9337B77-D4B6-4B9E-9A48-94545E3B575A}" type="parTrans" cxnId="{4D9BA32C-73E8-4354-AC55-D5DF56AF06BD}">
      <dgm:prSet/>
      <dgm:spPr/>
      <dgm:t>
        <a:bodyPr/>
        <a:lstStyle/>
        <a:p>
          <a:endParaRPr lang="cs-CZ"/>
        </a:p>
      </dgm:t>
    </dgm:pt>
    <dgm:pt modelId="{653B196B-F370-4107-8F75-B5CC6CD0936D}" type="sibTrans" cxnId="{4D9BA32C-73E8-4354-AC55-D5DF56AF06BD}">
      <dgm:prSet/>
      <dgm:spPr/>
      <dgm:t>
        <a:bodyPr/>
        <a:lstStyle/>
        <a:p>
          <a:endParaRPr lang="cs-CZ"/>
        </a:p>
      </dgm:t>
    </dgm:pt>
    <dgm:pt modelId="{F55CBE15-F751-4AD7-B2B7-B0E05D3767E3}" type="pres">
      <dgm:prSet presAssocID="{B606CAC9-D039-4634-AD3C-4226D6773B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22C06A3-BC4F-4E8A-8030-02177D2D71BC}" type="pres">
      <dgm:prSet presAssocID="{29FF1211-C4AA-412B-9C1A-58E27CBED6AA}" presName="hierRoot1" presStyleCnt="0">
        <dgm:presLayoutVars>
          <dgm:hierBranch val="init"/>
        </dgm:presLayoutVars>
      </dgm:prSet>
      <dgm:spPr/>
    </dgm:pt>
    <dgm:pt modelId="{FC6C1315-88BF-4F6B-9E76-408C81668CC8}" type="pres">
      <dgm:prSet presAssocID="{29FF1211-C4AA-412B-9C1A-58E27CBED6AA}" presName="rootComposite1" presStyleCnt="0"/>
      <dgm:spPr/>
    </dgm:pt>
    <dgm:pt modelId="{FB7F31EA-22DB-4A9C-9E52-918641897A80}" type="pres">
      <dgm:prSet presAssocID="{29FF1211-C4AA-412B-9C1A-58E27CBED6AA}" presName="rootText1" presStyleLbl="node0" presStyleIdx="0" presStyleCnt="1">
        <dgm:presLayoutVars>
          <dgm:chPref val="3"/>
        </dgm:presLayoutVars>
      </dgm:prSet>
      <dgm:spPr/>
    </dgm:pt>
    <dgm:pt modelId="{C1CAEBB5-DE5D-4959-A7D1-F86347A9BB07}" type="pres">
      <dgm:prSet presAssocID="{29FF1211-C4AA-412B-9C1A-58E27CBED6AA}" presName="rootConnector1" presStyleLbl="node1" presStyleIdx="0" presStyleCnt="0"/>
      <dgm:spPr/>
    </dgm:pt>
    <dgm:pt modelId="{62169D65-DEC2-4DD8-AC13-B6B1286AAA4B}" type="pres">
      <dgm:prSet presAssocID="{29FF1211-C4AA-412B-9C1A-58E27CBED6AA}" presName="hierChild2" presStyleCnt="0"/>
      <dgm:spPr/>
    </dgm:pt>
    <dgm:pt modelId="{33F3A745-9E35-46A0-885A-BCA11B9CD387}" type="pres">
      <dgm:prSet presAssocID="{702073B1-9790-4C1B-959E-BA933775EE78}" presName="Name64" presStyleLbl="parChTrans1D2" presStyleIdx="0" presStyleCnt="2"/>
      <dgm:spPr/>
    </dgm:pt>
    <dgm:pt modelId="{51815637-93FD-4F55-8A4F-634BB3A61852}" type="pres">
      <dgm:prSet presAssocID="{D05461C4-C7B3-4141-9E23-987BC6143569}" presName="hierRoot2" presStyleCnt="0">
        <dgm:presLayoutVars>
          <dgm:hierBranch val="init"/>
        </dgm:presLayoutVars>
      </dgm:prSet>
      <dgm:spPr/>
    </dgm:pt>
    <dgm:pt modelId="{4052DA59-8966-4D1E-A1C8-65AA1CC9FF6B}" type="pres">
      <dgm:prSet presAssocID="{D05461C4-C7B3-4141-9E23-987BC6143569}" presName="rootComposite" presStyleCnt="0"/>
      <dgm:spPr/>
    </dgm:pt>
    <dgm:pt modelId="{DCBBF83F-6AB5-4368-A123-A83C93A9F49F}" type="pres">
      <dgm:prSet presAssocID="{D05461C4-C7B3-4141-9E23-987BC6143569}" presName="rootText" presStyleLbl="node2" presStyleIdx="0" presStyleCnt="2">
        <dgm:presLayoutVars>
          <dgm:chPref val="3"/>
        </dgm:presLayoutVars>
      </dgm:prSet>
      <dgm:spPr/>
    </dgm:pt>
    <dgm:pt modelId="{F130F96D-B969-4E73-85E2-A366A0C18979}" type="pres">
      <dgm:prSet presAssocID="{D05461C4-C7B3-4141-9E23-987BC6143569}" presName="rootConnector" presStyleLbl="node2" presStyleIdx="0" presStyleCnt="2"/>
      <dgm:spPr/>
    </dgm:pt>
    <dgm:pt modelId="{37B2202B-C649-4A45-BCAC-FDACCF8BBD6F}" type="pres">
      <dgm:prSet presAssocID="{D05461C4-C7B3-4141-9E23-987BC6143569}" presName="hierChild4" presStyleCnt="0"/>
      <dgm:spPr/>
    </dgm:pt>
    <dgm:pt modelId="{A4B7DC39-CB99-40CD-A102-B50B8E04835C}" type="pres">
      <dgm:prSet presAssocID="{B62E801E-0C5E-4BF4-A0A1-CC4799E494CF}" presName="Name64" presStyleLbl="parChTrans1D3" presStyleIdx="0" presStyleCnt="4"/>
      <dgm:spPr/>
    </dgm:pt>
    <dgm:pt modelId="{F0522B31-7B90-4ED2-80D6-A30B686A4834}" type="pres">
      <dgm:prSet presAssocID="{497E738C-EE32-4C67-A221-8A237AFBDE8E}" presName="hierRoot2" presStyleCnt="0">
        <dgm:presLayoutVars>
          <dgm:hierBranch val="init"/>
        </dgm:presLayoutVars>
      </dgm:prSet>
      <dgm:spPr/>
    </dgm:pt>
    <dgm:pt modelId="{BC22F717-6A8C-46D3-A44D-30DF6EF28D01}" type="pres">
      <dgm:prSet presAssocID="{497E738C-EE32-4C67-A221-8A237AFBDE8E}" presName="rootComposite" presStyleCnt="0"/>
      <dgm:spPr/>
    </dgm:pt>
    <dgm:pt modelId="{7ED6431E-02FA-4FAA-BE80-69E0A04476B2}" type="pres">
      <dgm:prSet presAssocID="{497E738C-EE32-4C67-A221-8A237AFBDE8E}" presName="rootText" presStyleLbl="node3" presStyleIdx="0" presStyleCnt="4">
        <dgm:presLayoutVars>
          <dgm:chPref val="3"/>
        </dgm:presLayoutVars>
      </dgm:prSet>
      <dgm:spPr/>
    </dgm:pt>
    <dgm:pt modelId="{F5811217-651F-43F6-A8C7-974BBC52E8AE}" type="pres">
      <dgm:prSet presAssocID="{497E738C-EE32-4C67-A221-8A237AFBDE8E}" presName="rootConnector" presStyleLbl="node3" presStyleIdx="0" presStyleCnt="4"/>
      <dgm:spPr/>
    </dgm:pt>
    <dgm:pt modelId="{CE660D6F-D397-4B3E-A88C-9402E9479FCA}" type="pres">
      <dgm:prSet presAssocID="{497E738C-EE32-4C67-A221-8A237AFBDE8E}" presName="hierChild4" presStyleCnt="0"/>
      <dgm:spPr/>
    </dgm:pt>
    <dgm:pt modelId="{5B0376B3-BB06-48B3-91FD-BD01F149C2F8}" type="pres">
      <dgm:prSet presAssocID="{E24CE1CB-6063-4529-A2E1-AC61958F5FD7}" presName="Name64" presStyleLbl="parChTrans1D4" presStyleIdx="0" presStyleCnt="22"/>
      <dgm:spPr/>
    </dgm:pt>
    <dgm:pt modelId="{893F1D2A-F4CC-442E-BEAB-39D683FAA644}" type="pres">
      <dgm:prSet presAssocID="{B009911F-8930-476E-9EF9-A40E2CDFC5DE}" presName="hierRoot2" presStyleCnt="0">
        <dgm:presLayoutVars>
          <dgm:hierBranch val="init"/>
        </dgm:presLayoutVars>
      </dgm:prSet>
      <dgm:spPr/>
    </dgm:pt>
    <dgm:pt modelId="{D8AE57E1-B664-4F7F-830C-A4469F50BEF2}" type="pres">
      <dgm:prSet presAssocID="{B009911F-8930-476E-9EF9-A40E2CDFC5DE}" presName="rootComposite" presStyleCnt="0"/>
      <dgm:spPr/>
    </dgm:pt>
    <dgm:pt modelId="{4103E5B7-4D52-4882-809C-68EA68C53CCA}" type="pres">
      <dgm:prSet presAssocID="{B009911F-8930-476E-9EF9-A40E2CDFC5DE}" presName="rootText" presStyleLbl="node4" presStyleIdx="0" presStyleCnt="22">
        <dgm:presLayoutVars>
          <dgm:chPref val="3"/>
        </dgm:presLayoutVars>
      </dgm:prSet>
      <dgm:spPr/>
    </dgm:pt>
    <dgm:pt modelId="{B4B96BFE-1A6D-4167-994A-50BC052E2DB8}" type="pres">
      <dgm:prSet presAssocID="{B009911F-8930-476E-9EF9-A40E2CDFC5DE}" presName="rootConnector" presStyleLbl="node4" presStyleIdx="0" presStyleCnt="22"/>
      <dgm:spPr/>
    </dgm:pt>
    <dgm:pt modelId="{DBF03F29-BA78-4B14-BA93-15F62C83E4ED}" type="pres">
      <dgm:prSet presAssocID="{B009911F-8930-476E-9EF9-A40E2CDFC5DE}" presName="hierChild4" presStyleCnt="0"/>
      <dgm:spPr/>
    </dgm:pt>
    <dgm:pt modelId="{EBF40B95-8E5C-44C1-BEE5-49DEB1D55E10}" type="pres">
      <dgm:prSet presAssocID="{56AD4082-9E58-4C02-B757-ED735E2A389F}" presName="Name64" presStyleLbl="parChTrans1D4" presStyleIdx="1" presStyleCnt="22"/>
      <dgm:spPr/>
    </dgm:pt>
    <dgm:pt modelId="{566B987B-D79A-47A5-B8C7-5A1EFB5794CA}" type="pres">
      <dgm:prSet presAssocID="{7F9C4DF1-228B-4F1F-AF99-1EA8E11B2422}" presName="hierRoot2" presStyleCnt="0">
        <dgm:presLayoutVars>
          <dgm:hierBranch val="init"/>
        </dgm:presLayoutVars>
      </dgm:prSet>
      <dgm:spPr/>
    </dgm:pt>
    <dgm:pt modelId="{F7B94902-C232-4432-ACE4-314FDA8427D5}" type="pres">
      <dgm:prSet presAssocID="{7F9C4DF1-228B-4F1F-AF99-1EA8E11B2422}" presName="rootComposite" presStyleCnt="0"/>
      <dgm:spPr/>
    </dgm:pt>
    <dgm:pt modelId="{34F1113A-8C8E-4F4E-A910-4FA6F6E5BF3B}" type="pres">
      <dgm:prSet presAssocID="{7F9C4DF1-228B-4F1F-AF99-1EA8E11B2422}" presName="rootText" presStyleLbl="node4" presStyleIdx="1" presStyleCnt="22">
        <dgm:presLayoutVars>
          <dgm:chPref val="3"/>
        </dgm:presLayoutVars>
      </dgm:prSet>
      <dgm:spPr/>
    </dgm:pt>
    <dgm:pt modelId="{BB8CB5F4-47FC-429C-BE90-45107387935C}" type="pres">
      <dgm:prSet presAssocID="{7F9C4DF1-228B-4F1F-AF99-1EA8E11B2422}" presName="rootConnector" presStyleLbl="node4" presStyleIdx="1" presStyleCnt="22"/>
      <dgm:spPr/>
    </dgm:pt>
    <dgm:pt modelId="{4A875A40-8CE8-4632-BE03-00917784D51C}" type="pres">
      <dgm:prSet presAssocID="{7F9C4DF1-228B-4F1F-AF99-1EA8E11B2422}" presName="hierChild4" presStyleCnt="0"/>
      <dgm:spPr/>
    </dgm:pt>
    <dgm:pt modelId="{176961C0-FBEB-4904-884C-FCAB8479063E}" type="pres">
      <dgm:prSet presAssocID="{7F9C4DF1-228B-4F1F-AF99-1EA8E11B2422}" presName="hierChild5" presStyleCnt="0"/>
      <dgm:spPr/>
    </dgm:pt>
    <dgm:pt modelId="{1B7D19BE-2347-4D0E-BF88-4B44A8029A02}" type="pres">
      <dgm:prSet presAssocID="{B009911F-8930-476E-9EF9-A40E2CDFC5DE}" presName="hierChild5" presStyleCnt="0"/>
      <dgm:spPr/>
    </dgm:pt>
    <dgm:pt modelId="{197F3027-471F-4CC2-A182-FCFF33EF7420}" type="pres">
      <dgm:prSet presAssocID="{BE885FC5-6482-409C-85CA-9E91B162925B}" presName="Name64" presStyleLbl="parChTrans1D4" presStyleIdx="2" presStyleCnt="22"/>
      <dgm:spPr/>
    </dgm:pt>
    <dgm:pt modelId="{AC180F71-2A28-46C6-A997-73584D719669}" type="pres">
      <dgm:prSet presAssocID="{CCB2AB7A-947A-4D48-80A0-A81940F24273}" presName="hierRoot2" presStyleCnt="0">
        <dgm:presLayoutVars>
          <dgm:hierBranch val="init"/>
        </dgm:presLayoutVars>
      </dgm:prSet>
      <dgm:spPr/>
    </dgm:pt>
    <dgm:pt modelId="{39A49BF0-9107-4B60-8791-2FCF00E41109}" type="pres">
      <dgm:prSet presAssocID="{CCB2AB7A-947A-4D48-80A0-A81940F24273}" presName="rootComposite" presStyleCnt="0"/>
      <dgm:spPr/>
    </dgm:pt>
    <dgm:pt modelId="{62A7A524-4B3C-4C8E-AD2B-4D52EC327233}" type="pres">
      <dgm:prSet presAssocID="{CCB2AB7A-947A-4D48-80A0-A81940F24273}" presName="rootText" presStyleLbl="node4" presStyleIdx="2" presStyleCnt="22">
        <dgm:presLayoutVars>
          <dgm:chPref val="3"/>
        </dgm:presLayoutVars>
      </dgm:prSet>
      <dgm:spPr/>
    </dgm:pt>
    <dgm:pt modelId="{2732693D-7E0A-4D70-8F93-7F59887921C6}" type="pres">
      <dgm:prSet presAssocID="{CCB2AB7A-947A-4D48-80A0-A81940F24273}" presName="rootConnector" presStyleLbl="node4" presStyleIdx="2" presStyleCnt="22"/>
      <dgm:spPr/>
    </dgm:pt>
    <dgm:pt modelId="{DDCB244C-BB98-4DC8-A283-F821A29D3115}" type="pres">
      <dgm:prSet presAssocID="{CCB2AB7A-947A-4D48-80A0-A81940F24273}" presName="hierChild4" presStyleCnt="0"/>
      <dgm:spPr/>
    </dgm:pt>
    <dgm:pt modelId="{610C5F94-473C-422A-A9B8-01996F40215B}" type="pres">
      <dgm:prSet presAssocID="{2BF98A72-B29F-4CC1-83BB-CEDCB0DDE8BA}" presName="Name64" presStyleLbl="parChTrans1D4" presStyleIdx="3" presStyleCnt="22"/>
      <dgm:spPr/>
    </dgm:pt>
    <dgm:pt modelId="{6D4A61E0-0941-402D-98CF-D3A98E978051}" type="pres">
      <dgm:prSet presAssocID="{04A0C367-1100-4E37-9C5A-BE7CC2FF34CF}" presName="hierRoot2" presStyleCnt="0">
        <dgm:presLayoutVars>
          <dgm:hierBranch val="init"/>
        </dgm:presLayoutVars>
      </dgm:prSet>
      <dgm:spPr/>
    </dgm:pt>
    <dgm:pt modelId="{B63E8ABB-AF3B-4097-8BFA-13215A404D18}" type="pres">
      <dgm:prSet presAssocID="{04A0C367-1100-4E37-9C5A-BE7CC2FF34CF}" presName="rootComposite" presStyleCnt="0"/>
      <dgm:spPr/>
    </dgm:pt>
    <dgm:pt modelId="{7C91C6F0-640C-47EB-97C9-AAFEE1D901DB}" type="pres">
      <dgm:prSet presAssocID="{04A0C367-1100-4E37-9C5A-BE7CC2FF34CF}" presName="rootText" presStyleLbl="node4" presStyleIdx="3" presStyleCnt="22">
        <dgm:presLayoutVars>
          <dgm:chPref val="3"/>
        </dgm:presLayoutVars>
      </dgm:prSet>
      <dgm:spPr/>
    </dgm:pt>
    <dgm:pt modelId="{D015BDFE-805E-4D8C-8BCC-BE3CC8609815}" type="pres">
      <dgm:prSet presAssocID="{04A0C367-1100-4E37-9C5A-BE7CC2FF34CF}" presName="rootConnector" presStyleLbl="node4" presStyleIdx="3" presStyleCnt="22"/>
      <dgm:spPr/>
    </dgm:pt>
    <dgm:pt modelId="{D00FEBF2-B92B-43AF-AE4B-6D429540436E}" type="pres">
      <dgm:prSet presAssocID="{04A0C367-1100-4E37-9C5A-BE7CC2FF34CF}" presName="hierChild4" presStyleCnt="0"/>
      <dgm:spPr/>
    </dgm:pt>
    <dgm:pt modelId="{B06083D5-6793-492C-B8A2-8524D86F6D98}" type="pres">
      <dgm:prSet presAssocID="{04A0C367-1100-4E37-9C5A-BE7CC2FF34CF}" presName="hierChild5" presStyleCnt="0"/>
      <dgm:spPr/>
    </dgm:pt>
    <dgm:pt modelId="{95212833-D5E0-4D60-AA4D-46C1DE8EF1E2}" type="pres">
      <dgm:prSet presAssocID="{CCB2AB7A-947A-4D48-80A0-A81940F24273}" presName="hierChild5" presStyleCnt="0"/>
      <dgm:spPr/>
    </dgm:pt>
    <dgm:pt modelId="{DAA55809-96AA-450F-883B-C8B8D9C71C8A}" type="pres">
      <dgm:prSet presAssocID="{497E738C-EE32-4C67-A221-8A237AFBDE8E}" presName="hierChild5" presStyleCnt="0"/>
      <dgm:spPr/>
    </dgm:pt>
    <dgm:pt modelId="{5CC7B79F-3FAB-41E2-BA4F-7E3CDA6775E3}" type="pres">
      <dgm:prSet presAssocID="{C789C2D2-6C71-4CBA-8C3F-BFEF2743A2A5}" presName="Name64" presStyleLbl="parChTrans1D3" presStyleIdx="1" presStyleCnt="4"/>
      <dgm:spPr/>
    </dgm:pt>
    <dgm:pt modelId="{28BAE1E0-CBC8-4252-BE3B-ADCB4A43E153}" type="pres">
      <dgm:prSet presAssocID="{10F5446C-7164-4ED4-A054-FF3EDA1A41A6}" presName="hierRoot2" presStyleCnt="0">
        <dgm:presLayoutVars>
          <dgm:hierBranch val="init"/>
        </dgm:presLayoutVars>
      </dgm:prSet>
      <dgm:spPr/>
    </dgm:pt>
    <dgm:pt modelId="{AA81512F-E179-4B7D-843B-D1106E7DC3A3}" type="pres">
      <dgm:prSet presAssocID="{10F5446C-7164-4ED4-A054-FF3EDA1A41A6}" presName="rootComposite" presStyleCnt="0"/>
      <dgm:spPr/>
    </dgm:pt>
    <dgm:pt modelId="{FAFBE3EF-4905-4DAC-95E5-D58AF3DBDE0B}" type="pres">
      <dgm:prSet presAssocID="{10F5446C-7164-4ED4-A054-FF3EDA1A41A6}" presName="rootText" presStyleLbl="node3" presStyleIdx="1" presStyleCnt="4">
        <dgm:presLayoutVars>
          <dgm:chPref val="3"/>
        </dgm:presLayoutVars>
      </dgm:prSet>
      <dgm:spPr/>
    </dgm:pt>
    <dgm:pt modelId="{DD7099C8-2BFE-489F-8A63-1808464B03E3}" type="pres">
      <dgm:prSet presAssocID="{10F5446C-7164-4ED4-A054-FF3EDA1A41A6}" presName="rootConnector" presStyleLbl="node3" presStyleIdx="1" presStyleCnt="4"/>
      <dgm:spPr/>
    </dgm:pt>
    <dgm:pt modelId="{8DDBCAB5-D14D-4188-94BF-F26F96D2F6C4}" type="pres">
      <dgm:prSet presAssocID="{10F5446C-7164-4ED4-A054-FF3EDA1A41A6}" presName="hierChild4" presStyleCnt="0"/>
      <dgm:spPr/>
    </dgm:pt>
    <dgm:pt modelId="{32387B61-7778-4479-B5B6-8EFBB1417443}" type="pres">
      <dgm:prSet presAssocID="{58123A1D-3BF8-4189-9848-58F68338DDD0}" presName="Name64" presStyleLbl="parChTrans1D4" presStyleIdx="4" presStyleCnt="22"/>
      <dgm:spPr/>
    </dgm:pt>
    <dgm:pt modelId="{FF8F4660-563D-406B-8B89-09E7D5060265}" type="pres">
      <dgm:prSet presAssocID="{E89A99A2-1BB8-45CA-B522-575D11FA9638}" presName="hierRoot2" presStyleCnt="0">
        <dgm:presLayoutVars>
          <dgm:hierBranch val="init"/>
        </dgm:presLayoutVars>
      </dgm:prSet>
      <dgm:spPr/>
    </dgm:pt>
    <dgm:pt modelId="{348FFF8B-4AE3-46A4-8AF9-D71C227480A7}" type="pres">
      <dgm:prSet presAssocID="{E89A99A2-1BB8-45CA-B522-575D11FA9638}" presName="rootComposite" presStyleCnt="0"/>
      <dgm:spPr/>
    </dgm:pt>
    <dgm:pt modelId="{446E14DD-54B1-44CA-975D-112ECCAAE787}" type="pres">
      <dgm:prSet presAssocID="{E89A99A2-1BB8-45CA-B522-575D11FA9638}" presName="rootText" presStyleLbl="node4" presStyleIdx="4" presStyleCnt="22">
        <dgm:presLayoutVars>
          <dgm:chPref val="3"/>
        </dgm:presLayoutVars>
      </dgm:prSet>
      <dgm:spPr/>
    </dgm:pt>
    <dgm:pt modelId="{92E941D0-F15E-4B33-AA82-B1BF38352C66}" type="pres">
      <dgm:prSet presAssocID="{E89A99A2-1BB8-45CA-B522-575D11FA9638}" presName="rootConnector" presStyleLbl="node4" presStyleIdx="4" presStyleCnt="22"/>
      <dgm:spPr/>
    </dgm:pt>
    <dgm:pt modelId="{675943D6-214B-4E63-9560-A2674D76118A}" type="pres">
      <dgm:prSet presAssocID="{E89A99A2-1BB8-45CA-B522-575D11FA9638}" presName="hierChild4" presStyleCnt="0"/>
      <dgm:spPr/>
    </dgm:pt>
    <dgm:pt modelId="{748CB627-0B85-4C59-A338-C7E0AC762B8D}" type="pres">
      <dgm:prSet presAssocID="{8406C7EE-C990-492C-A19F-42F93A1A5E6D}" presName="Name64" presStyleLbl="parChTrans1D4" presStyleIdx="5" presStyleCnt="22"/>
      <dgm:spPr/>
    </dgm:pt>
    <dgm:pt modelId="{1BBB2C19-7DB4-4D07-A19E-828DA29D3D4D}" type="pres">
      <dgm:prSet presAssocID="{841DB462-B059-428F-A1C4-2F0B6B305972}" presName="hierRoot2" presStyleCnt="0">
        <dgm:presLayoutVars>
          <dgm:hierBranch val="init"/>
        </dgm:presLayoutVars>
      </dgm:prSet>
      <dgm:spPr/>
    </dgm:pt>
    <dgm:pt modelId="{A168E534-C9D7-4CFC-8BB2-EEFC7CC589E9}" type="pres">
      <dgm:prSet presAssocID="{841DB462-B059-428F-A1C4-2F0B6B305972}" presName="rootComposite" presStyleCnt="0"/>
      <dgm:spPr/>
    </dgm:pt>
    <dgm:pt modelId="{C338C977-AC9D-4BE2-AEC6-0F7DCC4C0A0A}" type="pres">
      <dgm:prSet presAssocID="{841DB462-B059-428F-A1C4-2F0B6B305972}" presName="rootText" presStyleLbl="node4" presStyleIdx="5" presStyleCnt="22">
        <dgm:presLayoutVars>
          <dgm:chPref val="3"/>
        </dgm:presLayoutVars>
      </dgm:prSet>
      <dgm:spPr/>
    </dgm:pt>
    <dgm:pt modelId="{DDFB51F7-E5DA-438E-A6C5-8B4BF2CF91CF}" type="pres">
      <dgm:prSet presAssocID="{841DB462-B059-428F-A1C4-2F0B6B305972}" presName="rootConnector" presStyleLbl="node4" presStyleIdx="5" presStyleCnt="22"/>
      <dgm:spPr/>
    </dgm:pt>
    <dgm:pt modelId="{D9BE6BF0-0BC4-41D9-9D22-C0EA2B39812B}" type="pres">
      <dgm:prSet presAssocID="{841DB462-B059-428F-A1C4-2F0B6B305972}" presName="hierChild4" presStyleCnt="0"/>
      <dgm:spPr/>
    </dgm:pt>
    <dgm:pt modelId="{544C4630-A8C8-4D83-97CA-D3C3D5DD977D}" type="pres">
      <dgm:prSet presAssocID="{841DB462-B059-428F-A1C4-2F0B6B305972}" presName="hierChild5" presStyleCnt="0"/>
      <dgm:spPr/>
    </dgm:pt>
    <dgm:pt modelId="{45540FE7-B2C7-478F-AA78-392EC2096290}" type="pres">
      <dgm:prSet presAssocID="{E89A99A2-1BB8-45CA-B522-575D11FA9638}" presName="hierChild5" presStyleCnt="0"/>
      <dgm:spPr/>
    </dgm:pt>
    <dgm:pt modelId="{8FB16E51-B43E-4BF5-A923-760F402D5EE8}" type="pres">
      <dgm:prSet presAssocID="{3380AD70-18F4-4535-B71F-8242022882ED}" presName="Name64" presStyleLbl="parChTrans1D4" presStyleIdx="6" presStyleCnt="22"/>
      <dgm:spPr/>
    </dgm:pt>
    <dgm:pt modelId="{EAF122EB-1862-44A3-97FF-53C08EEF99D9}" type="pres">
      <dgm:prSet presAssocID="{60111A5B-7F81-4119-8F92-4DCF0E0D0F68}" presName="hierRoot2" presStyleCnt="0">
        <dgm:presLayoutVars>
          <dgm:hierBranch val="init"/>
        </dgm:presLayoutVars>
      </dgm:prSet>
      <dgm:spPr/>
    </dgm:pt>
    <dgm:pt modelId="{DCFB6C1C-67A9-4637-9B44-908CC5577491}" type="pres">
      <dgm:prSet presAssocID="{60111A5B-7F81-4119-8F92-4DCF0E0D0F68}" presName="rootComposite" presStyleCnt="0"/>
      <dgm:spPr/>
    </dgm:pt>
    <dgm:pt modelId="{E1546884-B7C2-4770-9291-FBFE928C0374}" type="pres">
      <dgm:prSet presAssocID="{60111A5B-7F81-4119-8F92-4DCF0E0D0F68}" presName="rootText" presStyleLbl="node4" presStyleIdx="6" presStyleCnt="22">
        <dgm:presLayoutVars>
          <dgm:chPref val="3"/>
        </dgm:presLayoutVars>
      </dgm:prSet>
      <dgm:spPr/>
    </dgm:pt>
    <dgm:pt modelId="{161BDB5E-64D4-4346-9584-97D82CAF7307}" type="pres">
      <dgm:prSet presAssocID="{60111A5B-7F81-4119-8F92-4DCF0E0D0F68}" presName="rootConnector" presStyleLbl="node4" presStyleIdx="6" presStyleCnt="22"/>
      <dgm:spPr/>
    </dgm:pt>
    <dgm:pt modelId="{DC9700BC-BD9F-4F0E-8965-0BBA8ACE51FE}" type="pres">
      <dgm:prSet presAssocID="{60111A5B-7F81-4119-8F92-4DCF0E0D0F68}" presName="hierChild4" presStyleCnt="0"/>
      <dgm:spPr/>
    </dgm:pt>
    <dgm:pt modelId="{8052F32D-3404-411A-9FBB-65C206BDED2B}" type="pres">
      <dgm:prSet presAssocID="{9B07952B-7C42-4EE8-8F72-6DC90F5AC3E1}" presName="Name64" presStyleLbl="parChTrans1D4" presStyleIdx="7" presStyleCnt="22"/>
      <dgm:spPr/>
    </dgm:pt>
    <dgm:pt modelId="{1473AFAE-8660-4254-9FC7-7CF31235825C}" type="pres">
      <dgm:prSet presAssocID="{DBAE1F37-7BB1-4E4C-9342-F8FAA4D16644}" presName="hierRoot2" presStyleCnt="0">
        <dgm:presLayoutVars>
          <dgm:hierBranch val="init"/>
        </dgm:presLayoutVars>
      </dgm:prSet>
      <dgm:spPr/>
    </dgm:pt>
    <dgm:pt modelId="{F7A156EE-F782-4999-B16C-83D229B129DA}" type="pres">
      <dgm:prSet presAssocID="{DBAE1F37-7BB1-4E4C-9342-F8FAA4D16644}" presName="rootComposite" presStyleCnt="0"/>
      <dgm:spPr/>
    </dgm:pt>
    <dgm:pt modelId="{52D926ED-7219-4FC3-A47D-88C770867D72}" type="pres">
      <dgm:prSet presAssocID="{DBAE1F37-7BB1-4E4C-9342-F8FAA4D16644}" presName="rootText" presStyleLbl="node4" presStyleIdx="7" presStyleCnt="22">
        <dgm:presLayoutVars>
          <dgm:chPref val="3"/>
        </dgm:presLayoutVars>
      </dgm:prSet>
      <dgm:spPr/>
    </dgm:pt>
    <dgm:pt modelId="{9616AA57-2E16-467C-B108-C2D726EF77FC}" type="pres">
      <dgm:prSet presAssocID="{DBAE1F37-7BB1-4E4C-9342-F8FAA4D16644}" presName="rootConnector" presStyleLbl="node4" presStyleIdx="7" presStyleCnt="22"/>
      <dgm:spPr/>
    </dgm:pt>
    <dgm:pt modelId="{4F8BED3F-3796-48AA-9255-EFA18EF5672A}" type="pres">
      <dgm:prSet presAssocID="{DBAE1F37-7BB1-4E4C-9342-F8FAA4D16644}" presName="hierChild4" presStyleCnt="0"/>
      <dgm:spPr/>
    </dgm:pt>
    <dgm:pt modelId="{DE0F6D54-E65B-4DE6-A34B-D3A5BABE1A09}" type="pres">
      <dgm:prSet presAssocID="{C5D1E1FC-A65A-43E0-BE59-16A2E1592E5A}" presName="Name64" presStyleLbl="parChTrans1D4" presStyleIdx="8" presStyleCnt="22"/>
      <dgm:spPr/>
    </dgm:pt>
    <dgm:pt modelId="{D93B7B2F-F5A5-44F3-B1C4-A6BBDEF30FFE}" type="pres">
      <dgm:prSet presAssocID="{E01B9CB7-CC8E-4678-8397-4C48079312BA}" presName="hierRoot2" presStyleCnt="0">
        <dgm:presLayoutVars>
          <dgm:hierBranch val="init"/>
        </dgm:presLayoutVars>
      </dgm:prSet>
      <dgm:spPr/>
    </dgm:pt>
    <dgm:pt modelId="{8DC40F87-66BB-466C-9B4B-82D10CBC57DA}" type="pres">
      <dgm:prSet presAssocID="{E01B9CB7-CC8E-4678-8397-4C48079312BA}" presName="rootComposite" presStyleCnt="0"/>
      <dgm:spPr/>
    </dgm:pt>
    <dgm:pt modelId="{F162BFC3-3437-4BAC-B510-C0C9A0199234}" type="pres">
      <dgm:prSet presAssocID="{E01B9CB7-CC8E-4678-8397-4C48079312BA}" presName="rootText" presStyleLbl="node4" presStyleIdx="8" presStyleCnt="22">
        <dgm:presLayoutVars>
          <dgm:chPref val="3"/>
        </dgm:presLayoutVars>
      </dgm:prSet>
      <dgm:spPr>
        <a:xfrm>
          <a:off x="7434983" y="1243917"/>
          <a:ext cx="962313" cy="293505"/>
        </a:xfrm>
        <a:prstGeom prst="rect">
          <a:avLst/>
        </a:prstGeom>
      </dgm:spPr>
    </dgm:pt>
    <dgm:pt modelId="{628A82E6-68A5-4405-9E11-4A23907D7440}" type="pres">
      <dgm:prSet presAssocID="{E01B9CB7-CC8E-4678-8397-4C48079312BA}" presName="rootConnector" presStyleLbl="node4" presStyleIdx="8" presStyleCnt="22"/>
      <dgm:spPr/>
    </dgm:pt>
    <dgm:pt modelId="{FAED9449-C6BE-4ABD-A62B-1C800A8651D6}" type="pres">
      <dgm:prSet presAssocID="{E01B9CB7-CC8E-4678-8397-4C48079312BA}" presName="hierChild4" presStyleCnt="0"/>
      <dgm:spPr/>
    </dgm:pt>
    <dgm:pt modelId="{5C541718-E088-4AF4-BC65-8F6C43429C82}" type="pres">
      <dgm:prSet presAssocID="{E01B9CB7-CC8E-4678-8397-4C48079312BA}" presName="hierChild5" presStyleCnt="0"/>
      <dgm:spPr/>
    </dgm:pt>
    <dgm:pt modelId="{554AC2F0-6811-49B2-920C-0C04560DBE3E}" type="pres">
      <dgm:prSet presAssocID="{DBAE1F37-7BB1-4E4C-9342-F8FAA4D16644}" presName="hierChild5" presStyleCnt="0"/>
      <dgm:spPr/>
    </dgm:pt>
    <dgm:pt modelId="{E8F70EE0-2A92-4CC0-86FD-6B142D93554C}" type="pres">
      <dgm:prSet presAssocID="{83188047-767B-43CA-8E8E-F648BB9EAABC}" presName="Name64" presStyleLbl="parChTrans1D4" presStyleIdx="9" presStyleCnt="22"/>
      <dgm:spPr/>
    </dgm:pt>
    <dgm:pt modelId="{B919317A-1353-4648-879B-A0E717D2E506}" type="pres">
      <dgm:prSet presAssocID="{DA9E5D63-65E3-4457-8BDB-327C8C869C82}" presName="hierRoot2" presStyleCnt="0">
        <dgm:presLayoutVars>
          <dgm:hierBranch val="init"/>
        </dgm:presLayoutVars>
      </dgm:prSet>
      <dgm:spPr/>
    </dgm:pt>
    <dgm:pt modelId="{83D1E97F-8D2C-4A4C-9104-E39E8C12EEF0}" type="pres">
      <dgm:prSet presAssocID="{DA9E5D63-65E3-4457-8BDB-327C8C869C82}" presName="rootComposite" presStyleCnt="0"/>
      <dgm:spPr/>
    </dgm:pt>
    <dgm:pt modelId="{FD3D2D0A-7D40-47EA-A345-441E5F262707}" type="pres">
      <dgm:prSet presAssocID="{DA9E5D63-65E3-4457-8BDB-327C8C869C82}" presName="rootText" presStyleLbl="node4" presStyleIdx="9" presStyleCnt="22">
        <dgm:presLayoutVars>
          <dgm:chPref val="3"/>
        </dgm:presLayoutVars>
      </dgm:prSet>
      <dgm:spPr/>
    </dgm:pt>
    <dgm:pt modelId="{8F04F541-D1F7-426A-A487-5BD62162A071}" type="pres">
      <dgm:prSet presAssocID="{DA9E5D63-65E3-4457-8BDB-327C8C869C82}" presName="rootConnector" presStyleLbl="node4" presStyleIdx="9" presStyleCnt="22"/>
      <dgm:spPr/>
    </dgm:pt>
    <dgm:pt modelId="{798424C2-BA38-41D4-91A1-6025A6AB8F44}" type="pres">
      <dgm:prSet presAssocID="{DA9E5D63-65E3-4457-8BDB-327C8C869C82}" presName="hierChild4" presStyleCnt="0"/>
      <dgm:spPr/>
    </dgm:pt>
    <dgm:pt modelId="{1A04CC2B-4861-4DDD-80A8-6BA9DBA2BC2D}" type="pres">
      <dgm:prSet presAssocID="{3C8CE1D5-635F-4550-9889-11C9C4CC1752}" presName="Name64" presStyleLbl="parChTrans1D4" presStyleIdx="10" presStyleCnt="22"/>
      <dgm:spPr/>
    </dgm:pt>
    <dgm:pt modelId="{AE0AE928-A4B2-4D6C-B4B9-7700DD6A19D0}" type="pres">
      <dgm:prSet presAssocID="{E7851C8B-80C4-4677-B1DE-EF8EB2A9CDE6}" presName="hierRoot2" presStyleCnt="0">
        <dgm:presLayoutVars>
          <dgm:hierBranch val="init"/>
        </dgm:presLayoutVars>
      </dgm:prSet>
      <dgm:spPr/>
    </dgm:pt>
    <dgm:pt modelId="{2AE4203E-1A25-4AF3-9735-D8232603EA5E}" type="pres">
      <dgm:prSet presAssocID="{E7851C8B-80C4-4677-B1DE-EF8EB2A9CDE6}" presName="rootComposite" presStyleCnt="0"/>
      <dgm:spPr/>
    </dgm:pt>
    <dgm:pt modelId="{F4B98120-0D6C-48A8-B6C9-808036A2B80A}" type="pres">
      <dgm:prSet presAssocID="{E7851C8B-80C4-4677-B1DE-EF8EB2A9CDE6}" presName="rootText" presStyleLbl="node4" presStyleIdx="10" presStyleCnt="22">
        <dgm:presLayoutVars>
          <dgm:chPref val="3"/>
        </dgm:presLayoutVars>
      </dgm:prSet>
      <dgm:spPr>
        <a:xfrm>
          <a:off x="7434983" y="1657712"/>
          <a:ext cx="962313" cy="293505"/>
        </a:xfrm>
        <a:prstGeom prst="rect">
          <a:avLst/>
        </a:prstGeom>
      </dgm:spPr>
    </dgm:pt>
    <dgm:pt modelId="{A05C0B7F-C769-4FB8-9919-E8054566D48F}" type="pres">
      <dgm:prSet presAssocID="{E7851C8B-80C4-4677-B1DE-EF8EB2A9CDE6}" presName="rootConnector" presStyleLbl="node4" presStyleIdx="10" presStyleCnt="22"/>
      <dgm:spPr/>
    </dgm:pt>
    <dgm:pt modelId="{E958C3FF-42AD-4434-ABE4-A1884B7F356E}" type="pres">
      <dgm:prSet presAssocID="{E7851C8B-80C4-4677-B1DE-EF8EB2A9CDE6}" presName="hierChild4" presStyleCnt="0"/>
      <dgm:spPr/>
    </dgm:pt>
    <dgm:pt modelId="{19A45395-B998-4643-B0FE-39A0A6F5E02E}" type="pres">
      <dgm:prSet presAssocID="{E7851C8B-80C4-4677-B1DE-EF8EB2A9CDE6}" presName="hierChild5" presStyleCnt="0"/>
      <dgm:spPr/>
    </dgm:pt>
    <dgm:pt modelId="{AF200191-999E-4FD9-9DAA-07CD643A9754}" type="pres">
      <dgm:prSet presAssocID="{DA9E5D63-65E3-4457-8BDB-327C8C869C82}" presName="hierChild5" presStyleCnt="0"/>
      <dgm:spPr/>
    </dgm:pt>
    <dgm:pt modelId="{49D419AA-A4C9-41CB-A74B-F4925A40B754}" type="pres">
      <dgm:prSet presAssocID="{60111A5B-7F81-4119-8F92-4DCF0E0D0F68}" presName="hierChild5" presStyleCnt="0"/>
      <dgm:spPr/>
    </dgm:pt>
    <dgm:pt modelId="{22C74D05-B6D8-47EA-B3CC-5CAACC9D2810}" type="pres">
      <dgm:prSet presAssocID="{10F5446C-7164-4ED4-A054-FF3EDA1A41A6}" presName="hierChild5" presStyleCnt="0"/>
      <dgm:spPr/>
    </dgm:pt>
    <dgm:pt modelId="{6FAFB26A-164F-4C1F-8867-DE43F909DBC3}" type="pres">
      <dgm:prSet presAssocID="{9612D4BD-AF8B-47BE-87A7-FFC96E7F4870}" presName="Name64" presStyleLbl="parChTrans1D3" presStyleIdx="2" presStyleCnt="4"/>
      <dgm:spPr/>
    </dgm:pt>
    <dgm:pt modelId="{89AC0447-BE98-462B-AFFE-A5775894F9EE}" type="pres">
      <dgm:prSet presAssocID="{F74E8548-F82C-4E95-B9F2-20C86CCAA4FC}" presName="hierRoot2" presStyleCnt="0">
        <dgm:presLayoutVars>
          <dgm:hierBranch val="init"/>
        </dgm:presLayoutVars>
      </dgm:prSet>
      <dgm:spPr/>
    </dgm:pt>
    <dgm:pt modelId="{4E6659CB-7D6A-4187-9CEF-F331520F3751}" type="pres">
      <dgm:prSet presAssocID="{F74E8548-F82C-4E95-B9F2-20C86CCAA4FC}" presName="rootComposite" presStyleCnt="0"/>
      <dgm:spPr/>
    </dgm:pt>
    <dgm:pt modelId="{4EF837BF-47DB-4DA6-A1CF-11FE519110B5}" type="pres">
      <dgm:prSet presAssocID="{F74E8548-F82C-4E95-B9F2-20C86CCAA4FC}" presName="rootText" presStyleLbl="node3" presStyleIdx="2" presStyleCnt="4">
        <dgm:presLayoutVars>
          <dgm:chPref val="3"/>
        </dgm:presLayoutVars>
      </dgm:prSet>
      <dgm:spPr/>
    </dgm:pt>
    <dgm:pt modelId="{C6B320B1-81FD-4FD5-9846-6C735F5727BC}" type="pres">
      <dgm:prSet presAssocID="{F74E8548-F82C-4E95-B9F2-20C86CCAA4FC}" presName="rootConnector" presStyleLbl="node3" presStyleIdx="2" presStyleCnt="4"/>
      <dgm:spPr/>
    </dgm:pt>
    <dgm:pt modelId="{6F3ACD4F-F1DB-498E-BD2E-F49D927943A8}" type="pres">
      <dgm:prSet presAssocID="{F74E8548-F82C-4E95-B9F2-20C86CCAA4FC}" presName="hierChild4" presStyleCnt="0"/>
      <dgm:spPr/>
    </dgm:pt>
    <dgm:pt modelId="{C9CCFA31-A27D-4395-AE74-C87E23122E1D}" type="pres">
      <dgm:prSet presAssocID="{B914951F-5B16-405D-B8CA-3F4251CF220E}" presName="Name64" presStyleLbl="parChTrans1D4" presStyleIdx="11" presStyleCnt="22"/>
      <dgm:spPr/>
    </dgm:pt>
    <dgm:pt modelId="{82F9219E-785C-47C7-A9A3-622CF09B77E4}" type="pres">
      <dgm:prSet presAssocID="{A8F939F9-2BC0-419A-B0B5-F86BF912275E}" presName="hierRoot2" presStyleCnt="0">
        <dgm:presLayoutVars>
          <dgm:hierBranch val="init"/>
        </dgm:presLayoutVars>
      </dgm:prSet>
      <dgm:spPr/>
    </dgm:pt>
    <dgm:pt modelId="{4D39EC59-15A9-4A5B-B518-FEBE74E83AD3}" type="pres">
      <dgm:prSet presAssocID="{A8F939F9-2BC0-419A-B0B5-F86BF912275E}" presName="rootComposite" presStyleCnt="0"/>
      <dgm:spPr/>
    </dgm:pt>
    <dgm:pt modelId="{832DBEB2-01CF-4489-B301-BD1C4F46AF42}" type="pres">
      <dgm:prSet presAssocID="{A8F939F9-2BC0-419A-B0B5-F86BF912275E}" presName="rootText" presStyleLbl="node4" presStyleIdx="11" presStyleCnt="22">
        <dgm:presLayoutVars>
          <dgm:chPref val="3"/>
        </dgm:presLayoutVars>
      </dgm:prSet>
      <dgm:spPr/>
    </dgm:pt>
    <dgm:pt modelId="{CE4E091A-970A-4822-9A81-CC3765651A87}" type="pres">
      <dgm:prSet presAssocID="{A8F939F9-2BC0-419A-B0B5-F86BF912275E}" presName="rootConnector" presStyleLbl="node4" presStyleIdx="11" presStyleCnt="22"/>
      <dgm:spPr/>
    </dgm:pt>
    <dgm:pt modelId="{A0A0B160-FB0C-4EB7-9D54-24A6289ADAEA}" type="pres">
      <dgm:prSet presAssocID="{A8F939F9-2BC0-419A-B0B5-F86BF912275E}" presName="hierChild4" presStyleCnt="0"/>
      <dgm:spPr/>
    </dgm:pt>
    <dgm:pt modelId="{8A48DBB4-3282-4E43-BBC1-7BD7EB3162A9}" type="pres">
      <dgm:prSet presAssocID="{275E88A9-D2BB-4F1B-B5F5-8AE720DC6E4E}" presName="Name64" presStyleLbl="parChTrans1D4" presStyleIdx="12" presStyleCnt="22"/>
      <dgm:spPr/>
    </dgm:pt>
    <dgm:pt modelId="{65DB029C-167E-4216-88E0-5295FA60F858}" type="pres">
      <dgm:prSet presAssocID="{B8FCF2D0-2714-4767-A8F2-29900EE3B99D}" presName="hierRoot2" presStyleCnt="0">
        <dgm:presLayoutVars>
          <dgm:hierBranch val="init"/>
        </dgm:presLayoutVars>
      </dgm:prSet>
      <dgm:spPr/>
    </dgm:pt>
    <dgm:pt modelId="{3668D3F0-4FC1-4132-BEAF-8C5C7DF7365E}" type="pres">
      <dgm:prSet presAssocID="{B8FCF2D0-2714-4767-A8F2-29900EE3B99D}" presName="rootComposite" presStyleCnt="0"/>
      <dgm:spPr/>
    </dgm:pt>
    <dgm:pt modelId="{E17C10A2-D3DC-42AA-A376-70DFD6C4D3FF}" type="pres">
      <dgm:prSet presAssocID="{B8FCF2D0-2714-4767-A8F2-29900EE3B99D}" presName="rootText" presStyleLbl="node4" presStyleIdx="12" presStyleCnt="22">
        <dgm:presLayoutVars>
          <dgm:chPref val="3"/>
        </dgm:presLayoutVars>
      </dgm:prSet>
      <dgm:spPr/>
    </dgm:pt>
    <dgm:pt modelId="{61D36032-E353-4B2E-AF84-EF8A8F0BD285}" type="pres">
      <dgm:prSet presAssocID="{B8FCF2D0-2714-4767-A8F2-29900EE3B99D}" presName="rootConnector" presStyleLbl="node4" presStyleIdx="12" presStyleCnt="22"/>
      <dgm:spPr/>
    </dgm:pt>
    <dgm:pt modelId="{37E7F1D6-AED3-4E7D-9247-D2C004C91AA2}" type="pres">
      <dgm:prSet presAssocID="{B8FCF2D0-2714-4767-A8F2-29900EE3B99D}" presName="hierChild4" presStyleCnt="0"/>
      <dgm:spPr/>
    </dgm:pt>
    <dgm:pt modelId="{447530CA-04E1-4075-AE28-560C79536DC9}" type="pres">
      <dgm:prSet presAssocID="{B8FCF2D0-2714-4767-A8F2-29900EE3B99D}" presName="hierChild5" presStyleCnt="0"/>
      <dgm:spPr/>
    </dgm:pt>
    <dgm:pt modelId="{FBC6B645-80A6-4FA9-B295-0DB1EE314670}" type="pres">
      <dgm:prSet presAssocID="{A8F939F9-2BC0-419A-B0B5-F86BF912275E}" presName="hierChild5" presStyleCnt="0"/>
      <dgm:spPr/>
    </dgm:pt>
    <dgm:pt modelId="{41030C96-DE07-44F5-A387-804DD6A7337C}" type="pres">
      <dgm:prSet presAssocID="{66477B97-869F-4D99-BCDD-47F215EEF2F2}" presName="Name64" presStyleLbl="parChTrans1D4" presStyleIdx="13" presStyleCnt="22"/>
      <dgm:spPr/>
    </dgm:pt>
    <dgm:pt modelId="{79E11808-2C17-42D8-8DB7-3E73882C4681}" type="pres">
      <dgm:prSet presAssocID="{0523FA5D-9783-41DE-8C41-969FD117BB65}" presName="hierRoot2" presStyleCnt="0">
        <dgm:presLayoutVars>
          <dgm:hierBranch val="init"/>
        </dgm:presLayoutVars>
      </dgm:prSet>
      <dgm:spPr/>
    </dgm:pt>
    <dgm:pt modelId="{D7A6AD85-FC52-441A-BEFA-21BD9BFA5386}" type="pres">
      <dgm:prSet presAssocID="{0523FA5D-9783-41DE-8C41-969FD117BB65}" presName="rootComposite" presStyleCnt="0"/>
      <dgm:spPr/>
    </dgm:pt>
    <dgm:pt modelId="{FD3EF679-CA5F-4E40-8A5F-6A06A31233B8}" type="pres">
      <dgm:prSet presAssocID="{0523FA5D-9783-41DE-8C41-969FD117BB65}" presName="rootText" presStyleLbl="node4" presStyleIdx="13" presStyleCnt="22">
        <dgm:presLayoutVars>
          <dgm:chPref val="3"/>
        </dgm:presLayoutVars>
      </dgm:prSet>
      <dgm:spPr>
        <a:xfrm>
          <a:off x="5125431" y="2485301"/>
          <a:ext cx="962313" cy="293505"/>
        </a:xfrm>
        <a:prstGeom prst="rect">
          <a:avLst/>
        </a:prstGeom>
      </dgm:spPr>
    </dgm:pt>
    <dgm:pt modelId="{A72E2ADE-E4EF-4618-A012-3CD4BB5E0A92}" type="pres">
      <dgm:prSet presAssocID="{0523FA5D-9783-41DE-8C41-969FD117BB65}" presName="rootConnector" presStyleLbl="node4" presStyleIdx="13" presStyleCnt="22"/>
      <dgm:spPr/>
    </dgm:pt>
    <dgm:pt modelId="{4D96C5FD-56C3-40BB-BC66-BBB881BB60D7}" type="pres">
      <dgm:prSet presAssocID="{0523FA5D-9783-41DE-8C41-969FD117BB65}" presName="hierChild4" presStyleCnt="0"/>
      <dgm:spPr/>
    </dgm:pt>
    <dgm:pt modelId="{DAFF61D8-6126-44A9-81AF-7BF7BD778162}" type="pres">
      <dgm:prSet presAssocID="{3B60E6AC-D154-40BC-B47E-1ADB4CE27436}" presName="Name64" presStyleLbl="parChTrans1D4" presStyleIdx="14" presStyleCnt="22"/>
      <dgm:spPr/>
    </dgm:pt>
    <dgm:pt modelId="{0ADB5D48-E732-42EB-A6BD-774FAFF7DFB2}" type="pres">
      <dgm:prSet presAssocID="{4B208E73-2F18-4C96-856D-D228121561AF}" presName="hierRoot2" presStyleCnt="0">
        <dgm:presLayoutVars>
          <dgm:hierBranch val="init"/>
        </dgm:presLayoutVars>
      </dgm:prSet>
      <dgm:spPr/>
    </dgm:pt>
    <dgm:pt modelId="{0F5F0B76-8E11-4918-8DAF-DB2A9E790BEB}" type="pres">
      <dgm:prSet presAssocID="{4B208E73-2F18-4C96-856D-D228121561AF}" presName="rootComposite" presStyleCnt="0"/>
      <dgm:spPr/>
    </dgm:pt>
    <dgm:pt modelId="{A161BB0F-BE27-4973-8873-DFDBD8788B87}" type="pres">
      <dgm:prSet presAssocID="{4B208E73-2F18-4C96-856D-D228121561AF}" presName="rootText" presStyleLbl="node4" presStyleIdx="14" presStyleCnt="22">
        <dgm:presLayoutVars>
          <dgm:chPref val="3"/>
        </dgm:presLayoutVars>
      </dgm:prSet>
      <dgm:spPr>
        <a:xfrm>
          <a:off x="6280207" y="2485301"/>
          <a:ext cx="962313" cy="293505"/>
        </a:xfrm>
        <a:prstGeom prst="rect">
          <a:avLst/>
        </a:prstGeom>
      </dgm:spPr>
    </dgm:pt>
    <dgm:pt modelId="{F180C6B3-0E80-40FA-904B-D1B085CFB2AB}" type="pres">
      <dgm:prSet presAssocID="{4B208E73-2F18-4C96-856D-D228121561AF}" presName="rootConnector" presStyleLbl="node4" presStyleIdx="14" presStyleCnt="22"/>
      <dgm:spPr/>
    </dgm:pt>
    <dgm:pt modelId="{3302532A-11D8-4FB8-A278-BA128E8D3824}" type="pres">
      <dgm:prSet presAssocID="{4B208E73-2F18-4C96-856D-D228121561AF}" presName="hierChild4" presStyleCnt="0"/>
      <dgm:spPr/>
    </dgm:pt>
    <dgm:pt modelId="{FA2332C2-D73B-4F91-ADD6-C40E5DFB4608}" type="pres">
      <dgm:prSet presAssocID="{4B208E73-2F18-4C96-856D-D228121561AF}" presName="hierChild5" presStyleCnt="0"/>
      <dgm:spPr/>
    </dgm:pt>
    <dgm:pt modelId="{B51908A6-5DAE-426A-BADC-90C438833013}" type="pres">
      <dgm:prSet presAssocID="{0523FA5D-9783-41DE-8C41-969FD117BB65}" presName="hierChild5" presStyleCnt="0"/>
      <dgm:spPr/>
    </dgm:pt>
    <dgm:pt modelId="{4A218048-8D0E-4AB7-98C0-C7CB91782C28}" type="pres">
      <dgm:prSet presAssocID="{F74E8548-F82C-4E95-B9F2-20C86CCAA4FC}" presName="hierChild5" presStyleCnt="0"/>
      <dgm:spPr/>
    </dgm:pt>
    <dgm:pt modelId="{68339D95-0416-4C73-B842-151CD950D5A1}" type="pres">
      <dgm:prSet presAssocID="{D05461C4-C7B3-4141-9E23-987BC6143569}" presName="hierChild5" presStyleCnt="0"/>
      <dgm:spPr/>
    </dgm:pt>
    <dgm:pt modelId="{7162DB51-8FA2-4748-9DE9-4B1CDA1FA80B}" type="pres">
      <dgm:prSet presAssocID="{17CB6436-348B-4142-9321-517B56D15005}" presName="Name64" presStyleLbl="parChTrans1D2" presStyleIdx="1" presStyleCnt="2"/>
      <dgm:spPr/>
    </dgm:pt>
    <dgm:pt modelId="{6ABBEA27-3F83-4126-931A-A4250771BAD8}" type="pres">
      <dgm:prSet presAssocID="{FE409E4A-BAB2-4BAC-AB62-B78FB765ADD2}" presName="hierRoot2" presStyleCnt="0">
        <dgm:presLayoutVars>
          <dgm:hierBranch val="init"/>
        </dgm:presLayoutVars>
      </dgm:prSet>
      <dgm:spPr/>
    </dgm:pt>
    <dgm:pt modelId="{C2B7D80B-81AA-4188-AEAE-F1D1F1F4D708}" type="pres">
      <dgm:prSet presAssocID="{FE409E4A-BAB2-4BAC-AB62-B78FB765ADD2}" presName="rootComposite" presStyleCnt="0"/>
      <dgm:spPr/>
    </dgm:pt>
    <dgm:pt modelId="{C7E94787-B151-4A40-9815-7613AD3BDE78}" type="pres">
      <dgm:prSet presAssocID="{FE409E4A-BAB2-4BAC-AB62-B78FB765ADD2}" presName="rootText" presStyleLbl="node2" presStyleIdx="1" presStyleCnt="2">
        <dgm:presLayoutVars>
          <dgm:chPref val="3"/>
        </dgm:presLayoutVars>
      </dgm:prSet>
      <dgm:spPr/>
    </dgm:pt>
    <dgm:pt modelId="{FF26AA69-23B2-42F0-B782-E1D40128E9F6}" type="pres">
      <dgm:prSet presAssocID="{FE409E4A-BAB2-4BAC-AB62-B78FB765ADD2}" presName="rootConnector" presStyleLbl="node2" presStyleIdx="1" presStyleCnt="2"/>
      <dgm:spPr/>
    </dgm:pt>
    <dgm:pt modelId="{BF62947A-C173-49A5-B133-AF1547D535AE}" type="pres">
      <dgm:prSet presAssocID="{FE409E4A-BAB2-4BAC-AB62-B78FB765ADD2}" presName="hierChild4" presStyleCnt="0"/>
      <dgm:spPr/>
    </dgm:pt>
    <dgm:pt modelId="{3DF10069-4DF7-40CE-A3CD-4DC30E3B1781}" type="pres">
      <dgm:prSet presAssocID="{ABF3C8C3-9482-4AA1-B193-DBFAA1C2DE06}" presName="Name64" presStyleLbl="parChTrans1D3" presStyleIdx="3" presStyleCnt="4"/>
      <dgm:spPr/>
    </dgm:pt>
    <dgm:pt modelId="{1AE61CFF-30C4-450B-9D78-CB2ADDA9DC85}" type="pres">
      <dgm:prSet presAssocID="{684740C1-CC11-42FB-9A8D-AFA8CFD0EC17}" presName="hierRoot2" presStyleCnt="0">
        <dgm:presLayoutVars>
          <dgm:hierBranch val="init"/>
        </dgm:presLayoutVars>
      </dgm:prSet>
      <dgm:spPr/>
    </dgm:pt>
    <dgm:pt modelId="{585A255D-9899-465B-80FC-BFF58AB40710}" type="pres">
      <dgm:prSet presAssocID="{684740C1-CC11-42FB-9A8D-AFA8CFD0EC17}" presName="rootComposite" presStyleCnt="0"/>
      <dgm:spPr/>
    </dgm:pt>
    <dgm:pt modelId="{FC5EB720-9BFD-474F-A240-B39B1962D47A}" type="pres">
      <dgm:prSet presAssocID="{684740C1-CC11-42FB-9A8D-AFA8CFD0EC17}" presName="rootText" presStyleLbl="node3" presStyleIdx="3" presStyleCnt="4">
        <dgm:presLayoutVars>
          <dgm:chPref val="3"/>
        </dgm:presLayoutVars>
      </dgm:prSet>
      <dgm:spPr/>
    </dgm:pt>
    <dgm:pt modelId="{11F6655C-D312-40BF-A288-2BB78452D007}" type="pres">
      <dgm:prSet presAssocID="{684740C1-CC11-42FB-9A8D-AFA8CFD0EC17}" presName="rootConnector" presStyleLbl="node3" presStyleIdx="3" presStyleCnt="4"/>
      <dgm:spPr/>
    </dgm:pt>
    <dgm:pt modelId="{C8D9DA2D-561C-48C9-97DC-682223E638A3}" type="pres">
      <dgm:prSet presAssocID="{684740C1-CC11-42FB-9A8D-AFA8CFD0EC17}" presName="hierChild4" presStyleCnt="0"/>
      <dgm:spPr/>
    </dgm:pt>
    <dgm:pt modelId="{4DB087E2-915D-4325-873A-2EA4A776B43E}" type="pres">
      <dgm:prSet presAssocID="{FC73303A-FA89-4585-AE93-ADA9ADC929ED}" presName="Name64" presStyleLbl="parChTrans1D4" presStyleIdx="15" presStyleCnt="22"/>
      <dgm:spPr/>
    </dgm:pt>
    <dgm:pt modelId="{387E9B96-9FFE-4D68-BAE9-98CD7D5959A8}" type="pres">
      <dgm:prSet presAssocID="{109F7626-4CAE-452A-8AEE-33AF95481ED6}" presName="hierRoot2" presStyleCnt="0">
        <dgm:presLayoutVars>
          <dgm:hierBranch val="init"/>
        </dgm:presLayoutVars>
      </dgm:prSet>
      <dgm:spPr/>
    </dgm:pt>
    <dgm:pt modelId="{A38B9473-CE5E-4939-8822-549536BE21B1}" type="pres">
      <dgm:prSet presAssocID="{109F7626-4CAE-452A-8AEE-33AF95481ED6}" presName="rootComposite" presStyleCnt="0"/>
      <dgm:spPr/>
    </dgm:pt>
    <dgm:pt modelId="{75F5C6C7-69AF-4890-829F-789E8609A6A3}" type="pres">
      <dgm:prSet presAssocID="{109F7626-4CAE-452A-8AEE-33AF95481ED6}" presName="rootText" presStyleLbl="node4" presStyleIdx="15" presStyleCnt="22">
        <dgm:presLayoutVars>
          <dgm:chPref val="3"/>
        </dgm:presLayoutVars>
      </dgm:prSet>
      <dgm:spPr/>
    </dgm:pt>
    <dgm:pt modelId="{781387FA-2FFE-4FBF-952C-23DF35B3EA7F}" type="pres">
      <dgm:prSet presAssocID="{109F7626-4CAE-452A-8AEE-33AF95481ED6}" presName="rootConnector" presStyleLbl="node4" presStyleIdx="15" presStyleCnt="22"/>
      <dgm:spPr/>
    </dgm:pt>
    <dgm:pt modelId="{E466A8A8-2BD8-445E-BA8D-97A4E251A4D9}" type="pres">
      <dgm:prSet presAssocID="{109F7626-4CAE-452A-8AEE-33AF95481ED6}" presName="hierChild4" presStyleCnt="0"/>
      <dgm:spPr/>
    </dgm:pt>
    <dgm:pt modelId="{B192F9F4-7DAA-4285-8684-46B9099B7EBC}" type="pres">
      <dgm:prSet presAssocID="{54133002-B9C0-4305-B9CE-5F413191ACC9}" presName="Name64" presStyleLbl="parChTrans1D4" presStyleIdx="16" presStyleCnt="22"/>
      <dgm:spPr/>
    </dgm:pt>
    <dgm:pt modelId="{110BEA7D-2B94-4FEC-A42B-FC7FB9B88B7E}" type="pres">
      <dgm:prSet presAssocID="{5255F287-2F12-4CC3-B191-47BB585A8FD5}" presName="hierRoot2" presStyleCnt="0">
        <dgm:presLayoutVars>
          <dgm:hierBranch val="init"/>
        </dgm:presLayoutVars>
      </dgm:prSet>
      <dgm:spPr/>
    </dgm:pt>
    <dgm:pt modelId="{609DD215-41D1-4994-A956-46C5AEE2E0E1}" type="pres">
      <dgm:prSet presAssocID="{5255F287-2F12-4CC3-B191-47BB585A8FD5}" presName="rootComposite" presStyleCnt="0"/>
      <dgm:spPr/>
    </dgm:pt>
    <dgm:pt modelId="{2E833A8E-0443-4E4B-9E27-A5495C1C7E36}" type="pres">
      <dgm:prSet presAssocID="{5255F287-2F12-4CC3-B191-47BB585A8FD5}" presName="rootText" presStyleLbl="node4" presStyleIdx="16" presStyleCnt="22">
        <dgm:presLayoutVars>
          <dgm:chPref val="3"/>
        </dgm:presLayoutVars>
      </dgm:prSet>
      <dgm:spPr/>
    </dgm:pt>
    <dgm:pt modelId="{C993A21E-D707-4DE0-AC24-249DAC66E105}" type="pres">
      <dgm:prSet presAssocID="{5255F287-2F12-4CC3-B191-47BB585A8FD5}" presName="rootConnector" presStyleLbl="node4" presStyleIdx="16" presStyleCnt="22"/>
      <dgm:spPr/>
    </dgm:pt>
    <dgm:pt modelId="{C5EA77F9-BCE2-4718-94C5-EE3F026D2036}" type="pres">
      <dgm:prSet presAssocID="{5255F287-2F12-4CC3-B191-47BB585A8FD5}" presName="hierChild4" presStyleCnt="0"/>
      <dgm:spPr/>
    </dgm:pt>
    <dgm:pt modelId="{9E97FB38-58B5-4B43-B66D-FEC527151CE7}" type="pres">
      <dgm:prSet presAssocID="{5255F287-2F12-4CC3-B191-47BB585A8FD5}" presName="hierChild5" presStyleCnt="0"/>
      <dgm:spPr/>
    </dgm:pt>
    <dgm:pt modelId="{822B3072-577B-4677-A4EC-4E737D10547B}" type="pres">
      <dgm:prSet presAssocID="{109F7626-4CAE-452A-8AEE-33AF95481ED6}" presName="hierChild5" presStyleCnt="0"/>
      <dgm:spPr/>
    </dgm:pt>
    <dgm:pt modelId="{ECCFC50E-AF35-4792-94EA-E393358B7D94}" type="pres">
      <dgm:prSet presAssocID="{F9337B77-D4B6-4B9E-9A48-94545E3B575A}" presName="Name64" presStyleLbl="parChTrans1D4" presStyleIdx="17" presStyleCnt="22"/>
      <dgm:spPr/>
    </dgm:pt>
    <dgm:pt modelId="{9ED3F9E0-7B77-4B94-AA5B-DCBCF4570004}" type="pres">
      <dgm:prSet presAssocID="{A13D9891-7833-4FA9-A148-7D1BDF0640CB}" presName="hierRoot2" presStyleCnt="0">
        <dgm:presLayoutVars>
          <dgm:hierBranch val="init"/>
        </dgm:presLayoutVars>
      </dgm:prSet>
      <dgm:spPr/>
    </dgm:pt>
    <dgm:pt modelId="{38B243F4-3A87-4FA3-A706-F81732BE2EB6}" type="pres">
      <dgm:prSet presAssocID="{A13D9891-7833-4FA9-A148-7D1BDF0640CB}" presName="rootComposite" presStyleCnt="0"/>
      <dgm:spPr/>
    </dgm:pt>
    <dgm:pt modelId="{5D714A07-4C31-46A4-9371-453C99D7EDE0}" type="pres">
      <dgm:prSet presAssocID="{A13D9891-7833-4FA9-A148-7D1BDF0640CB}" presName="rootText" presStyleLbl="node4" presStyleIdx="17" presStyleCnt="22">
        <dgm:presLayoutVars>
          <dgm:chPref val="3"/>
        </dgm:presLayoutVars>
      </dgm:prSet>
      <dgm:spPr>
        <a:xfrm>
          <a:off x="5125431" y="3519788"/>
          <a:ext cx="962313" cy="293505"/>
        </a:xfrm>
        <a:prstGeom prst="rect">
          <a:avLst/>
        </a:prstGeom>
      </dgm:spPr>
    </dgm:pt>
    <dgm:pt modelId="{6BA838F1-DBC1-456C-A187-81C590B26095}" type="pres">
      <dgm:prSet presAssocID="{A13D9891-7833-4FA9-A148-7D1BDF0640CB}" presName="rootConnector" presStyleLbl="node4" presStyleIdx="17" presStyleCnt="22"/>
      <dgm:spPr/>
    </dgm:pt>
    <dgm:pt modelId="{B9CF887C-5FE6-4802-B0F3-00628E84883B}" type="pres">
      <dgm:prSet presAssocID="{A13D9891-7833-4FA9-A148-7D1BDF0640CB}" presName="hierChild4" presStyleCnt="0"/>
      <dgm:spPr/>
    </dgm:pt>
    <dgm:pt modelId="{5EBE9EB0-3B77-4FD3-8D50-D79B0CC33BA1}" type="pres">
      <dgm:prSet presAssocID="{4EA4C207-72A6-498C-935E-8AA43F7DC4BC}" presName="Name64" presStyleLbl="parChTrans1D4" presStyleIdx="18" presStyleCnt="22"/>
      <dgm:spPr/>
    </dgm:pt>
    <dgm:pt modelId="{C4C05217-00C7-448D-BACF-D77451C44BD9}" type="pres">
      <dgm:prSet presAssocID="{6AFAC4D3-843A-4149-8092-FCA5C72FA1A5}" presName="hierRoot2" presStyleCnt="0">
        <dgm:presLayoutVars>
          <dgm:hierBranch val="init"/>
        </dgm:presLayoutVars>
      </dgm:prSet>
      <dgm:spPr/>
    </dgm:pt>
    <dgm:pt modelId="{EAA8EE7D-35F4-413D-BA33-5AC459302FE8}" type="pres">
      <dgm:prSet presAssocID="{6AFAC4D3-843A-4149-8092-FCA5C72FA1A5}" presName="rootComposite" presStyleCnt="0"/>
      <dgm:spPr/>
    </dgm:pt>
    <dgm:pt modelId="{935759A2-6502-4084-9A85-E0F7DEEFDF0E}" type="pres">
      <dgm:prSet presAssocID="{6AFAC4D3-843A-4149-8092-FCA5C72FA1A5}" presName="rootText" presStyleLbl="node4" presStyleIdx="18" presStyleCnt="22">
        <dgm:presLayoutVars>
          <dgm:chPref val="3"/>
        </dgm:presLayoutVars>
      </dgm:prSet>
      <dgm:spPr/>
    </dgm:pt>
    <dgm:pt modelId="{A673321C-1CEE-4BA9-8DBD-A058AF975265}" type="pres">
      <dgm:prSet presAssocID="{6AFAC4D3-843A-4149-8092-FCA5C72FA1A5}" presName="rootConnector" presStyleLbl="node4" presStyleIdx="18" presStyleCnt="22"/>
      <dgm:spPr/>
    </dgm:pt>
    <dgm:pt modelId="{3F1414C9-DD39-48FB-8E4E-6CC8A37C733B}" type="pres">
      <dgm:prSet presAssocID="{6AFAC4D3-843A-4149-8092-FCA5C72FA1A5}" presName="hierChild4" presStyleCnt="0"/>
      <dgm:spPr/>
    </dgm:pt>
    <dgm:pt modelId="{52FD4C30-29F4-4298-BC10-D89EAAB92DC1}" type="pres">
      <dgm:prSet presAssocID="{D0D65D46-A8E5-4D37-84BB-D4C79CA69F88}" presName="Name64" presStyleLbl="parChTrans1D4" presStyleIdx="19" presStyleCnt="22"/>
      <dgm:spPr/>
    </dgm:pt>
    <dgm:pt modelId="{30B86FCC-1EB4-445D-8187-7A0CEBCE5C45}" type="pres">
      <dgm:prSet presAssocID="{3B41991E-3827-4088-AD8E-4A5ABDBD884B}" presName="hierRoot2" presStyleCnt="0">
        <dgm:presLayoutVars>
          <dgm:hierBranch val="init"/>
        </dgm:presLayoutVars>
      </dgm:prSet>
      <dgm:spPr/>
    </dgm:pt>
    <dgm:pt modelId="{B97C8C0B-3679-4557-9EE6-93DF6AAD2A44}" type="pres">
      <dgm:prSet presAssocID="{3B41991E-3827-4088-AD8E-4A5ABDBD884B}" presName="rootComposite" presStyleCnt="0"/>
      <dgm:spPr/>
    </dgm:pt>
    <dgm:pt modelId="{85957C8A-DB70-4E0F-BC98-2B250CE41F94}" type="pres">
      <dgm:prSet presAssocID="{3B41991E-3827-4088-AD8E-4A5ABDBD884B}" presName="rootText" presStyleLbl="node4" presStyleIdx="19" presStyleCnt="22">
        <dgm:presLayoutVars>
          <dgm:chPref val="3"/>
        </dgm:presLayoutVars>
      </dgm:prSet>
      <dgm:spPr>
        <a:xfrm>
          <a:off x="7434983" y="3312891"/>
          <a:ext cx="962313" cy="293505"/>
        </a:xfrm>
        <a:prstGeom prst="rect">
          <a:avLst/>
        </a:prstGeom>
      </dgm:spPr>
    </dgm:pt>
    <dgm:pt modelId="{22F81C86-A152-414D-972F-5B289459FB19}" type="pres">
      <dgm:prSet presAssocID="{3B41991E-3827-4088-AD8E-4A5ABDBD884B}" presName="rootConnector" presStyleLbl="node4" presStyleIdx="19" presStyleCnt="22"/>
      <dgm:spPr/>
    </dgm:pt>
    <dgm:pt modelId="{E9BD62D0-068D-473C-9572-AC3AB242402E}" type="pres">
      <dgm:prSet presAssocID="{3B41991E-3827-4088-AD8E-4A5ABDBD884B}" presName="hierChild4" presStyleCnt="0"/>
      <dgm:spPr/>
    </dgm:pt>
    <dgm:pt modelId="{F4E1041C-F8A6-477E-B4F2-D848EC7272D5}" type="pres">
      <dgm:prSet presAssocID="{3B41991E-3827-4088-AD8E-4A5ABDBD884B}" presName="hierChild5" presStyleCnt="0"/>
      <dgm:spPr/>
    </dgm:pt>
    <dgm:pt modelId="{D04B2C18-F95F-4A8C-9499-675C0CDEA878}" type="pres">
      <dgm:prSet presAssocID="{6AFAC4D3-843A-4149-8092-FCA5C72FA1A5}" presName="hierChild5" presStyleCnt="0"/>
      <dgm:spPr/>
    </dgm:pt>
    <dgm:pt modelId="{6769D899-88D2-4C59-900C-F07C5A3ECB51}" type="pres">
      <dgm:prSet presAssocID="{6586AE84-F937-4581-B769-1337285B0D54}" presName="Name64" presStyleLbl="parChTrans1D4" presStyleIdx="20" presStyleCnt="22"/>
      <dgm:spPr/>
    </dgm:pt>
    <dgm:pt modelId="{48477E47-00B8-4317-9BFC-F0158568D7DE}" type="pres">
      <dgm:prSet presAssocID="{810A52FB-65EB-4E75-B0B2-87E3AA106F50}" presName="hierRoot2" presStyleCnt="0">
        <dgm:presLayoutVars>
          <dgm:hierBranch val="init"/>
        </dgm:presLayoutVars>
      </dgm:prSet>
      <dgm:spPr/>
    </dgm:pt>
    <dgm:pt modelId="{DDC0CA7A-D286-4CD4-AB84-C5520AD848AE}" type="pres">
      <dgm:prSet presAssocID="{810A52FB-65EB-4E75-B0B2-87E3AA106F50}" presName="rootComposite" presStyleCnt="0"/>
      <dgm:spPr/>
    </dgm:pt>
    <dgm:pt modelId="{DB2E2EC7-09A6-4DEE-906B-1F73C61346E0}" type="pres">
      <dgm:prSet presAssocID="{810A52FB-65EB-4E75-B0B2-87E3AA106F50}" presName="rootText" presStyleLbl="node4" presStyleIdx="20" presStyleCnt="22">
        <dgm:presLayoutVars>
          <dgm:chPref val="3"/>
        </dgm:presLayoutVars>
      </dgm:prSet>
      <dgm:spPr/>
    </dgm:pt>
    <dgm:pt modelId="{89FCF691-7CCF-4C7A-B39F-BEB9888948B7}" type="pres">
      <dgm:prSet presAssocID="{810A52FB-65EB-4E75-B0B2-87E3AA106F50}" presName="rootConnector" presStyleLbl="node4" presStyleIdx="20" presStyleCnt="22"/>
      <dgm:spPr/>
    </dgm:pt>
    <dgm:pt modelId="{75660F5B-D276-4241-AC76-EA084CB8A66D}" type="pres">
      <dgm:prSet presAssocID="{810A52FB-65EB-4E75-B0B2-87E3AA106F50}" presName="hierChild4" presStyleCnt="0"/>
      <dgm:spPr/>
    </dgm:pt>
    <dgm:pt modelId="{3BD5421D-DF3A-4468-88B5-3A393BBF9B69}" type="pres">
      <dgm:prSet presAssocID="{FAAB17CA-4737-4C5D-9B19-9B905B6E90AA}" presName="Name64" presStyleLbl="parChTrans1D4" presStyleIdx="21" presStyleCnt="22"/>
      <dgm:spPr/>
    </dgm:pt>
    <dgm:pt modelId="{7AB35982-F398-4F18-B68A-F3F7C9B4807C}" type="pres">
      <dgm:prSet presAssocID="{41543C8E-98B5-4BBA-A5C0-FBBC7DBAB2EF}" presName="hierRoot2" presStyleCnt="0">
        <dgm:presLayoutVars>
          <dgm:hierBranch val="init"/>
        </dgm:presLayoutVars>
      </dgm:prSet>
      <dgm:spPr/>
    </dgm:pt>
    <dgm:pt modelId="{A1AE4266-5CFF-4937-A81F-2A760B83E952}" type="pres">
      <dgm:prSet presAssocID="{41543C8E-98B5-4BBA-A5C0-FBBC7DBAB2EF}" presName="rootComposite" presStyleCnt="0"/>
      <dgm:spPr/>
    </dgm:pt>
    <dgm:pt modelId="{CAD082F7-E22A-4BC6-BB22-ED8DA5ADDC25}" type="pres">
      <dgm:prSet presAssocID="{41543C8E-98B5-4BBA-A5C0-FBBC7DBAB2EF}" presName="rootText" presStyleLbl="node4" presStyleIdx="21" presStyleCnt="22">
        <dgm:presLayoutVars>
          <dgm:chPref val="3"/>
        </dgm:presLayoutVars>
      </dgm:prSet>
      <dgm:spPr>
        <a:xfrm>
          <a:off x="7434983" y="3726686"/>
          <a:ext cx="962313" cy="293505"/>
        </a:xfrm>
        <a:prstGeom prst="rect">
          <a:avLst/>
        </a:prstGeom>
      </dgm:spPr>
    </dgm:pt>
    <dgm:pt modelId="{49CAEF8B-CBF0-4527-AAEA-541E7B9F605F}" type="pres">
      <dgm:prSet presAssocID="{41543C8E-98B5-4BBA-A5C0-FBBC7DBAB2EF}" presName="rootConnector" presStyleLbl="node4" presStyleIdx="21" presStyleCnt="22"/>
      <dgm:spPr/>
    </dgm:pt>
    <dgm:pt modelId="{5CD58EF1-E83A-420B-8158-06F3CF7EB336}" type="pres">
      <dgm:prSet presAssocID="{41543C8E-98B5-4BBA-A5C0-FBBC7DBAB2EF}" presName="hierChild4" presStyleCnt="0"/>
      <dgm:spPr/>
    </dgm:pt>
    <dgm:pt modelId="{6C540109-32B5-4E0C-99D8-DCA0E711FBD8}" type="pres">
      <dgm:prSet presAssocID="{41543C8E-98B5-4BBA-A5C0-FBBC7DBAB2EF}" presName="hierChild5" presStyleCnt="0"/>
      <dgm:spPr/>
    </dgm:pt>
    <dgm:pt modelId="{6B34F51F-05F2-4F78-8332-753B64879919}" type="pres">
      <dgm:prSet presAssocID="{810A52FB-65EB-4E75-B0B2-87E3AA106F50}" presName="hierChild5" presStyleCnt="0"/>
      <dgm:spPr/>
    </dgm:pt>
    <dgm:pt modelId="{9193E216-0B1B-42A1-B5A9-EA4B4A8F52DF}" type="pres">
      <dgm:prSet presAssocID="{A13D9891-7833-4FA9-A148-7D1BDF0640CB}" presName="hierChild5" presStyleCnt="0"/>
      <dgm:spPr/>
    </dgm:pt>
    <dgm:pt modelId="{6E55D3F2-0E6A-4EFD-B19A-F6C76FF7C085}" type="pres">
      <dgm:prSet presAssocID="{684740C1-CC11-42FB-9A8D-AFA8CFD0EC17}" presName="hierChild5" presStyleCnt="0"/>
      <dgm:spPr/>
    </dgm:pt>
    <dgm:pt modelId="{ADF0CF30-76A1-4BC1-B273-85F752620B56}" type="pres">
      <dgm:prSet presAssocID="{FE409E4A-BAB2-4BAC-AB62-B78FB765ADD2}" presName="hierChild5" presStyleCnt="0"/>
      <dgm:spPr/>
    </dgm:pt>
    <dgm:pt modelId="{7DFFDCD9-1AA0-41BD-A9EF-D4BCD57C434B}" type="pres">
      <dgm:prSet presAssocID="{29FF1211-C4AA-412B-9C1A-58E27CBED6AA}" presName="hierChild3" presStyleCnt="0"/>
      <dgm:spPr/>
    </dgm:pt>
  </dgm:ptLst>
  <dgm:cxnLst>
    <dgm:cxn modelId="{E6F4C400-F66F-45C3-9D38-02A5635E26D4}" type="presOf" srcId="{FC73303A-FA89-4585-AE93-ADA9ADC929ED}" destId="{4DB087E2-915D-4325-873A-2EA4A776B43E}" srcOrd="0" destOrd="0" presId="urn:microsoft.com/office/officeart/2009/3/layout/HorizontalOrganizationChart"/>
    <dgm:cxn modelId="{A6F46F01-EE53-44D3-86AE-BDA20500ED41}" srcId="{B009911F-8930-476E-9EF9-A40E2CDFC5DE}" destId="{7F9C4DF1-228B-4F1F-AF99-1EA8E11B2422}" srcOrd="0" destOrd="0" parTransId="{56AD4082-9E58-4C02-B757-ED735E2A389F}" sibTransId="{35F5F6D0-FC9C-43F6-9336-D4D8EEDB549E}"/>
    <dgm:cxn modelId="{90A8A402-0D68-4331-9B3E-A9B72C7F1FF5}" srcId="{F74E8548-F82C-4E95-B9F2-20C86CCAA4FC}" destId="{0523FA5D-9783-41DE-8C41-969FD117BB65}" srcOrd="1" destOrd="0" parTransId="{66477B97-869F-4D99-BCDD-47F215EEF2F2}" sibTransId="{BA869875-81FE-4155-A6F6-618B38AD1CA2}"/>
    <dgm:cxn modelId="{5BBF9C05-14E9-433C-8661-986BB07B60DE}" type="presOf" srcId="{F74E8548-F82C-4E95-B9F2-20C86CCAA4FC}" destId="{C6B320B1-81FD-4FD5-9846-6C735F5727BC}" srcOrd="1" destOrd="0" presId="urn:microsoft.com/office/officeart/2009/3/layout/HorizontalOrganizationChart"/>
    <dgm:cxn modelId="{BA304908-9400-4CD9-942A-50711A8D4EE7}" srcId="{A13D9891-7833-4FA9-A148-7D1BDF0640CB}" destId="{6AFAC4D3-843A-4149-8092-FCA5C72FA1A5}" srcOrd="0" destOrd="0" parTransId="{4EA4C207-72A6-498C-935E-8AA43F7DC4BC}" sibTransId="{38065C52-4DE8-4B1A-8C9A-3F7CA6A95216}"/>
    <dgm:cxn modelId="{47F3B008-B399-42AA-8D92-23C598FDF37B}" type="presOf" srcId="{ABF3C8C3-9482-4AA1-B193-DBFAA1C2DE06}" destId="{3DF10069-4DF7-40CE-A3CD-4DC30E3B1781}" srcOrd="0" destOrd="0" presId="urn:microsoft.com/office/officeart/2009/3/layout/HorizontalOrganizationChart"/>
    <dgm:cxn modelId="{8FABBD08-66FF-48E9-A143-CE8FD3E4AEF4}" type="presOf" srcId="{41543C8E-98B5-4BBA-A5C0-FBBC7DBAB2EF}" destId="{CAD082F7-E22A-4BC6-BB22-ED8DA5ADDC25}" srcOrd="0" destOrd="0" presId="urn:microsoft.com/office/officeart/2009/3/layout/HorizontalOrganizationChart"/>
    <dgm:cxn modelId="{BA3D1109-59AE-4B9E-A7F0-99515CFBF022}" type="presOf" srcId="{7F9C4DF1-228B-4F1F-AF99-1EA8E11B2422}" destId="{34F1113A-8C8E-4F4E-A910-4FA6F6E5BF3B}" srcOrd="0" destOrd="0" presId="urn:microsoft.com/office/officeart/2009/3/layout/HorizontalOrganizationChart"/>
    <dgm:cxn modelId="{2B2D6F11-C14E-43FC-8191-DB084A531BD0}" type="presOf" srcId="{275E88A9-D2BB-4F1B-B5F5-8AE720DC6E4E}" destId="{8A48DBB4-3282-4E43-BBC1-7BD7EB3162A9}" srcOrd="0" destOrd="0" presId="urn:microsoft.com/office/officeart/2009/3/layout/HorizontalOrganizationChart"/>
    <dgm:cxn modelId="{57020312-7CF5-4947-8306-359452E86AAA}" type="presOf" srcId="{29FF1211-C4AA-412B-9C1A-58E27CBED6AA}" destId="{FB7F31EA-22DB-4A9C-9E52-918641897A80}" srcOrd="0" destOrd="0" presId="urn:microsoft.com/office/officeart/2009/3/layout/HorizontalOrganizationChart"/>
    <dgm:cxn modelId="{AF48DB12-D075-44EF-A60A-C2982100FBB3}" type="presOf" srcId="{10F5446C-7164-4ED4-A054-FF3EDA1A41A6}" destId="{DD7099C8-2BFE-489F-8A63-1808464B03E3}" srcOrd="1" destOrd="0" presId="urn:microsoft.com/office/officeart/2009/3/layout/HorizontalOrganizationChart"/>
    <dgm:cxn modelId="{2C894813-8273-474F-8DA6-B2EC497BFC6E}" type="presOf" srcId="{497E738C-EE32-4C67-A221-8A237AFBDE8E}" destId="{F5811217-651F-43F6-A8C7-974BBC52E8AE}" srcOrd="1" destOrd="0" presId="urn:microsoft.com/office/officeart/2009/3/layout/HorizontalOrganizationChart"/>
    <dgm:cxn modelId="{EB8C4E16-18A1-45CC-97DD-D637D4361259}" type="presOf" srcId="{B62E801E-0C5E-4BF4-A0A1-CC4799E494CF}" destId="{A4B7DC39-CB99-40CD-A102-B50B8E04835C}" srcOrd="0" destOrd="0" presId="urn:microsoft.com/office/officeart/2009/3/layout/HorizontalOrganizationChart"/>
    <dgm:cxn modelId="{39D51D17-11FA-44FC-A9C6-4607E4AB79E5}" srcId="{60111A5B-7F81-4119-8F92-4DCF0E0D0F68}" destId="{DA9E5D63-65E3-4457-8BDB-327C8C869C82}" srcOrd="1" destOrd="0" parTransId="{83188047-767B-43CA-8E8E-F648BB9EAABC}" sibTransId="{63D02C3B-9F76-4761-B186-1BDB4C8D7F41}"/>
    <dgm:cxn modelId="{7B907918-4F4B-4EA2-8A31-52ABFB9139F0}" type="presOf" srcId="{60111A5B-7F81-4119-8F92-4DCF0E0D0F68}" destId="{161BDB5E-64D4-4346-9584-97D82CAF7307}" srcOrd="1" destOrd="0" presId="urn:microsoft.com/office/officeart/2009/3/layout/HorizontalOrganizationChart"/>
    <dgm:cxn modelId="{17EAEA18-EC92-41EC-B9D3-24DDE49AB9D0}" type="presOf" srcId="{60111A5B-7F81-4119-8F92-4DCF0E0D0F68}" destId="{E1546884-B7C2-4770-9291-FBFE928C0374}" srcOrd="0" destOrd="0" presId="urn:microsoft.com/office/officeart/2009/3/layout/HorizontalOrganizationChart"/>
    <dgm:cxn modelId="{72FDEB1C-ED1D-44AD-BEB6-69619C9E263B}" type="presOf" srcId="{54133002-B9C0-4305-B9CE-5F413191ACC9}" destId="{B192F9F4-7DAA-4285-8684-46B9099B7EBC}" srcOrd="0" destOrd="0" presId="urn:microsoft.com/office/officeart/2009/3/layout/HorizontalOrganizationChart"/>
    <dgm:cxn modelId="{D6D4371F-4683-4A3F-9779-C698D7F37551}" type="presOf" srcId="{D0D65D46-A8E5-4D37-84BB-D4C79CA69F88}" destId="{52FD4C30-29F4-4298-BC10-D89EAAB92DC1}" srcOrd="0" destOrd="0" presId="urn:microsoft.com/office/officeart/2009/3/layout/HorizontalOrganizationChart"/>
    <dgm:cxn modelId="{8DF1EB21-1E3D-429F-81B9-DA77EB2F5F2A}" type="presOf" srcId="{CCB2AB7A-947A-4D48-80A0-A81940F24273}" destId="{2732693D-7E0A-4D70-8F93-7F59887921C6}" srcOrd="1" destOrd="0" presId="urn:microsoft.com/office/officeart/2009/3/layout/HorizontalOrganizationChart"/>
    <dgm:cxn modelId="{B0560C22-D12A-421A-B1EA-356F433F0817}" type="presOf" srcId="{684740C1-CC11-42FB-9A8D-AFA8CFD0EC17}" destId="{FC5EB720-9BFD-474F-A240-B39B1962D47A}" srcOrd="0" destOrd="0" presId="urn:microsoft.com/office/officeart/2009/3/layout/HorizontalOrganizationChart"/>
    <dgm:cxn modelId="{5C2B6424-1DB7-431A-864B-267B0D1D2543}" srcId="{FE409E4A-BAB2-4BAC-AB62-B78FB765ADD2}" destId="{684740C1-CC11-42FB-9A8D-AFA8CFD0EC17}" srcOrd="0" destOrd="0" parTransId="{ABF3C8C3-9482-4AA1-B193-DBFAA1C2DE06}" sibTransId="{12264F48-C3D3-4A76-B7D2-7CFDADC4A73F}"/>
    <dgm:cxn modelId="{077A2925-6D77-4A61-8D43-886E3FA2AA83}" type="presOf" srcId="{D05461C4-C7B3-4141-9E23-987BC6143569}" destId="{DCBBF83F-6AB5-4368-A123-A83C93A9F49F}" srcOrd="0" destOrd="0" presId="urn:microsoft.com/office/officeart/2009/3/layout/HorizontalOrganizationChart"/>
    <dgm:cxn modelId="{340E9F25-F7C8-476C-9DA1-E5DB8C0D776A}" srcId="{29FF1211-C4AA-412B-9C1A-58E27CBED6AA}" destId="{FE409E4A-BAB2-4BAC-AB62-B78FB765ADD2}" srcOrd="1" destOrd="0" parTransId="{17CB6436-348B-4142-9321-517B56D15005}" sibTransId="{CE9C0EC0-6565-48C4-B59A-C27FE8C11E75}"/>
    <dgm:cxn modelId="{4D9BA32C-73E8-4354-AC55-D5DF56AF06BD}" srcId="{684740C1-CC11-42FB-9A8D-AFA8CFD0EC17}" destId="{A13D9891-7833-4FA9-A148-7D1BDF0640CB}" srcOrd="1" destOrd="0" parTransId="{F9337B77-D4B6-4B9E-9A48-94545E3B575A}" sibTransId="{653B196B-F370-4107-8F75-B5CC6CD0936D}"/>
    <dgm:cxn modelId="{A90EF52E-DB79-4CA0-B670-6046FB7FE792}" srcId="{A13D9891-7833-4FA9-A148-7D1BDF0640CB}" destId="{810A52FB-65EB-4E75-B0B2-87E3AA106F50}" srcOrd="1" destOrd="0" parTransId="{6586AE84-F937-4581-B769-1337285B0D54}" sibTransId="{E3276187-B598-43FD-B12A-13CF816AAE3F}"/>
    <dgm:cxn modelId="{1441542F-2185-4D58-992A-DF9571A6E7D7}" type="presOf" srcId="{5255F287-2F12-4CC3-B191-47BB585A8FD5}" destId="{C993A21E-D707-4DE0-AC24-249DAC66E105}" srcOrd="1" destOrd="0" presId="urn:microsoft.com/office/officeart/2009/3/layout/HorizontalOrganizationChart"/>
    <dgm:cxn modelId="{E242F032-F3C1-4169-ADB1-084FE6501CCE}" srcId="{D05461C4-C7B3-4141-9E23-987BC6143569}" destId="{10F5446C-7164-4ED4-A054-FF3EDA1A41A6}" srcOrd="1" destOrd="0" parTransId="{C789C2D2-6C71-4CBA-8C3F-BFEF2743A2A5}" sibTransId="{6091ED99-5D48-4FEE-8A17-46C567461710}"/>
    <dgm:cxn modelId="{64FDA533-8F6E-426F-A433-D0EA0C3BFA6B}" type="presOf" srcId="{9B07952B-7C42-4EE8-8F72-6DC90F5AC3E1}" destId="{8052F32D-3404-411A-9FBB-65C206BDED2B}" srcOrd="0" destOrd="0" presId="urn:microsoft.com/office/officeart/2009/3/layout/HorizontalOrganizationChart"/>
    <dgm:cxn modelId="{212D0E34-FCFE-4094-BA0E-413E4BA84239}" type="presOf" srcId="{E7851C8B-80C4-4677-B1DE-EF8EB2A9CDE6}" destId="{F4B98120-0D6C-48A8-B6C9-808036A2B80A}" srcOrd="0" destOrd="0" presId="urn:microsoft.com/office/officeart/2009/3/layout/HorizontalOrganizationChart"/>
    <dgm:cxn modelId="{C9366D35-72B9-4A15-B580-387F584E6339}" type="presOf" srcId="{66477B97-869F-4D99-BCDD-47F215EEF2F2}" destId="{41030C96-DE07-44F5-A387-804DD6A7337C}" srcOrd="0" destOrd="0" presId="urn:microsoft.com/office/officeart/2009/3/layout/HorizontalOrganizationChart"/>
    <dgm:cxn modelId="{760A7D37-C857-49D0-955E-2AA7C0ED98DC}" type="presOf" srcId="{56AD4082-9E58-4C02-B757-ED735E2A389F}" destId="{EBF40B95-8E5C-44C1-BEE5-49DEB1D55E10}" srcOrd="0" destOrd="0" presId="urn:microsoft.com/office/officeart/2009/3/layout/HorizontalOrganizationChart"/>
    <dgm:cxn modelId="{B654563B-A737-4E7A-A29C-91AB0E08B73E}" srcId="{6AFAC4D3-843A-4149-8092-FCA5C72FA1A5}" destId="{3B41991E-3827-4088-AD8E-4A5ABDBD884B}" srcOrd="0" destOrd="0" parTransId="{D0D65D46-A8E5-4D37-84BB-D4C79CA69F88}" sibTransId="{C9D0D54C-9318-4458-9A47-BDEFF2B9DA25}"/>
    <dgm:cxn modelId="{0122B03B-9436-4C20-BD5B-3C894334CB5C}" type="presOf" srcId="{C5D1E1FC-A65A-43E0-BE59-16A2E1592E5A}" destId="{DE0F6D54-E65B-4DE6-A34B-D3A5BABE1A09}" srcOrd="0" destOrd="0" presId="urn:microsoft.com/office/officeart/2009/3/layout/HorizontalOrganizationChart"/>
    <dgm:cxn modelId="{EC2DA25C-5373-43FF-A95B-7607E56A32ED}" type="presOf" srcId="{04A0C367-1100-4E37-9C5A-BE7CC2FF34CF}" destId="{7C91C6F0-640C-47EB-97C9-AAFEE1D901DB}" srcOrd="0" destOrd="0" presId="urn:microsoft.com/office/officeart/2009/3/layout/HorizontalOrganizationChart"/>
    <dgm:cxn modelId="{5FC2705D-4C58-4880-9FB8-C2D07F24B03F}" type="presOf" srcId="{109F7626-4CAE-452A-8AEE-33AF95481ED6}" destId="{781387FA-2FFE-4FBF-952C-23DF35B3EA7F}" srcOrd="1" destOrd="0" presId="urn:microsoft.com/office/officeart/2009/3/layout/HorizontalOrganizationChart"/>
    <dgm:cxn modelId="{2D2EA441-B434-4FD0-A001-9EA7636E1C03}" srcId="{B606CAC9-D039-4634-AD3C-4226D6773BCD}" destId="{29FF1211-C4AA-412B-9C1A-58E27CBED6AA}" srcOrd="0" destOrd="0" parTransId="{58AB402A-E3CC-4948-A68E-C875BC19B147}" sibTransId="{1365A0ED-6E42-47FF-94EA-C49FF9FFF1E1}"/>
    <dgm:cxn modelId="{D52A1145-31EA-492F-BB6D-E882C881714A}" srcId="{60111A5B-7F81-4119-8F92-4DCF0E0D0F68}" destId="{DBAE1F37-7BB1-4E4C-9342-F8FAA4D16644}" srcOrd="0" destOrd="0" parTransId="{9B07952B-7C42-4EE8-8F72-6DC90F5AC3E1}" sibTransId="{2E5F7256-BFBA-46A5-8EEC-EB3BD7EE2975}"/>
    <dgm:cxn modelId="{217A8865-D67A-46DB-B292-FC3CCCBC29A6}" srcId="{497E738C-EE32-4C67-A221-8A237AFBDE8E}" destId="{CCB2AB7A-947A-4D48-80A0-A81940F24273}" srcOrd="1" destOrd="0" parTransId="{BE885FC5-6482-409C-85CA-9E91B162925B}" sibTransId="{3CD0E4A9-E80A-4D22-B9BA-3D0B8D87B0FE}"/>
    <dgm:cxn modelId="{1512CF67-98DE-41FC-8B89-C836B1513FA3}" type="presOf" srcId="{41543C8E-98B5-4BBA-A5C0-FBBC7DBAB2EF}" destId="{49CAEF8B-CBF0-4527-AAEA-541E7B9F605F}" srcOrd="1" destOrd="0" presId="urn:microsoft.com/office/officeart/2009/3/layout/HorizontalOrganizationChart"/>
    <dgm:cxn modelId="{46C5F167-985A-4DCB-8C23-062FE5726D17}" srcId="{10F5446C-7164-4ED4-A054-FF3EDA1A41A6}" destId="{E89A99A2-1BB8-45CA-B522-575D11FA9638}" srcOrd="0" destOrd="0" parTransId="{58123A1D-3BF8-4189-9848-58F68338DDD0}" sibTransId="{A8A7A043-36BC-4C21-9F5A-3B4293683B7D}"/>
    <dgm:cxn modelId="{79DF2669-92E6-47A0-BF9F-0891C96FF2DC}" type="presOf" srcId="{8406C7EE-C990-492C-A19F-42F93A1A5E6D}" destId="{748CB627-0B85-4C59-A338-C7E0AC762B8D}" srcOrd="0" destOrd="0" presId="urn:microsoft.com/office/officeart/2009/3/layout/HorizontalOrganizationChart"/>
    <dgm:cxn modelId="{446A4B49-59EE-4539-ABC6-29DA74920C42}" type="presOf" srcId="{B606CAC9-D039-4634-AD3C-4226D6773BCD}" destId="{F55CBE15-F751-4AD7-B2B7-B0E05D3767E3}" srcOrd="0" destOrd="0" presId="urn:microsoft.com/office/officeart/2009/3/layout/HorizontalOrganizationChart"/>
    <dgm:cxn modelId="{52E97869-ADA4-4A11-93B9-CE907B5357CE}" type="presOf" srcId="{0523FA5D-9783-41DE-8C41-969FD117BB65}" destId="{A72E2ADE-E4EF-4618-A012-3CD4BB5E0A92}" srcOrd="1" destOrd="0" presId="urn:microsoft.com/office/officeart/2009/3/layout/HorizontalOrganizationChart"/>
    <dgm:cxn modelId="{9F021C6A-2FCE-416C-9C25-26112E1DFD54}" type="presOf" srcId="{10F5446C-7164-4ED4-A054-FF3EDA1A41A6}" destId="{FAFBE3EF-4905-4DAC-95E5-D58AF3DBDE0B}" srcOrd="0" destOrd="0" presId="urn:microsoft.com/office/officeart/2009/3/layout/HorizontalOrganizationChart"/>
    <dgm:cxn modelId="{9C2B0C4B-73AA-4CD2-A5F1-8E85447274B6}" type="presOf" srcId="{B914951F-5B16-405D-B8CA-3F4251CF220E}" destId="{C9CCFA31-A27D-4395-AE74-C87E23122E1D}" srcOrd="0" destOrd="0" presId="urn:microsoft.com/office/officeart/2009/3/layout/HorizontalOrganizationChart"/>
    <dgm:cxn modelId="{51FC464D-F10A-4648-AA92-86F52E451D8E}" type="presOf" srcId="{4EA4C207-72A6-498C-935E-8AA43F7DC4BC}" destId="{5EBE9EB0-3B77-4FD3-8D50-D79B0CC33BA1}" srcOrd="0" destOrd="0" presId="urn:microsoft.com/office/officeart/2009/3/layout/HorizontalOrganizationChart"/>
    <dgm:cxn modelId="{A78CCB4D-27C9-4F23-A05F-EB82D7F07858}" type="presOf" srcId="{4B208E73-2F18-4C96-856D-D228121561AF}" destId="{A161BB0F-BE27-4973-8873-DFDBD8788B87}" srcOrd="0" destOrd="0" presId="urn:microsoft.com/office/officeart/2009/3/layout/HorizontalOrganizationChart"/>
    <dgm:cxn modelId="{646E564E-B8FA-40E8-A60A-3780A777EF75}" type="presOf" srcId="{F74E8548-F82C-4E95-B9F2-20C86CCAA4FC}" destId="{4EF837BF-47DB-4DA6-A1CF-11FE519110B5}" srcOrd="0" destOrd="0" presId="urn:microsoft.com/office/officeart/2009/3/layout/HorizontalOrganizationChart"/>
    <dgm:cxn modelId="{2DE8DC6E-3949-4E2D-865E-38A2AFC54149}" srcId="{10F5446C-7164-4ED4-A054-FF3EDA1A41A6}" destId="{60111A5B-7F81-4119-8F92-4DCF0E0D0F68}" srcOrd="1" destOrd="0" parTransId="{3380AD70-18F4-4535-B71F-8242022882ED}" sibTransId="{67D2553D-C191-447E-8C3E-3684BA8E53BB}"/>
    <dgm:cxn modelId="{31120B4F-5799-4C57-BCB7-2EE0731D65DA}" type="presOf" srcId="{4B208E73-2F18-4C96-856D-D228121561AF}" destId="{F180C6B3-0E80-40FA-904B-D1B085CFB2AB}" srcOrd="1" destOrd="0" presId="urn:microsoft.com/office/officeart/2009/3/layout/HorizontalOrganizationChart"/>
    <dgm:cxn modelId="{74753F70-FB81-417F-9350-7A929A7E2E5A}" type="presOf" srcId="{9612D4BD-AF8B-47BE-87A7-FFC96E7F4870}" destId="{6FAFB26A-164F-4C1F-8867-DE43F909DBC3}" srcOrd="0" destOrd="0" presId="urn:microsoft.com/office/officeart/2009/3/layout/HorizontalOrganizationChart"/>
    <dgm:cxn modelId="{230B6552-E150-4101-9044-BEF424B13DB3}" type="presOf" srcId="{109F7626-4CAE-452A-8AEE-33AF95481ED6}" destId="{75F5C6C7-69AF-4890-829F-789E8609A6A3}" srcOrd="0" destOrd="0" presId="urn:microsoft.com/office/officeart/2009/3/layout/HorizontalOrganizationChart"/>
    <dgm:cxn modelId="{6986D352-DD25-4359-BB89-C5330A4CE76C}" type="presOf" srcId="{A8F939F9-2BC0-419A-B0B5-F86BF912275E}" destId="{CE4E091A-970A-4822-9A81-CC3765651A87}" srcOrd="1" destOrd="0" presId="urn:microsoft.com/office/officeart/2009/3/layout/HorizontalOrganizationChart"/>
    <dgm:cxn modelId="{A81D4C75-E4B4-44F9-A119-5805889623F7}" type="presOf" srcId="{B009911F-8930-476E-9EF9-A40E2CDFC5DE}" destId="{B4B96BFE-1A6D-4167-994A-50BC052E2DB8}" srcOrd="1" destOrd="0" presId="urn:microsoft.com/office/officeart/2009/3/layout/HorizontalOrganizationChart"/>
    <dgm:cxn modelId="{609F9255-5E1A-4B4C-B8C4-B98BF221C84F}" srcId="{CCB2AB7A-947A-4D48-80A0-A81940F24273}" destId="{04A0C367-1100-4E37-9C5A-BE7CC2FF34CF}" srcOrd="0" destOrd="0" parTransId="{2BF98A72-B29F-4CC1-83BB-CEDCB0DDE8BA}" sibTransId="{899AECE4-FEB7-4BD4-895D-85E2A7F8EA8F}"/>
    <dgm:cxn modelId="{382FC655-D06C-4C9F-B33F-F407C806B809}" type="presOf" srcId="{3B41991E-3827-4088-AD8E-4A5ABDBD884B}" destId="{85957C8A-DB70-4E0F-BC98-2B250CE41F94}" srcOrd="0" destOrd="0" presId="urn:microsoft.com/office/officeart/2009/3/layout/HorizontalOrganizationChart"/>
    <dgm:cxn modelId="{C5645376-859A-445E-84FB-260780179B25}" type="presOf" srcId="{FE409E4A-BAB2-4BAC-AB62-B78FB765ADD2}" destId="{C7E94787-B151-4A40-9815-7613AD3BDE78}" srcOrd="0" destOrd="0" presId="urn:microsoft.com/office/officeart/2009/3/layout/HorizontalOrganizationChart"/>
    <dgm:cxn modelId="{07F43877-18D6-4A90-8234-1741B42799F1}" type="presOf" srcId="{810A52FB-65EB-4E75-B0B2-87E3AA106F50}" destId="{89FCF691-7CCF-4C7A-B39F-BEB9888948B7}" srcOrd="1" destOrd="0" presId="urn:microsoft.com/office/officeart/2009/3/layout/HorizontalOrganizationChart"/>
    <dgm:cxn modelId="{17BE5257-AA25-40CD-ADE5-6E6138F83A9F}" type="presOf" srcId="{DA9E5D63-65E3-4457-8BDB-327C8C869C82}" destId="{8F04F541-D1F7-426A-A487-5BD62162A071}" srcOrd="1" destOrd="0" presId="urn:microsoft.com/office/officeart/2009/3/layout/HorizontalOrganizationChart"/>
    <dgm:cxn modelId="{FDEA6583-2C04-42E1-80BC-0BB7DB687D82}" type="presOf" srcId="{497E738C-EE32-4C67-A221-8A237AFBDE8E}" destId="{7ED6431E-02FA-4FAA-BE80-69E0A04476B2}" srcOrd="0" destOrd="0" presId="urn:microsoft.com/office/officeart/2009/3/layout/HorizontalOrganizationChart"/>
    <dgm:cxn modelId="{6EB2E085-350F-4635-B44E-D21EAEC019B3}" type="presOf" srcId="{0523FA5D-9783-41DE-8C41-969FD117BB65}" destId="{FD3EF679-CA5F-4E40-8A5F-6A06A31233B8}" srcOrd="0" destOrd="0" presId="urn:microsoft.com/office/officeart/2009/3/layout/HorizontalOrganizationChart"/>
    <dgm:cxn modelId="{46F3D288-D7B1-48F0-B8BF-E8D8FDD244F2}" type="presOf" srcId="{E24CE1CB-6063-4529-A2E1-AC61958F5FD7}" destId="{5B0376B3-BB06-48B3-91FD-BD01F149C2F8}" srcOrd="0" destOrd="0" presId="urn:microsoft.com/office/officeart/2009/3/layout/HorizontalOrganizationChart"/>
    <dgm:cxn modelId="{D75F818C-089B-4A45-A788-DF2644B3D8F4}" srcId="{810A52FB-65EB-4E75-B0B2-87E3AA106F50}" destId="{41543C8E-98B5-4BBA-A5C0-FBBC7DBAB2EF}" srcOrd="0" destOrd="0" parTransId="{FAAB17CA-4737-4C5D-9B19-9B905B6E90AA}" sibTransId="{F53B8238-353E-4619-AC65-73DA0DEC828C}"/>
    <dgm:cxn modelId="{2376CE8F-C74B-4A84-96AC-706AFCB4C945}" srcId="{F74E8548-F82C-4E95-B9F2-20C86CCAA4FC}" destId="{A8F939F9-2BC0-419A-B0B5-F86BF912275E}" srcOrd="0" destOrd="0" parTransId="{B914951F-5B16-405D-B8CA-3F4251CF220E}" sibTransId="{9F5E2601-1F12-43E3-94E1-1556CB5298D8}"/>
    <dgm:cxn modelId="{8B0E0390-1FE7-485F-B2C9-8A18B17FEC80}" type="presOf" srcId="{841DB462-B059-428F-A1C4-2F0B6B305972}" destId="{C338C977-AC9D-4BE2-AEC6-0F7DCC4C0A0A}" srcOrd="0" destOrd="0" presId="urn:microsoft.com/office/officeart/2009/3/layout/HorizontalOrganizationChart"/>
    <dgm:cxn modelId="{D6F5F690-62F4-4A85-AD9A-6DBBB06B65C8}" type="presOf" srcId="{841DB462-B059-428F-A1C4-2F0B6B305972}" destId="{DDFB51F7-E5DA-438E-A6C5-8B4BF2CF91CF}" srcOrd="1" destOrd="0" presId="urn:microsoft.com/office/officeart/2009/3/layout/HorizontalOrganizationChart"/>
    <dgm:cxn modelId="{97C6D092-C3FD-4051-8433-55EBBED19962}" type="presOf" srcId="{A13D9891-7833-4FA9-A148-7D1BDF0640CB}" destId="{5D714A07-4C31-46A4-9371-453C99D7EDE0}" srcOrd="0" destOrd="0" presId="urn:microsoft.com/office/officeart/2009/3/layout/HorizontalOrganizationChart"/>
    <dgm:cxn modelId="{5D3FE792-D926-4EEF-9624-89E428522926}" type="presOf" srcId="{E01B9CB7-CC8E-4678-8397-4C48079312BA}" destId="{628A82E6-68A5-4405-9E11-4A23907D7440}" srcOrd="1" destOrd="0" presId="urn:microsoft.com/office/officeart/2009/3/layout/HorizontalOrganizationChart"/>
    <dgm:cxn modelId="{70FC3594-ABE7-4A18-90C0-9DB3CA546386}" type="presOf" srcId="{83188047-767B-43CA-8E8E-F648BB9EAABC}" destId="{E8F70EE0-2A92-4CC0-86FD-6B142D93554C}" srcOrd="0" destOrd="0" presId="urn:microsoft.com/office/officeart/2009/3/layout/HorizontalOrganizationChart"/>
    <dgm:cxn modelId="{9D9E5E98-0DC7-4117-B04B-91598205014F}" type="presOf" srcId="{6AFAC4D3-843A-4149-8092-FCA5C72FA1A5}" destId="{935759A2-6502-4084-9A85-E0F7DEEFDF0E}" srcOrd="0" destOrd="0" presId="urn:microsoft.com/office/officeart/2009/3/layout/HorizontalOrganizationChart"/>
    <dgm:cxn modelId="{00874D99-A2D7-4542-96A4-D5A6D82CD9C3}" type="presOf" srcId="{702073B1-9790-4C1B-959E-BA933775EE78}" destId="{33F3A745-9E35-46A0-885A-BCA11B9CD387}" srcOrd="0" destOrd="0" presId="urn:microsoft.com/office/officeart/2009/3/layout/HorizontalOrganizationChart"/>
    <dgm:cxn modelId="{97B9C89B-9CE2-4D28-AA6F-AA27AFAD4058}" type="presOf" srcId="{B8FCF2D0-2714-4767-A8F2-29900EE3B99D}" destId="{E17C10A2-D3DC-42AA-A376-70DFD6C4D3FF}" srcOrd="0" destOrd="0" presId="urn:microsoft.com/office/officeart/2009/3/layout/HorizontalOrganizationChart"/>
    <dgm:cxn modelId="{6C8C719C-BF09-4B4F-A6BE-B98B3BBA81D7}" type="presOf" srcId="{F9337B77-D4B6-4B9E-9A48-94545E3B575A}" destId="{ECCFC50E-AF35-4792-94EA-E393358B7D94}" srcOrd="0" destOrd="0" presId="urn:microsoft.com/office/officeart/2009/3/layout/HorizontalOrganizationChart"/>
    <dgm:cxn modelId="{9F0EF89C-9780-4234-A34E-54F82686431A}" type="presOf" srcId="{684740C1-CC11-42FB-9A8D-AFA8CFD0EC17}" destId="{11F6655C-D312-40BF-A288-2BB78452D007}" srcOrd="1" destOrd="0" presId="urn:microsoft.com/office/officeart/2009/3/layout/HorizontalOrganizationChart"/>
    <dgm:cxn modelId="{92FBA0A5-769D-45A9-B0F9-75ECCBA45D8F}" type="presOf" srcId="{7F9C4DF1-228B-4F1F-AF99-1EA8E11B2422}" destId="{BB8CB5F4-47FC-429C-BE90-45107387935C}" srcOrd="1" destOrd="0" presId="urn:microsoft.com/office/officeart/2009/3/layout/HorizontalOrganizationChart"/>
    <dgm:cxn modelId="{043765A6-6BF9-4FAB-B7C9-A45C0CE5B0AD}" type="presOf" srcId="{E01B9CB7-CC8E-4678-8397-4C48079312BA}" destId="{F162BFC3-3437-4BAC-B510-C0C9A0199234}" srcOrd="0" destOrd="0" presId="urn:microsoft.com/office/officeart/2009/3/layout/HorizontalOrganizationChart"/>
    <dgm:cxn modelId="{3C0F91A6-4253-4252-BE83-0571D5AB31A5}" type="presOf" srcId="{A8F939F9-2BC0-419A-B0B5-F86BF912275E}" destId="{832DBEB2-01CF-4489-B301-BD1C4F46AF42}" srcOrd="0" destOrd="0" presId="urn:microsoft.com/office/officeart/2009/3/layout/HorizontalOrganizationChart"/>
    <dgm:cxn modelId="{FB2DE7A8-3ABB-470A-9EC5-3B72ED720B07}" srcId="{D05461C4-C7B3-4141-9E23-987BC6143569}" destId="{F74E8548-F82C-4E95-B9F2-20C86CCAA4FC}" srcOrd="2" destOrd="0" parTransId="{9612D4BD-AF8B-47BE-87A7-FFC96E7F4870}" sibTransId="{CB85655D-5980-43D8-B2A0-77AAE5F819A3}"/>
    <dgm:cxn modelId="{2A59BBAA-CB34-4FDA-A160-FC6C56F70838}" type="presOf" srcId="{5255F287-2F12-4CC3-B191-47BB585A8FD5}" destId="{2E833A8E-0443-4E4B-9E27-A5495C1C7E36}" srcOrd="0" destOrd="0" presId="urn:microsoft.com/office/officeart/2009/3/layout/HorizontalOrganizationChart"/>
    <dgm:cxn modelId="{37E9FCAD-3C42-4B12-9922-A044717C9332}" type="presOf" srcId="{2BF98A72-B29F-4CC1-83BB-CEDCB0DDE8BA}" destId="{610C5F94-473C-422A-A9B8-01996F40215B}" srcOrd="0" destOrd="0" presId="urn:microsoft.com/office/officeart/2009/3/layout/HorizontalOrganizationChart"/>
    <dgm:cxn modelId="{F580B3B0-957F-4594-B3B5-4CB2F2711DDB}" type="presOf" srcId="{DBAE1F37-7BB1-4E4C-9342-F8FAA4D16644}" destId="{9616AA57-2E16-467C-B108-C2D726EF77FC}" srcOrd="1" destOrd="0" presId="urn:microsoft.com/office/officeart/2009/3/layout/HorizontalOrganizationChart"/>
    <dgm:cxn modelId="{5D43C7B8-BEBC-46FE-8A3B-721A305C9E85}" type="presOf" srcId="{6AFAC4D3-843A-4149-8092-FCA5C72FA1A5}" destId="{A673321C-1CEE-4BA9-8DBD-A058AF975265}" srcOrd="1" destOrd="0" presId="urn:microsoft.com/office/officeart/2009/3/layout/HorizontalOrganizationChart"/>
    <dgm:cxn modelId="{8C2725BE-B21D-4289-B800-25D073641037}" type="presOf" srcId="{FAAB17CA-4737-4C5D-9B19-9B905B6E90AA}" destId="{3BD5421D-DF3A-4468-88B5-3A393BBF9B69}" srcOrd="0" destOrd="0" presId="urn:microsoft.com/office/officeart/2009/3/layout/HorizontalOrganizationChart"/>
    <dgm:cxn modelId="{0CAD0CC1-FA40-4358-A657-792682BBD0C5}" type="presOf" srcId="{B8FCF2D0-2714-4767-A8F2-29900EE3B99D}" destId="{61D36032-E353-4B2E-AF84-EF8A8F0BD285}" srcOrd="1" destOrd="0" presId="urn:microsoft.com/office/officeart/2009/3/layout/HorizontalOrganizationChart"/>
    <dgm:cxn modelId="{9BDE86C2-7974-49B5-BFFE-58012BFF2178}" type="presOf" srcId="{A13D9891-7833-4FA9-A148-7D1BDF0640CB}" destId="{6BA838F1-DBC1-456C-A187-81C590B26095}" srcOrd="1" destOrd="0" presId="urn:microsoft.com/office/officeart/2009/3/layout/HorizontalOrganizationChart"/>
    <dgm:cxn modelId="{FB6F02C3-6133-47CA-909E-3E553E7A9F2B}" type="presOf" srcId="{BE885FC5-6482-409C-85CA-9E91B162925B}" destId="{197F3027-471F-4CC2-A182-FCFF33EF7420}" srcOrd="0" destOrd="0" presId="urn:microsoft.com/office/officeart/2009/3/layout/HorizontalOrganizationChart"/>
    <dgm:cxn modelId="{0A6376C3-F7A6-424C-A9FD-B94C4F409042}" type="presOf" srcId="{17CB6436-348B-4142-9321-517B56D15005}" destId="{7162DB51-8FA2-4748-9DE9-4B1CDA1FA80B}" srcOrd="0" destOrd="0" presId="urn:microsoft.com/office/officeart/2009/3/layout/HorizontalOrganizationChart"/>
    <dgm:cxn modelId="{F525EAC3-3511-4575-AAF5-036AB5F41D6C}" type="presOf" srcId="{E89A99A2-1BB8-45CA-B522-575D11FA9638}" destId="{446E14DD-54B1-44CA-975D-112ECCAAE787}" srcOrd="0" destOrd="0" presId="urn:microsoft.com/office/officeart/2009/3/layout/HorizontalOrganizationChart"/>
    <dgm:cxn modelId="{E19DCFC5-662D-4C4F-8832-D2F42BAF482D}" srcId="{DA9E5D63-65E3-4457-8BDB-327C8C869C82}" destId="{E7851C8B-80C4-4677-B1DE-EF8EB2A9CDE6}" srcOrd="0" destOrd="0" parTransId="{3C8CE1D5-635F-4550-9889-11C9C4CC1752}" sibTransId="{D38913C9-7A11-416F-804E-792A9CEADA9F}"/>
    <dgm:cxn modelId="{59E6B6C9-0B4B-4DFA-99D0-A0BCADA3241C}" srcId="{0523FA5D-9783-41DE-8C41-969FD117BB65}" destId="{4B208E73-2F18-4C96-856D-D228121561AF}" srcOrd="0" destOrd="0" parTransId="{3B60E6AC-D154-40BC-B47E-1ADB4CE27436}" sibTransId="{2C116074-6E88-4C48-BD67-2D3E97EE568A}"/>
    <dgm:cxn modelId="{3142D8CA-AFE4-4933-B307-4051FD1FCDA0}" type="presOf" srcId="{3B60E6AC-D154-40BC-B47E-1ADB4CE27436}" destId="{DAFF61D8-6126-44A9-81AF-7BF7BD778162}" srcOrd="0" destOrd="0" presId="urn:microsoft.com/office/officeart/2009/3/layout/HorizontalOrganizationChart"/>
    <dgm:cxn modelId="{2AC11ECB-817D-42B4-A2AB-226B5731A5EF}" type="presOf" srcId="{810A52FB-65EB-4E75-B0B2-87E3AA106F50}" destId="{DB2E2EC7-09A6-4DEE-906B-1F73C61346E0}" srcOrd="0" destOrd="0" presId="urn:microsoft.com/office/officeart/2009/3/layout/HorizontalOrganizationChart"/>
    <dgm:cxn modelId="{FDF706CE-AB71-4F68-B9B7-468F71F39AEC}" type="presOf" srcId="{3B41991E-3827-4088-AD8E-4A5ABDBD884B}" destId="{22F81C86-A152-414D-972F-5B289459FB19}" srcOrd="1" destOrd="0" presId="urn:microsoft.com/office/officeart/2009/3/layout/HorizontalOrganizationChart"/>
    <dgm:cxn modelId="{6BDBE9D4-EEA9-4BB6-8E15-E60558C819DC}" srcId="{29FF1211-C4AA-412B-9C1A-58E27CBED6AA}" destId="{D05461C4-C7B3-4141-9E23-987BC6143569}" srcOrd="0" destOrd="0" parTransId="{702073B1-9790-4C1B-959E-BA933775EE78}" sibTransId="{E3E067AB-3E35-468B-AA0F-C21B5B453871}"/>
    <dgm:cxn modelId="{B4894BD5-1BB0-4202-AEBF-244397EE60AC}" srcId="{A8F939F9-2BC0-419A-B0B5-F86BF912275E}" destId="{B8FCF2D0-2714-4767-A8F2-29900EE3B99D}" srcOrd="0" destOrd="0" parTransId="{275E88A9-D2BB-4F1B-B5F5-8AE720DC6E4E}" sibTransId="{3D5C7D8F-6CCB-4B81-8C21-34B8CA94EBFB}"/>
    <dgm:cxn modelId="{9BC085DF-BD21-42D8-905F-193F7EE404D0}" type="presOf" srcId="{3C8CE1D5-635F-4550-9889-11C9C4CC1752}" destId="{1A04CC2B-4861-4DDD-80A8-6BA9DBA2BC2D}" srcOrd="0" destOrd="0" presId="urn:microsoft.com/office/officeart/2009/3/layout/HorizontalOrganizationChart"/>
    <dgm:cxn modelId="{EB8BD5E0-6EBD-4057-B8E9-1D9AED748A0A}" type="presOf" srcId="{E89A99A2-1BB8-45CA-B522-575D11FA9638}" destId="{92E941D0-F15E-4B33-AA82-B1BF38352C66}" srcOrd="1" destOrd="0" presId="urn:microsoft.com/office/officeart/2009/3/layout/HorizontalOrganizationChart"/>
    <dgm:cxn modelId="{B5D461E1-D27D-4B2A-8CA0-82C3D44D2FE3}" type="presOf" srcId="{FE409E4A-BAB2-4BAC-AB62-B78FB765ADD2}" destId="{FF26AA69-23B2-42F0-B782-E1D40128E9F6}" srcOrd="1" destOrd="0" presId="urn:microsoft.com/office/officeart/2009/3/layout/HorizontalOrganizationChart"/>
    <dgm:cxn modelId="{B91F0AE7-E5B6-4322-8C5B-1E3A9CCC134D}" type="presOf" srcId="{B009911F-8930-476E-9EF9-A40E2CDFC5DE}" destId="{4103E5B7-4D52-4882-809C-68EA68C53CCA}" srcOrd="0" destOrd="0" presId="urn:microsoft.com/office/officeart/2009/3/layout/HorizontalOrganizationChart"/>
    <dgm:cxn modelId="{1C6F8EE7-D785-4C0A-97BC-BF8B81EE50BB}" type="presOf" srcId="{DA9E5D63-65E3-4457-8BDB-327C8C869C82}" destId="{FD3D2D0A-7D40-47EA-A345-441E5F262707}" srcOrd="0" destOrd="0" presId="urn:microsoft.com/office/officeart/2009/3/layout/HorizontalOrganizationChart"/>
    <dgm:cxn modelId="{AE1A8FE8-8CF6-4860-921B-D3AF4E1C4BFF}" srcId="{684740C1-CC11-42FB-9A8D-AFA8CFD0EC17}" destId="{109F7626-4CAE-452A-8AEE-33AF95481ED6}" srcOrd="0" destOrd="0" parTransId="{FC73303A-FA89-4585-AE93-ADA9ADC929ED}" sibTransId="{0A6CFCA9-64FD-4145-9093-75C4FDF210BD}"/>
    <dgm:cxn modelId="{94EF7FE9-6AE3-4161-8708-E4A666B45A06}" srcId="{497E738C-EE32-4C67-A221-8A237AFBDE8E}" destId="{B009911F-8930-476E-9EF9-A40E2CDFC5DE}" srcOrd="0" destOrd="0" parTransId="{E24CE1CB-6063-4529-A2E1-AC61958F5FD7}" sibTransId="{82023893-18F9-4EDB-BA5C-133FDD9994D3}"/>
    <dgm:cxn modelId="{25D9FCEA-BB98-4628-89A9-0A6B041FF08F}" srcId="{109F7626-4CAE-452A-8AEE-33AF95481ED6}" destId="{5255F287-2F12-4CC3-B191-47BB585A8FD5}" srcOrd="0" destOrd="0" parTransId="{54133002-B9C0-4305-B9CE-5F413191ACC9}" sibTransId="{B4C26D21-8F03-457D-B933-E408585CE946}"/>
    <dgm:cxn modelId="{6E41D2ED-ABA6-421C-A8E9-200B162EC469}" srcId="{D05461C4-C7B3-4141-9E23-987BC6143569}" destId="{497E738C-EE32-4C67-A221-8A237AFBDE8E}" srcOrd="0" destOrd="0" parTransId="{B62E801E-0C5E-4BF4-A0A1-CC4799E494CF}" sibTransId="{77E84E35-8D49-42D2-A396-FAEEB7F078BD}"/>
    <dgm:cxn modelId="{0CC48AF0-CEE9-4CDC-B0FD-E8D93587C5AE}" type="presOf" srcId="{E7851C8B-80C4-4677-B1DE-EF8EB2A9CDE6}" destId="{A05C0B7F-C769-4FB8-9919-E8054566D48F}" srcOrd="1" destOrd="0" presId="urn:microsoft.com/office/officeart/2009/3/layout/HorizontalOrganizationChart"/>
    <dgm:cxn modelId="{ED8481F1-A19E-4575-A3DA-35437DF47E1D}" type="presOf" srcId="{D05461C4-C7B3-4141-9E23-987BC6143569}" destId="{F130F96D-B969-4E73-85E2-A366A0C18979}" srcOrd="1" destOrd="0" presId="urn:microsoft.com/office/officeart/2009/3/layout/HorizontalOrganizationChart"/>
    <dgm:cxn modelId="{18ADF8F3-A5AB-49E5-BD8C-AC8A27C1ABB2}" type="presOf" srcId="{04A0C367-1100-4E37-9C5A-BE7CC2FF34CF}" destId="{D015BDFE-805E-4D8C-8BCC-BE3CC8609815}" srcOrd="1" destOrd="0" presId="urn:microsoft.com/office/officeart/2009/3/layout/HorizontalOrganizationChart"/>
    <dgm:cxn modelId="{F58365F4-FB0B-4B2D-9F9F-4CBE099E2D8F}" type="presOf" srcId="{29FF1211-C4AA-412B-9C1A-58E27CBED6AA}" destId="{C1CAEBB5-DE5D-4959-A7D1-F86347A9BB07}" srcOrd="1" destOrd="0" presId="urn:microsoft.com/office/officeart/2009/3/layout/HorizontalOrganizationChart"/>
    <dgm:cxn modelId="{C78F25F7-1BE1-42B0-9D0F-AF8779E85732}" type="presOf" srcId="{CCB2AB7A-947A-4D48-80A0-A81940F24273}" destId="{62A7A524-4B3C-4C8E-AD2B-4D52EC327233}" srcOrd="0" destOrd="0" presId="urn:microsoft.com/office/officeart/2009/3/layout/HorizontalOrganizationChart"/>
    <dgm:cxn modelId="{E4DFCCF7-DB53-454A-BA2F-F99C192D504A}" type="presOf" srcId="{C789C2D2-6C71-4CBA-8C3F-BFEF2743A2A5}" destId="{5CC7B79F-3FAB-41E2-BA4F-7E3CDA6775E3}" srcOrd="0" destOrd="0" presId="urn:microsoft.com/office/officeart/2009/3/layout/HorizontalOrganizationChart"/>
    <dgm:cxn modelId="{703485FA-4BED-4A8B-A969-8FBEE0838BDB}" type="presOf" srcId="{3380AD70-18F4-4535-B71F-8242022882ED}" destId="{8FB16E51-B43E-4BF5-A923-760F402D5EE8}" srcOrd="0" destOrd="0" presId="urn:microsoft.com/office/officeart/2009/3/layout/HorizontalOrganizationChart"/>
    <dgm:cxn modelId="{76C508FB-8367-4C3A-94A8-304C8DC7C422}" type="presOf" srcId="{6586AE84-F937-4581-B769-1337285B0D54}" destId="{6769D899-88D2-4C59-900C-F07C5A3ECB51}" srcOrd="0" destOrd="0" presId="urn:microsoft.com/office/officeart/2009/3/layout/HorizontalOrganizationChart"/>
    <dgm:cxn modelId="{913A02FC-E809-47D4-9A09-FB3F79C08DBB}" srcId="{DBAE1F37-7BB1-4E4C-9342-F8FAA4D16644}" destId="{E01B9CB7-CC8E-4678-8397-4C48079312BA}" srcOrd="0" destOrd="0" parTransId="{C5D1E1FC-A65A-43E0-BE59-16A2E1592E5A}" sibTransId="{14A93CB6-859D-4EE7-BE0A-16C8D5D0BD30}"/>
    <dgm:cxn modelId="{EC5C1FFC-BB07-434B-995D-59C57A7087EE}" srcId="{E89A99A2-1BB8-45CA-B522-575D11FA9638}" destId="{841DB462-B059-428F-A1C4-2F0B6B305972}" srcOrd="0" destOrd="0" parTransId="{8406C7EE-C990-492C-A19F-42F93A1A5E6D}" sibTransId="{00E50818-E84A-4B99-98EA-96BE4F864DA9}"/>
    <dgm:cxn modelId="{579D52FC-0182-42C7-98A1-6213D7FE6211}" type="presOf" srcId="{DBAE1F37-7BB1-4E4C-9342-F8FAA4D16644}" destId="{52D926ED-7219-4FC3-A47D-88C770867D72}" srcOrd="0" destOrd="0" presId="urn:microsoft.com/office/officeart/2009/3/layout/HorizontalOrganizationChart"/>
    <dgm:cxn modelId="{06AC18FF-79FC-432A-98D8-105BC2815E00}" type="presOf" srcId="{58123A1D-3BF8-4189-9848-58F68338DDD0}" destId="{32387B61-7778-4479-B5B6-8EFBB1417443}" srcOrd="0" destOrd="0" presId="urn:microsoft.com/office/officeart/2009/3/layout/HorizontalOrganizationChart"/>
    <dgm:cxn modelId="{7DD4937E-D815-43C7-B080-7031D724E072}" type="presParOf" srcId="{F55CBE15-F751-4AD7-B2B7-B0E05D3767E3}" destId="{122C06A3-BC4F-4E8A-8030-02177D2D71BC}" srcOrd="0" destOrd="0" presId="urn:microsoft.com/office/officeart/2009/3/layout/HorizontalOrganizationChart"/>
    <dgm:cxn modelId="{47B769E6-5E93-45D0-919C-E39862616CC3}" type="presParOf" srcId="{122C06A3-BC4F-4E8A-8030-02177D2D71BC}" destId="{FC6C1315-88BF-4F6B-9E76-408C81668CC8}" srcOrd="0" destOrd="0" presId="urn:microsoft.com/office/officeart/2009/3/layout/HorizontalOrganizationChart"/>
    <dgm:cxn modelId="{EE6ED095-0ED0-41B0-B0A6-45E91491A200}" type="presParOf" srcId="{FC6C1315-88BF-4F6B-9E76-408C81668CC8}" destId="{FB7F31EA-22DB-4A9C-9E52-918641897A80}" srcOrd="0" destOrd="0" presId="urn:microsoft.com/office/officeart/2009/3/layout/HorizontalOrganizationChart"/>
    <dgm:cxn modelId="{BB96ADFD-E6B2-4C2F-9CC7-935CED42DE89}" type="presParOf" srcId="{FC6C1315-88BF-4F6B-9E76-408C81668CC8}" destId="{C1CAEBB5-DE5D-4959-A7D1-F86347A9BB07}" srcOrd="1" destOrd="0" presId="urn:microsoft.com/office/officeart/2009/3/layout/HorizontalOrganizationChart"/>
    <dgm:cxn modelId="{639D5337-8D12-4292-A188-FC7876CBD204}" type="presParOf" srcId="{122C06A3-BC4F-4E8A-8030-02177D2D71BC}" destId="{62169D65-DEC2-4DD8-AC13-B6B1286AAA4B}" srcOrd="1" destOrd="0" presId="urn:microsoft.com/office/officeart/2009/3/layout/HorizontalOrganizationChart"/>
    <dgm:cxn modelId="{1697C614-E4D9-477E-BF17-0332BC0F8F6C}" type="presParOf" srcId="{62169D65-DEC2-4DD8-AC13-B6B1286AAA4B}" destId="{33F3A745-9E35-46A0-885A-BCA11B9CD387}" srcOrd="0" destOrd="0" presId="urn:microsoft.com/office/officeart/2009/3/layout/HorizontalOrganizationChart"/>
    <dgm:cxn modelId="{5D6F00FE-6562-499F-B24D-7F32E4C3152F}" type="presParOf" srcId="{62169D65-DEC2-4DD8-AC13-B6B1286AAA4B}" destId="{51815637-93FD-4F55-8A4F-634BB3A61852}" srcOrd="1" destOrd="0" presId="urn:microsoft.com/office/officeart/2009/3/layout/HorizontalOrganizationChart"/>
    <dgm:cxn modelId="{19A85EE8-02F8-4DF3-A5BA-2ECF1894FF53}" type="presParOf" srcId="{51815637-93FD-4F55-8A4F-634BB3A61852}" destId="{4052DA59-8966-4D1E-A1C8-65AA1CC9FF6B}" srcOrd="0" destOrd="0" presId="urn:microsoft.com/office/officeart/2009/3/layout/HorizontalOrganizationChart"/>
    <dgm:cxn modelId="{B3B4FEDA-7493-462F-94C8-E51B4DD84455}" type="presParOf" srcId="{4052DA59-8966-4D1E-A1C8-65AA1CC9FF6B}" destId="{DCBBF83F-6AB5-4368-A123-A83C93A9F49F}" srcOrd="0" destOrd="0" presId="urn:microsoft.com/office/officeart/2009/3/layout/HorizontalOrganizationChart"/>
    <dgm:cxn modelId="{F1F725C0-0C5D-4DE5-B2F8-83FC562C0C43}" type="presParOf" srcId="{4052DA59-8966-4D1E-A1C8-65AA1CC9FF6B}" destId="{F130F96D-B969-4E73-85E2-A366A0C18979}" srcOrd="1" destOrd="0" presId="urn:microsoft.com/office/officeart/2009/3/layout/HorizontalOrganizationChart"/>
    <dgm:cxn modelId="{3E1400BE-4E21-4720-AFA8-4F86F00515D3}" type="presParOf" srcId="{51815637-93FD-4F55-8A4F-634BB3A61852}" destId="{37B2202B-C649-4A45-BCAC-FDACCF8BBD6F}" srcOrd="1" destOrd="0" presId="urn:microsoft.com/office/officeart/2009/3/layout/HorizontalOrganizationChart"/>
    <dgm:cxn modelId="{23B99117-CEEB-4C2B-9E5C-B135E9A013A4}" type="presParOf" srcId="{37B2202B-C649-4A45-BCAC-FDACCF8BBD6F}" destId="{A4B7DC39-CB99-40CD-A102-B50B8E04835C}" srcOrd="0" destOrd="0" presId="urn:microsoft.com/office/officeart/2009/3/layout/HorizontalOrganizationChart"/>
    <dgm:cxn modelId="{CB8916CB-3F51-463B-8413-57B7EAB78901}" type="presParOf" srcId="{37B2202B-C649-4A45-BCAC-FDACCF8BBD6F}" destId="{F0522B31-7B90-4ED2-80D6-A30B686A4834}" srcOrd="1" destOrd="0" presId="urn:microsoft.com/office/officeart/2009/3/layout/HorizontalOrganizationChart"/>
    <dgm:cxn modelId="{2CBB4A17-A672-4E1D-BF58-267292CDED3D}" type="presParOf" srcId="{F0522B31-7B90-4ED2-80D6-A30B686A4834}" destId="{BC22F717-6A8C-46D3-A44D-30DF6EF28D01}" srcOrd="0" destOrd="0" presId="urn:microsoft.com/office/officeart/2009/3/layout/HorizontalOrganizationChart"/>
    <dgm:cxn modelId="{D8DF033A-0472-4018-8A5F-17011EFBA0E5}" type="presParOf" srcId="{BC22F717-6A8C-46D3-A44D-30DF6EF28D01}" destId="{7ED6431E-02FA-4FAA-BE80-69E0A04476B2}" srcOrd="0" destOrd="0" presId="urn:microsoft.com/office/officeart/2009/3/layout/HorizontalOrganizationChart"/>
    <dgm:cxn modelId="{12FAC781-95D0-4BD8-BA91-9C98085C085A}" type="presParOf" srcId="{BC22F717-6A8C-46D3-A44D-30DF6EF28D01}" destId="{F5811217-651F-43F6-A8C7-974BBC52E8AE}" srcOrd="1" destOrd="0" presId="urn:microsoft.com/office/officeart/2009/3/layout/HorizontalOrganizationChart"/>
    <dgm:cxn modelId="{610F4B83-959E-499C-950F-441F7FBF1E5E}" type="presParOf" srcId="{F0522B31-7B90-4ED2-80D6-A30B686A4834}" destId="{CE660D6F-D397-4B3E-A88C-9402E9479FCA}" srcOrd="1" destOrd="0" presId="urn:microsoft.com/office/officeart/2009/3/layout/HorizontalOrganizationChart"/>
    <dgm:cxn modelId="{58E589DD-FE16-40A0-9692-F827B76E46C5}" type="presParOf" srcId="{CE660D6F-D397-4B3E-A88C-9402E9479FCA}" destId="{5B0376B3-BB06-48B3-91FD-BD01F149C2F8}" srcOrd="0" destOrd="0" presId="urn:microsoft.com/office/officeart/2009/3/layout/HorizontalOrganizationChart"/>
    <dgm:cxn modelId="{0A83E44B-CCD0-4CAB-AA23-54E83AB04C17}" type="presParOf" srcId="{CE660D6F-D397-4B3E-A88C-9402E9479FCA}" destId="{893F1D2A-F4CC-442E-BEAB-39D683FAA644}" srcOrd="1" destOrd="0" presId="urn:microsoft.com/office/officeart/2009/3/layout/HorizontalOrganizationChart"/>
    <dgm:cxn modelId="{59AF2A66-D8EB-4074-87E4-A734A9F41B38}" type="presParOf" srcId="{893F1D2A-F4CC-442E-BEAB-39D683FAA644}" destId="{D8AE57E1-B664-4F7F-830C-A4469F50BEF2}" srcOrd="0" destOrd="0" presId="urn:microsoft.com/office/officeart/2009/3/layout/HorizontalOrganizationChart"/>
    <dgm:cxn modelId="{F035635A-6A32-4C6A-8908-5BB47DF8FB22}" type="presParOf" srcId="{D8AE57E1-B664-4F7F-830C-A4469F50BEF2}" destId="{4103E5B7-4D52-4882-809C-68EA68C53CCA}" srcOrd="0" destOrd="0" presId="urn:microsoft.com/office/officeart/2009/3/layout/HorizontalOrganizationChart"/>
    <dgm:cxn modelId="{FF74048D-BB11-4AAA-80C0-FDB4670D3252}" type="presParOf" srcId="{D8AE57E1-B664-4F7F-830C-A4469F50BEF2}" destId="{B4B96BFE-1A6D-4167-994A-50BC052E2DB8}" srcOrd="1" destOrd="0" presId="urn:microsoft.com/office/officeart/2009/3/layout/HorizontalOrganizationChart"/>
    <dgm:cxn modelId="{9C2BD421-6886-4E76-BC75-4EE55F848D5E}" type="presParOf" srcId="{893F1D2A-F4CC-442E-BEAB-39D683FAA644}" destId="{DBF03F29-BA78-4B14-BA93-15F62C83E4ED}" srcOrd="1" destOrd="0" presId="urn:microsoft.com/office/officeart/2009/3/layout/HorizontalOrganizationChart"/>
    <dgm:cxn modelId="{E3C039CA-3387-4780-A14F-D5DC9A2E478B}" type="presParOf" srcId="{DBF03F29-BA78-4B14-BA93-15F62C83E4ED}" destId="{EBF40B95-8E5C-44C1-BEE5-49DEB1D55E10}" srcOrd="0" destOrd="0" presId="urn:microsoft.com/office/officeart/2009/3/layout/HorizontalOrganizationChart"/>
    <dgm:cxn modelId="{ACA45CA4-168D-4A24-9967-D2A5C1FF55AA}" type="presParOf" srcId="{DBF03F29-BA78-4B14-BA93-15F62C83E4ED}" destId="{566B987B-D79A-47A5-B8C7-5A1EFB5794CA}" srcOrd="1" destOrd="0" presId="urn:microsoft.com/office/officeart/2009/3/layout/HorizontalOrganizationChart"/>
    <dgm:cxn modelId="{B6D7AFEF-2787-4F9C-BD5E-383329DEC01C}" type="presParOf" srcId="{566B987B-D79A-47A5-B8C7-5A1EFB5794CA}" destId="{F7B94902-C232-4432-ACE4-314FDA8427D5}" srcOrd="0" destOrd="0" presId="urn:microsoft.com/office/officeart/2009/3/layout/HorizontalOrganizationChart"/>
    <dgm:cxn modelId="{70528038-325F-4FDB-8197-BA8889E09DAE}" type="presParOf" srcId="{F7B94902-C232-4432-ACE4-314FDA8427D5}" destId="{34F1113A-8C8E-4F4E-A910-4FA6F6E5BF3B}" srcOrd="0" destOrd="0" presId="urn:microsoft.com/office/officeart/2009/3/layout/HorizontalOrganizationChart"/>
    <dgm:cxn modelId="{39FC6BEC-48B3-466C-95FB-26F7C00AC0BD}" type="presParOf" srcId="{F7B94902-C232-4432-ACE4-314FDA8427D5}" destId="{BB8CB5F4-47FC-429C-BE90-45107387935C}" srcOrd="1" destOrd="0" presId="urn:microsoft.com/office/officeart/2009/3/layout/HorizontalOrganizationChart"/>
    <dgm:cxn modelId="{E484B97A-5D80-40EA-BCC1-9B8C1C83ECBF}" type="presParOf" srcId="{566B987B-D79A-47A5-B8C7-5A1EFB5794CA}" destId="{4A875A40-8CE8-4632-BE03-00917784D51C}" srcOrd="1" destOrd="0" presId="urn:microsoft.com/office/officeart/2009/3/layout/HorizontalOrganizationChart"/>
    <dgm:cxn modelId="{0EFA06A7-6B5E-4EBF-9398-616655B36327}" type="presParOf" srcId="{566B987B-D79A-47A5-B8C7-5A1EFB5794CA}" destId="{176961C0-FBEB-4904-884C-FCAB8479063E}" srcOrd="2" destOrd="0" presId="urn:microsoft.com/office/officeart/2009/3/layout/HorizontalOrganizationChart"/>
    <dgm:cxn modelId="{E25B7783-B931-4DD7-8B9C-EA6C57DE9AE7}" type="presParOf" srcId="{893F1D2A-F4CC-442E-BEAB-39D683FAA644}" destId="{1B7D19BE-2347-4D0E-BF88-4B44A8029A02}" srcOrd="2" destOrd="0" presId="urn:microsoft.com/office/officeart/2009/3/layout/HorizontalOrganizationChart"/>
    <dgm:cxn modelId="{F3D76564-99DE-431B-9A80-54F1554E218F}" type="presParOf" srcId="{CE660D6F-D397-4B3E-A88C-9402E9479FCA}" destId="{197F3027-471F-4CC2-A182-FCFF33EF7420}" srcOrd="2" destOrd="0" presId="urn:microsoft.com/office/officeart/2009/3/layout/HorizontalOrganizationChart"/>
    <dgm:cxn modelId="{536463DD-78C7-404B-9D62-6A2FD4D13439}" type="presParOf" srcId="{CE660D6F-D397-4B3E-A88C-9402E9479FCA}" destId="{AC180F71-2A28-46C6-A997-73584D719669}" srcOrd="3" destOrd="0" presId="urn:microsoft.com/office/officeart/2009/3/layout/HorizontalOrganizationChart"/>
    <dgm:cxn modelId="{A045DD7A-0F3D-4E8B-8C13-322EF6CA904C}" type="presParOf" srcId="{AC180F71-2A28-46C6-A997-73584D719669}" destId="{39A49BF0-9107-4B60-8791-2FCF00E41109}" srcOrd="0" destOrd="0" presId="urn:microsoft.com/office/officeart/2009/3/layout/HorizontalOrganizationChart"/>
    <dgm:cxn modelId="{061F7071-7D1B-424D-BB4A-608E13CAA5DE}" type="presParOf" srcId="{39A49BF0-9107-4B60-8791-2FCF00E41109}" destId="{62A7A524-4B3C-4C8E-AD2B-4D52EC327233}" srcOrd="0" destOrd="0" presId="urn:microsoft.com/office/officeart/2009/3/layout/HorizontalOrganizationChart"/>
    <dgm:cxn modelId="{E699B0B4-307D-44F0-A3F4-8106898C0462}" type="presParOf" srcId="{39A49BF0-9107-4B60-8791-2FCF00E41109}" destId="{2732693D-7E0A-4D70-8F93-7F59887921C6}" srcOrd="1" destOrd="0" presId="urn:microsoft.com/office/officeart/2009/3/layout/HorizontalOrganizationChart"/>
    <dgm:cxn modelId="{0FB068AE-0D9B-4904-B1D3-8539AA6DD3C1}" type="presParOf" srcId="{AC180F71-2A28-46C6-A997-73584D719669}" destId="{DDCB244C-BB98-4DC8-A283-F821A29D3115}" srcOrd="1" destOrd="0" presId="urn:microsoft.com/office/officeart/2009/3/layout/HorizontalOrganizationChart"/>
    <dgm:cxn modelId="{1165F054-8C33-465B-A4CA-DD631713CD68}" type="presParOf" srcId="{DDCB244C-BB98-4DC8-A283-F821A29D3115}" destId="{610C5F94-473C-422A-A9B8-01996F40215B}" srcOrd="0" destOrd="0" presId="urn:microsoft.com/office/officeart/2009/3/layout/HorizontalOrganizationChart"/>
    <dgm:cxn modelId="{2E445C41-356D-4D63-9D86-F7C81C7D6097}" type="presParOf" srcId="{DDCB244C-BB98-4DC8-A283-F821A29D3115}" destId="{6D4A61E0-0941-402D-98CF-D3A98E978051}" srcOrd="1" destOrd="0" presId="urn:microsoft.com/office/officeart/2009/3/layout/HorizontalOrganizationChart"/>
    <dgm:cxn modelId="{297F4C72-026F-4CE2-96AF-4E14344BF6A6}" type="presParOf" srcId="{6D4A61E0-0941-402D-98CF-D3A98E978051}" destId="{B63E8ABB-AF3B-4097-8BFA-13215A404D18}" srcOrd="0" destOrd="0" presId="urn:microsoft.com/office/officeart/2009/3/layout/HorizontalOrganizationChart"/>
    <dgm:cxn modelId="{EB5D4B17-80A2-46C9-8F08-52E45F949BC5}" type="presParOf" srcId="{B63E8ABB-AF3B-4097-8BFA-13215A404D18}" destId="{7C91C6F0-640C-47EB-97C9-AAFEE1D901DB}" srcOrd="0" destOrd="0" presId="urn:microsoft.com/office/officeart/2009/3/layout/HorizontalOrganizationChart"/>
    <dgm:cxn modelId="{3758E0FD-6B8B-4DD1-9B8D-AC7B760048FC}" type="presParOf" srcId="{B63E8ABB-AF3B-4097-8BFA-13215A404D18}" destId="{D015BDFE-805E-4D8C-8BCC-BE3CC8609815}" srcOrd="1" destOrd="0" presId="urn:microsoft.com/office/officeart/2009/3/layout/HorizontalOrganizationChart"/>
    <dgm:cxn modelId="{E7B9DCA7-4C30-4623-8CCD-5E166914A51F}" type="presParOf" srcId="{6D4A61E0-0941-402D-98CF-D3A98E978051}" destId="{D00FEBF2-B92B-43AF-AE4B-6D429540436E}" srcOrd="1" destOrd="0" presId="urn:microsoft.com/office/officeart/2009/3/layout/HorizontalOrganizationChart"/>
    <dgm:cxn modelId="{27417E30-3DA1-48BF-A142-BE0EF7BBB06A}" type="presParOf" srcId="{6D4A61E0-0941-402D-98CF-D3A98E978051}" destId="{B06083D5-6793-492C-B8A2-8524D86F6D98}" srcOrd="2" destOrd="0" presId="urn:microsoft.com/office/officeart/2009/3/layout/HorizontalOrganizationChart"/>
    <dgm:cxn modelId="{2F38E920-BAE7-4CCC-A3CC-4E70594305D3}" type="presParOf" srcId="{AC180F71-2A28-46C6-A997-73584D719669}" destId="{95212833-D5E0-4D60-AA4D-46C1DE8EF1E2}" srcOrd="2" destOrd="0" presId="urn:microsoft.com/office/officeart/2009/3/layout/HorizontalOrganizationChart"/>
    <dgm:cxn modelId="{67AB0456-C479-4C8C-B751-541326C3F68E}" type="presParOf" srcId="{F0522B31-7B90-4ED2-80D6-A30B686A4834}" destId="{DAA55809-96AA-450F-883B-C8B8D9C71C8A}" srcOrd="2" destOrd="0" presId="urn:microsoft.com/office/officeart/2009/3/layout/HorizontalOrganizationChart"/>
    <dgm:cxn modelId="{6EA07BBF-4FE7-402D-A80F-0A470DC2CD4A}" type="presParOf" srcId="{37B2202B-C649-4A45-BCAC-FDACCF8BBD6F}" destId="{5CC7B79F-3FAB-41E2-BA4F-7E3CDA6775E3}" srcOrd="2" destOrd="0" presId="urn:microsoft.com/office/officeart/2009/3/layout/HorizontalOrganizationChart"/>
    <dgm:cxn modelId="{AFB76732-BD4C-4E67-8593-0223A4980116}" type="presParOf" srcId="{37B2202B-C649-4A45-BCAC-FDACCF8BBD6F}" destId="{28BAE1E0-CBC8-4252-BE3B-ADCB4A43E153}" srcOrd="3" destOrd="0" presId="urn:microsoft.com/office/officeart/2009/3/layout/HorizontalOrganizationChart"/>
    <dgm:cxn modelId="{42E0B1D8-4712-4982-86E0-32CAC0EDCD28}" type="presParOf" srcId="{28BAE1E0-CBC8-4252-BE3B-ADCB4A43E153}" destId="{AA81512F-E179-4B7D-843B-D1106E7DC3A3}" srcOrd="0" destOrd="0" presId="urn:microsoft.com/office/officeart/2009/3/layout/HorizontalOrganizationChart"/>
    <dgm:cxn modelId="{4D6D1ECC-5780-49E0-9EE9-69130AFB6590}" type="presParOf" srcId="{AA81512F-E179-4B7D-843B-D1106E7DC3A3}" destId="{FAFBE3EF-4905-4DAC-95E5-D58AF3DBDE0B}" srcOrd="0" destOrd="0" presId="urn:microsoft.com/office/officeart/2009/3/layout/HorizontalOrganizationChart"/>
    <dgm:cxn modelId="{B98B1779-3D23-4528-A1E1-8569FA86D842}" type="presParOf" srcId="{AA81512F-E179-4B7D-843B-D1106E7DC3A3}" destId="{DD7099C8-2BFE-489F-8A63-1808464B03E3}" srcOrd="1" destOrd="0" presId="urn:microsoft.com/office/officeart/2009/3/layout/HorizontalOrganizationChart"/>
    <dgm:cxn modelId="{EB8E4336-3638-4291-8FB5-8DBF98B36159}" type="presParOf" srcId="{28BAE1E0-CBC8-4252-BE3B-ADCB4A43E153}" destId="{8DDBCAB5-D14D-4188-94BF-F26F96D2F6C4}" srcOrd="1" destOrd="0" presId="urn:microsoft.com/office/officeart/2009/3/layout/HorizontalOrganizationChart"/>
    <dgm:cxn modelId="{B2278B95-EC58-47B3-9B35-8C6F1CEEDBFE}" type="presParOf" srcId="{8DDBCAB5-D14D-4188-94BF-F26F96D2F6C4}" destId="{32387B61-7778-4479-B5B6-8EFBB1417443}" srcOrd="0" destOrd="0" presId="urn:microsoft.com/office/officeart/2009/3/layout/HorizontalOrganizationChart"/>
    <dgm:cxn modelId="{D8D1FF58-B390-4316-AC5B-9D1AC204F9A1}" type="presParOf" srcId="{8DDBCAB5-D14D-4188-94BF-F26F96D2F6C4}" destId="{FF8F4660-563D-406B-8B89-09E7D5060265}" srcOrd="1" destOrd="0" presId="urn:microsoft.com/office/officeart/2009/3/layout/HorizontalOrganizationChart"/>
    <dgm:cxn modelId="{A5317B16-72AD-4D05-BB82-B928CB3BB8B4}" type="presParOf" srcId="{FF8F4660-563D-406B-8B89-09E7D5060265}" destId="{348FFF8B-4AE3-46A4-8AF9-D71C227480A7}" srcOrd="0" destOrd="0" presId="urn:microsoft.com/office/officeart/2009/3/layout/HorizontalOrganizationChart"/>
    <dgm:cxn modelId="{936ED86E-38C0-4C43-8030-EB8B604A7419}" type="presParOf" srcId="{348FFF8B-4AE3-46A4-8AF9-D71C227480A7}" destId="{446E14DD-54B1-44CA-975D-112ECCAAE787}" srcOrd="0" destOrd="0" presId="urn:microsoft.com/office/officeart/2009/3/layout/HorizontalOrganizationChart"/>
    <dgm:cxn modelId="{C5774CFF-7A58-451A-9C61-24BD8613FAC9}" type="presParOf" srcId="{348FFF8B-4AE3-46A4-8AF9-D71C227480A7}" destId="{92E941D0-F15E-4B33-AA82-B1BF38352C66}" srcOrd="1" destOrd="0" presId="urn:microsoft.com/office/officeart/2009/3/layout/HorizontalOrganizationChart"/>
    <dgm:cxn modelId="{E2DD0C32-225D-447B-B5EB-EA4493038C7C}" type="presParOf" srcId="{FF8F4660-563D-406B-8B89-09E7D5060265}" destId="{675943D6-214B-4E63-9560-A2674D76118A}" srcOrd="1" destOrd="0" presId="urn:microsoft.com/office/officeart/2009/3/layout/HorizontalOrganizationChart"/>
    <dgm:cxn modelId="{AA9358DC-3BE5-4122-B0E8-E0C9E9902199}" type="presParOf" srcId="{675943D6-214B-4E63-9560-A2674D76118A}" destId="{748CB627-0B85-4C59-A338-C7E0AC762B8D}" srcOrd="0" destOrd="0" presId="urn:microsoft.com/office/officeart/2009/3/layout/HorizontalOrganizationChart"/>
    <dgm:cxn modelId="{76398CC7-C0D0-4079-85FF-FDF4B5C07810}" type="presParOf" srcId="{675943D6-214B-4E63-9560-A2674D76118A}" destId="{1BBB2C19-7DB4-4D07-A19E-828DA29D3D4D}" srcOrd="1" destOrd="0" presId="urn:microsoft.com/office/officeart/2009/3/layout/HorizontalOrganizationChart"/>
    <dgm:cxn modelId="{CBACF97F-21F9-4DE2-B6FE-9B645394D75B}" type="presParOf" srcId="{1BBB2C19-7DB4-4D07-A19E-828DA29D3D4D}" destId="{A168E534-C9D7-4CFC-8BB2-EEFC7CC589E9}" srcOrd="0" destOrd="0" presId="urn:microsoft.com/office/officeart/2009/3/layout/HorizontalOrganizationChart"/>
    <dgm:cxn modelId="{F7E8E10B-B017-4C3A-9FAC-69320B184EAC}" type="presParOf" srcId="{A168E534-C9D7-4CFC-8BB2-EEFC7CC589E9}" destId="{C338C977-AC9D-4BE2-AEC6-0F7DCC4C0A0A}" srcOrd="0" destOrd="0" presId="urn:microsoft.com/office/officeart/2009/3/layout/HorizontalOrganizationChart"/>
    <dgm:cxn modelId="{3707BBA7-1437-4146-9172-824E236C9CAC}" type="presParOf" srcId="{A168E534-C9D7-4CFC-8BB2-EEFC7CC589E9}" destId="{DDFB51F7-E5DA-438E-A6C5-8B4BF2CF91CF}" srcOrd="1" destOrd="0" presId="urn:microsoft.com/office/officeart/2009/3/layout/HorizontalOrganizationChart"/>
    <dgm:cxn modelId="{BDCC6DC5-EBA4-4394-8BC8-643268E01905}" type="presParOf" srcId="{1BBB2C19-7DB4-4D07-A19E-828DA29D3D4D}" destId="{D9BE6BF0-0BC4-41D9-9D22-C0EA2B39812B}" srcOrd="1" destOrd="0" presId="urn:microsoft.com/office/officeart/2009/3/layout/HorizontalOrganizationChart"/>
    <dgm:cxn modelId="{BA105D4C-88A5-4AF8-B443-530E2F60B42B}" type="presParOf" srcId="{1BBB2C19-7DB4-4D07-A19E-828DA29D3D4D}" destId="{544C4630-A8C8-4D83-97CA-D3C3D5DD977D}" srcOrd="2" destOrd="0" presId="urn:microsoft.com/office/officeart/2009/3/layout/HorizontalOrganizationChart"/>
    <dgm:cxn modelId="{03C3F882-8F6E-4BBA-BB11-3F2D21858888}" type="presParOf" srcId="{FF8F4660-563D-406B-8B89-09E7D5060265}" destId="{45540FE7-B2C7-478F-AA78-392EC2096290}" srcOrd="2" destOrd="0" presId="urn:microsoft.com/office/officeart/2009/3/layout/HorizontalOrganizationChart"/>
    <dgm:cxn modelId="{4DCB23C4-A24D-4055-ADEC-AB962A59D769}" type="presParOf" srcId="{8DDBCAB5-D14D-4188-94BF-F26F96D2F6C4}" destId="{8FB16E51-B43E-4BF5-A923-760F402D5EE8}" srcOrd="2" destOrd="0" presId="urn:microsoft.com/office/officeart/2009/3/layout/HorizontalOrganizationChart"/>
    <dgm:cxn modelId="{2054E926-E97C-47F8-835D-A91270011BE5}" type="presParOf" srcId="{8DDBCAB5-D14D-4188-94BF-F26F96D2F6C4}" destId="{EAF122EB-1862-44A3-97FF-53C08EEF99D9}" srcOrd="3" destOrd="0" presId="urn:microsoft.com/office/officeart/2009/3/layout/HorizontalOrganizationChart"/>
    <dgm:cxn modelId="{320752F2-4060-4C01-930E-9BAE33FF49E1}" type="presParOf" srcId="{EAF122EB-1862-44A3-97FF-53C08EEF99D9}" destId="{DCFB6C1C-67A9-4637-9B44-908CC5577491}" srcOrd="0" destOrd="0" presId="urn:microsoft.com/office/officeart/2009/3/layout/HorizontalOrganizationChart"/>
    <dgm:cxn modelId="{86B31ED7-F381-4688-A7D2-6433E4453499}" type="presParOf" srcId="{DCFB6C1C-67A9-4637-9B44-908CC5577491}" destId="{E1546884-B7C2-4770-9291-FBFE928C0374}" srcOrd="0" destOrd="0" presId="urn:microsoft.com/office/officeart/2009/3/layout/HorizontalOrganizationChart"/>
    <dgm:cxn modelId="{D9C78EE7-EE5F-4DAA-AFDF-12981D9A1B45}" type="presParOf" srcId="{DCFB6C1C-67A9-4637-9B44-908CC5577491}" destId="{161BDB5E-64D4-4346-9584-97D82CAF7307}" srcOrd="1" destOrd="0" presId="urn:microsoft.com/office/officeart/2009/3/layout/HorizontalOrganizationChart"/>
    <dgm:cxn modelId="{BEC0A8EA-0079-4EB3-BD43-8F823F64E170}" type="presParOf" srcId="{EAF122EB-1862-44A3-97FF-53C08EEF99D9}" destId="{DC9700BC-BD9F-4F0E-8965-0BBA8ACE51FE}" srcOrd="1" destOrd="0" presId="urn:microsoft.com/office/officeart/2009/3/layout/HorizontalOrganizationChart"/>
    <dgm:cxn modelId="{2B6514F5-1633-4EAB-83B6-8D025D144BAF}" type="presParOf" srcId="{DC9700BC-BD9F-4F0E-8965-0BBA8ACE51FE}" destId="{8052F32D-3404-411A-9FBB-65C206BDED2B}" srcOrd="0" destOrd="0" presId="urn:microsoft.com/office/officeart/2009/3/layout/HorizontalOrganizationChart"/>
    <dgm:cxn modelId="{C82A2F89-3A75-4221-8A3C-12E720B158CD}" type="presParOf" srcId="{DC9700BC-BD9F-4F0E-8965-0BBA8ACE51FE}" destId="{1473AFAE-8660-4254-9FC7-7CF31235825C}" srcOrd="1" destOrd="0" presId="urn:microsoft.com/office/officeart/2009/3/layout/HorizontalOrganizationChart"/>
    <dgm:cxn modelId="{F790D013-12BA-465F-B8EB-DF4F4612B12F}" type="presParOf" srcId="{1473AFAE-8660-4254-9FC7-7CF31235825C}" destId="{F7A156EE-F782-4999-B16C-83D229B129DA}" srcOrd="0" destOrd="0" presId="urn:microsoft.com/office/officeart/2009/3/layout/HorizontalOrganizationChart"/>
    <dgm:cxn modelId="{F6008D9E-B440-4BCB-8AEF-740703F0D927}" type="presParOf" srcId="{F7A156EE-F782-4999-B16C-83D229B129DA}" destId="{52D926ED-7219-4FC3-A47D-88C770867D72}" srcOrd="0" destOrd="0" presId="urn:microsoft.com/office/officeart/2009/3/layout/HorizontalOrganizationChart"/>
    <dgm:cxn modelId="{2B369AEE-37C4-4C2F-B85C-DB8FF694D672}" type="presParOf" srcId="{F7A156EE-F782-4999-B16C-83D229B129DA}" destId="{9616AA57-2E16-467C-B108-C2D726EF77FC}" srcOrd="1" destOrd="0" presId="urn:microsoft.com/office/officeart/2009/3/layout/HorizontalOrganizationChart"/>
    <dgm:cxn modelId="{FA2621F6-4A28-49B0-AA14-D5E04FD847B7}" type="presParOf" srcId="{1473AFAE-8660-4254-9FC7-7CF31235825C}" destId="{4F8BED3F-3796-48AA-9255-EFA18EF5672A}" srcOrd="1" destOrd="0" presId="urn:microsoft.com/office/officeart/2009/3/layout/HorizontalOrganizationChart"/>
    <dgm:cxn modelId="{4C7119E6-538E-4673-BAB8-4795B7FFB0E9}" type="presParOf" srcId="{4F8BED3F-3796-48AA-9255-EFA18EF5672A}" destId="{DE0F6D54-E65B-4DE6-A34B-D3A5BABE1A09}" srcOrd="0" destOrd="0" presId="urn:microsoft.com/office/officeart/2009/3/layout/HorizontalOrganizationChart"/>
    <dgm:cxn modelId="{16172C60-5B05-4991-88FC-6AC78E62408C}" type="presParOf" srcId="{4F8BED3F-3796-48AA-9255-EFA18EF5672A}" destId="{D93B7B2F-F5A5-44F3-B1C4-A6BBDEF30FFE}" srcOrd="1" destOrd="0" presId="urn:microsoft.com/office/officeart/2009/3/layout/HorizontalOrganizationChart"/>
    <dgm:cxn modelId="{C1E16896-5260-4A57-B6A7-2F6277CA2575}" type="presParOf" srcId="{D93B7B2F-F5A5-44F3-B1C4-A6BBDEF30FFE}" destId="{8DC40F87-66BB-466C-9B4B-82D10CBC57DA}" srcOrd="0" destOrd="0" presId="urn:microsoft.com/office/officeart/2009/3/layout/HorizontalOrganizationChart"/>
    <dgm:cxn modelId="{99BCA85F-F311-433B-9D20-B1A41512ECB5}" type="presParOf" srcId="{8DC40F87-66BB-466C-9B4B-82D10CBC57DA}" destId="{F162BFC3-3437-4BAC-B510-C0C9A0199234}" srcOrd="0" destOrd="0" presId="urn:microsoft.com/office/officeart/2009/3/layout/HorizontalOrganizationChart"/>
    <dgm:cxn modelId="{DD6575AC-FBCC-45C7-83AE-D3A6E484CF8F}" type="presParOf" srcId="{8DC40F87-66BB-466C-9B4B-82D10CBC57DA}" destId="{628A82E6-68A5-4405-9E11-4A23907D7440}" srcOrd="1" destOrd="0" presId="urn:microsoft.com/office/officeart/2009/3/layout/HorizontalOrganizationChart"/>
    <dgm:cxn modelId="{91945837-E944-4E6E-A749-FFFFD5FC31AC}" type="presParOf" srcId="{D93B7B2F-F5A5-44F3-B1C4-A6BBDEF30FFE}" destId="{FAED9449-C6BE-4ABD-A62B-1C800A8651D6}" srcOrd="1" destOrd="0" presId="urn:microsoft.com/office/officeart/2009/3/layout/HorizontalOrganizationChart"/>
    <dgm:cxn modelId="{C5DAF8A3-1E93-4EF2-BAAC-B64DD9FE1517}" type="presParOf" srcId="{D93B7B2F-F5A5-44F3-B1C4-A6BBDEF30FFE}" destId="{5C541718-E088-4AF4-BC65-8F6C43429C82}" srcOrd="2" destOrd="0" presId="urn:microsoft.com/office/officeart/2009/3/layout/HorizontalOrganizationChart"/>
    <dgm:cxn modelId="{72313614-5078-4516-B345-064BB66E6F10}" type="presParOf" srcId="{1473AFAE-8660-4254-9FC7-7CF31235825C}" destId="{554AC2F0-6811-49B2-920C-0C04560DBE3E}" srcOrd="2" destOrd="0" presId="urn:microsoft.com/office/officeart/2009/3/layout/HorizontalOrganizationChart"/>
    <dgm:cxn modelId="{BA57C6C3-C76E-4F03-9D42-0D19847B5DA4}" type="presParOf" srcId="{DC9700BC-BD9F-4F0E-8965-0BBA8ACE51FE}" destId="{E8F70EE0-2A92-4CC0-86FD-6B142D93554C}" srcOrd="2" destOrd="0" presId="urn:microsoft.com/office/officeart/2009/3/layout/HorizontalOrganizationChart"/>
    <dgm:cxn modelId="{CD21E048-31A1-48F8-ACBD-6131690AE69B}" type="presParOf" srcId="{DC9700BC-BD9F-4F0E-8965-0BBA8ACE51FE}" destId="{B919317A-1353-4648-879B-A0E717D2E506}" srcOrd="3" destOrd="0" presId="urn:microsoft.com/office/officeart/2009/3/layout/HorizontalOrganizationChart"/>
    <dgm:cxn modelId="{816396AC-87D6-49E4-AFB0-92BD26D52FF2}" type="presParOf" srcId="{B919317A-1353-4648-879B-A0E717D2E506}" destId="{83D1E97F-8D2C-4A4C-9104-E39E8C12EEF0}" srcOrd="0" destOrd="0" presId="urn:microsoft.com/office/officeart/2009/3/layout/HorizontalOrganizationChart"/>
    <dgm:cxn modelId="{98B7D9BC-7B3E-4767-B61F-C61990AD1BD3}" type="presParOf" srcId="{83D1E97F-8D2C-4A4C-9104-E39E8C12EEF0}" destId="{FD3D2D0A-7D40-47EA-A345-441E5F262707}" srcOrd="0" destOrd="0" presId="urn:microsoft.com/office/officeart/2009/3/layout/HorizontalOrganizationChart"/>
    <dgm:cxn modelId="{58927434-583F-40C1-B2A0-892500C7499A}" type="presParOf" srcId="{83D1E97F-8D2C-4A4C-9104-E39E8C12EEF0}" destId="{8F04F541-D1F7-426A-A487-5BD62162A071}" srcOrd="1" destOrd="0" presId="urn:microsoft.com/office/officeart/2009/3/layout/HorizontalOrganizationChart"/>
    <dgm:cxn modelId="{B09B6B27-1510-4E43-9D78-462A8CA830BC}" type="presParOf" srcId="{B919317A-1353-4648-879B-A0E717D2E506}" destId="{798424C2-BA38-41D4-91A1-6025A6AB8F44}" srcOrd="1" destOrd="0" presId="urn:microsoft.com/office/officeart/2009/3/layout/HorizontalOrganizationChart"/>
    <dgm:cxn modelId="{CF991A8C-BF02-4BDB-B9A8-BC0084CB84E6}" type="presParOf" srcId="{798424C2-BA38-41D4-91A1-6025A6AB8F44}" destId="{1A04CC2B-4861-4DDD-80A8-6BA9DBA2BC2D}" srcOrd="0" destOrd="0" presId="urn:microsoft.com/office/officeart/2009/3/layout/HorizontalOrganizationChart"/>
    <dgm:cxn modelId="{4D451A0F-EA1B-4E12-8A90-6BFA0916CF5F}" type="presParOf" srcId="{798424C2-BA38-41D4-91A1-6025A6AB8F44}" destId="{AE0AE928-A4B2-4D6C-B4B9-7700DD6A19D0}" srcOrd="1" destOrd="0" presId="urn:microsoft.com/office/officeart/2009/3/layout/HorizontalOrganizationChart"/>
    <dgm:cxn modelId="{441A95AA-7B51-46D1-B9D1-EF59171B5AEF}" type="presParOf" srcId="{AE0AE928-A4B2-4D6C-B4B9-7700DD6A19D0}" destId="{2AE4203E-1A25-4AF3-9735-D8232603EA5E}" srcOrd="0" destOrd="0" presId="urn:microsoft.com/office/officeart/2009/3/layout/HorizontalOrganizationChart"/>
    <dgm:cxn modelId="{82E9B845-467D-44F6-BFDC-93DE233626B4}" type="presParOf" srcId="{2AE4203E-1A25-4AF3-9735-D8232603EA5E}" destId="{F4B98120-0D6C-48A8-B6C9-808036A2B80A}" srcOrd="0" destOrd="0" presId="urn:microsoft.com/office/officeart/2009/3/layout/HorizontalOrganizationChart"/>
    <dgm:cxn modelId="{631C5F36-6A62-46F3-8649-B6D1D332CC61}" type="presParOf" srcId="{2AE4203E-1A25-4AF3-9735-D8232603EA5E}" destId="{A05C0B7F-C769-4FB8-9919-E8054566D48F}" srcOrd="1" destOrd="0" presId="urn:microsoft.com/office/officeart/2009/3/layout/HorizontalOrganizationChart"/>
    <dgm:cxn modelId="{5A55F7D6-775B-4F4F-90C5-E5CB77C3C382}" type="presParOf" srcId="{AE0AE928-A4B2-4D6C-B4B9-7700DD6A19D0}" destId="{E958C3FF-42AD-4434-ABE4-A1884B7F356E}" srcOrd="1" destOrd="0" presId="urn:microsoft.com/office/officeart/2009/3/layout/HorizontalOrganizationChart"/>
    <dgm:cxn modelId="{6A2C00D6-2402-444E-8981-0C537087F31A}" type="presParOf" srcId="{AE0AE928-A4B2-4D6C-B4B9-7700DD6A19D0}" destId="{19A45395-B998-4643-B0FE-39A0A6F5E02E}" srcOrd="2" destOrd="0" presId="urn:microsoft.com/office/officeart/2009/3/layout/HorizontalOrganizationChart"/>
    <dgm:cxn modelId="{51930A62-44CA-488D-BB8B-F792588B13C4}" type="presParOf" srcId="{B919317A-1353-4648-879B-A0E717D2E506}" destId="{AF200191-999E-4FD9-9DAA-07CD643A9754}" srcOrd="2" destOrd="0" presId="urn:microsoft.com/office/officeart/2009/3/layout/HorizontalOrganizationChart"/>
    <dgm:cxn modelId="{A51CD4F2-9518-430E-9409-E4C845CEE609}" type="presParOf" srcId="{EAF122EB-1862-44A3-97FF-53C08EEF99D9}" destId="{49D419AA-A4C9-41CB-A74B-F4925A40B754}" srcOrd="2" destOrd="0" presId="urn:microsoft.com/office/officeart/2009/3/layout/HorizontalOrganizationChart"/>
    <dgm:cxn modelId="{DB0209D3-44E2-48D4-8F2D-30208C5AF47E}" type="presParOf" srcId="{28BAE1E0-CBC8-4252-BE3B-ADCB4A43E153}" destId="{22C74D05-B6D8-47EA-B3CC-5CAACC9D2810}" srcOrd="2" destOrd="0" presId="urn:microsoft.com/office/officeart/2009/3/layout/HorizontalOrganizationChart"/>
    <dgm:cxn modelId="{019B5830-350C-4876-B0D7-20DF6179EA87}" type="presParOf" srcId="{37B2202B-C649-4A45-BCAC-FDACCF8BBD6F}" destId="{6FAFB26A-164F-4C1F-8867-DE43F909DBC3}" srcOrd="4" destOrd="0" presId="urn:microsoft.com/office/officeart/2009/3/layout/HorizontalOrganizationChart"/>
    <dgm:cxn modelId="{BA1C240A-2927-494E-92DD-D99E43F15F3C}" type="presParOf" srcId="{37B2202B-C649-4A45-BCAC-FDACCF8BBD6F}" destId="{89AC0447-BE98-462B-AFFE-A5775894F9EE}" srcOrd="5" destOrd="0" presId="urn:microsoft.com/office/officeart/2009/3/layout/HorizontalOrganizationChart"/>
    <dgm:cxn modelId="{F014E13E-ADB3-4FEF-967B-12D290E4B6CF}" type="presParOf" srcId="{89AC0447-BE98-462B-AFFE-A5775894F9EE}" destId="{4E6659CB-7D6A-4187-9CEF-F331520F3751}" srcOrd="0" destOrd="0" presId="urn:microsoft.com/office/officeart/2009/3/layout/HorizontalOrganizationChart"/>
    <dgm:cxn modelId="{06BF7CCE-13E4-4CA4-A62F-8BD4800F2DF8}" type="presParOf" srcId="{4E6659CB-7D6A-4187-9CEF-F331520F3751}" destId="{4EF837BF-47DB-4DA6-A1CF-11FE519110B5}" srcOrd="0" destOrd="0" presId="urn:microsoft.com/office/officeart/2009/3/layout/HorizontalOrganizationChart"/>
    <dgm:cxn modelId="{A38DB39F-6C54-493E-A2F6-F84AADD8EB56}" type="presParOf" srcId="{4E6659CB-7D6A-4187-9CEF-F331520F3751}" destId="{C6B320B1-81FD-4FD5-9846-6C735F5727BC}" srcOrd="1" destOrd="0" presId="urn:microsoft.com/office/officeart/2009/3/layout/HorizontalOrganizationChart"/>
    <dgm:cxn modelId="{9391386D-A592-4B34-AC47-57F1E482ACAF}" type="presParOf" srcId="{89AC0447-BE98-462B-AFFE-A5775894F9EE}" destId="{6F3ACD4F-F1DB-498E-BD2E-F49D927943A8}" srcOrd="1" destOrd="0" presId="urn:microsoft.com/office/officeart/2009/3/layout/HorizontalOrganizationChart"/>
    <dgm:cxn modelId="{8B34F48B-2110-4808-BFB2-F99FAE4FB2F3}" type="presParOf" srcId="{6F3ACD4F-F1DB-498E-BD2E-F49D927943A8}" destId="{C9CCFA31-A27D-4395-AE74-C87E23122E1D}" srcOrd="0" destOrd="0" presId="urn:microsoft.com/office/officeart/2009/3/layout/HorizontalOrganizationChart"/>
    <dgm:cxn modelId="{3A923C63-FFC2-45CC-A358-0703DA117420}" type="presParOf" srcId="{6F3ACD4F-F1DB-498E-BD2E-F49D927943A8}" destId="{82F9219E-785C-47C7-A9A3-622CF09B77E4}" srcOrd="1" destOrd="0" presId="urn:microsoft.com/office/officeart/2009/3/layout/HorizontalOrganizationChart"/>
    <dgm:cxn modelId="{DB282C95-38AB-473D-A261-5084E312BDC6}" type="presParOf" srcId="{82F9219E-785C-47C7-A9A3-622CF09B77E4}" destId="{4D39EC59-15A9-4A5B-B518-FEBE74E83AD3}" srcOrd="0" destOrd="0" presId="urn:microsoft.com/office/officeart/2009/3/layout/HorizontalOrganizationChart"/>
    <dgm:cxn modelId="{AF21505C-FCBC-496F-B96F-5E080E33C797}" type="presParOf" srcId="{4D39EC59-15A9-4A5B-B518-FEBE74E83AD3}" destId="{832DBEB2-01CF-4489-B301-BD1C4F46AF42}" srcOrd="0" destOrd="0" presId="urn:microsoft.com/office/officeart/2009/3/layout/HorizontalOrganizationChart"/>
    <dgm:cxn modelId="{3106550A-8577-4486-B149-1EFD7A0A02AD}" type="presParOf" srcId="{4D39EC59-15A9-4A5B-B518-FEBE74E83AD3}" destId="{CE4E091A-970A-4822-9A81-CC3765651A87}" srcOrd="1" destOrd="0" presId="urn:microsoft.com/office/officeart/2009/3/layout/HorizontalOrganizationChart"/>
    <dgm:cxn modelId="{72F2CDAC-56A5-405A-93E2-FBC864895A81}" type="presParOf" srcId="{82F9219E-785C-47C7-A9A3-622CF09B77E4}" destId="{A0A0B160-FB0C-4EB7-9D54-24A6289ADAEA}" srcOrd="1" destOrd="0" presId="urn:microsoft.com/office/officeart/2009/3/layout/HorizontalOrganizationChart"/>
    <dgm:cxn modelId="{11AEF672-A832-4A6E-BCB3-10DFD218FFAF}" type="presParOf" srcId="{A0A0B160-FB0C-4EB7-9D54-24A6289ADAEA}" destId="{8A48DBB4-3282-4E43-BBC1-7BD7EB3162A9}" srcOrd="0" destOrd="0" presId="urn:microsoft.com/office/officeart/2009/3/layout/HorizontalOrganizationChart"/>
    <dgm:cxn modelId="{8BDEB274-9FB5-4517-9065-03D4731BC26D}" type="presParOf" srcId="{A0A0B160-FB0C-4EB7-9D54-24A6289ADAEA}" destId="{65DB029C-167E-4216-88E0-5295FA60F858}" srcOrd="1" destOrd="0" presId="urn:microsoft.com/office/officeart/2009/3/layout/HorizontalOrganizationChart"/>
    <dgm:cxn modelId="{3483B3C5-8FAC-4F0A-834E-186AD9C57376}" type="presParOf" srcId="{65DB029C-167E-4216-88E0-5295FA60F858}" destId="{3668D3F0-4FC1-4132-BEAF-8C5C7DF7365E}" srcOrd="0" destOrd="0" presId="urn:microsoft.com/office/officeart/2009/3/layout/HorizontalOrganizationChart"/>
    <dgm:cxn modelId="{1C2153EA-EEB9-4730-AA59-F00E6DFE48F9}" type="presParOf" srcId="{3668D3F0-4FC1-4132-BEAF-8C5C7DF7365E}" destId="{E17C10A2-D3DC-42AA-A376-70DFD6C4D3FF}" srcOrd="0" destOrd="0" presId="urn:microsoft.com/office/officeart/2009/3/layout/HorizontalOrganizationChart"/>
    <dgm:cxn modelId="{246A46C5-B1B3-40AC-9176-BB9B9022EB27}" type="presParOf" srcId="{3668D3F0-4FC1-4132-BEAF-8C5C7DF7365E}" destId="{61D36032-E353-4B2E-AF84-EF8A8F0BD285}" srcOrd="1" destOrd="0" presId="urn:microsoft.com/office/officeart/2009/3/layout/HorizontalOrganizationChart"/>
    <dgm:cxn modelId="{FE08AC8E-6198-4389-8FF9-F0D54B9ABC10}" type="presParOf" srcId="{65DB029C-167E-4216-88E0-5295FA60F858}" destId="{37E7F1D6-AED3-4E7D-9247-D2C004C91AA2}" srcOrd="1" destOrd="0" presId="urn:microsoft.com/office/officeart/2009/3/layout/HorizontalOrganizationChart"/>
    <dgm:cxn modelId="{C2260EB5-CC7C-49D0-B7D5-0D1B792A6A34}" type="presParOf" srcId="{65DB029C-167E-4216-88E0-5295FA60F858}" destId="{447530CA-04E1-4075-AE28-560C79536DC9}" srcOrd="2" destOrd="0" presId="urn:microsoft.com/office/officeart/2009/3/layout/HorizontalOrganizationChart"/>
    <dgm:cxn modelId="{770C51A7-D627-44C5-92CE-AC91780E1D73}" type="presParOf" srcId="{82F9219E-785C-47C7-A9A3-622CF09B77E4}" destId="{FBC6B645-80A6-4FA9-B295-0DB1EE314670}" srcOrd="2" destOrd="0" presId="urn:microsoft.com/office/officeart/2009/3/layout/HorizontalOrganizationChart"/>
    <dgm:cxn modelId="{FD8DE2F1-17D5-41F1-AC56-323319954DCB}" type="presParOf" srcId="{6F3ACD4F-F1DB-498E-BD2E-F49D927943A8}" destId="{41030C96-DE07-44F5-A387-804DD6A7337C}" srcOrd="2" destOrd="0" presId="urn:microsoft.com/office/officeart/2009/3/layout/HorizontalOrganizationChart"/>
    <dgm:cxn modelId="{A7468605-E8FC-4973-8CDA-C4BA24BB6524}" type="presParOf" srcId="{6F3ACD4F-F1DB-498E-BD2E-F49D927943A8}" destId="{79E11808-2C17-42D8-8DB7-3E73882C4681}" srcOrd="3" destOrd="0" presId="urn:microsoft.com/office/officeart/2009/3/layout/HorizontalOrganizationChart"/>
    <dgm:cxn modelId="{FA6DCBA9-B501-43AA-815B-B8B436E3E299}" type="presParOf" srcId="{79E11808-2C17-42D8-8DB7-3E73882C4681}" destId="{D7A6AD85-FC52-441A-BEFA-21BD9BFA5386}" srcOrd="0" destOrd="0" presId="urn:microsoft.com/office/officeart/2009/3/layout/HorizontalOrganizationChart"/>
    <dgm:cxn modelId="{896E5A1C-52B5-46A4-8266-043608980C2F}" type="presParOf" srcId="{D7A6AD85-FC52-441A-BEFA-21BD9BFA5386}" destId="{FD3EF679-CA5F-4E40-8A5F-6A06A31233B8}" srcOrd="0" destOrd="0" presId="urn:microsoft.com/office/officeart/2009/3/layout/HorizontalOrganizationChart"/>
    <dgm:cxn modelId="{255B2662-9AAD-4280-9C87-254403FD378D}" type="presParOf" srcId="{D7A6AD85-FC52-441A-BEFA-21BD9BFA5386}" destId="{A72E2ADE-E4EF-4618-A012-3CD4BB5E0A92}" srcOrd="1" destOrd="0" presId="urn:microsoft.com/office/officeart/2009/3/layout/HorizontalOrganizationChart"/>
    <dgm:cxn modelId="{C8F4D1CC-6FC3-4CB4-A6F1-60420B67E6B7}" type="presParOf" srcId="{79E11808-2C17-42D8-8DB7-3E73882C4681}" destId="{4D96C5FD-56C3-40BB-BC66-BBB881BB60D7}" srcOrd="1" destOrd="0" presId="urn:microsoft.com/office/officeart/2009/3/layout/HorizontalOrganizationChart"/>
    <dgm:cxn modelId="{D9EBE988-F5A1-47A6-926C-7FE440A06AB5}" type="presParOf" srcId="{4D96C5FD-56C3-40BB-BC66-BBB881BB60D7}" destId="{DAFF61D8-6126-44A9-81AF-7BF7BD778162}" srcOrd="0" destOrd="0" presId="urn:microsoft.com/office/officeart/2009/3/layout/HorizontalOrganizationChart"/>
    <dgm:cxn modelId="{349BC292-AEEF-4882-8CA1-772C0365C3FD}" type="presParOf" srcId="{4D96C5FD-56C3-40BB-BC66-BBB881BB60D7}" destId="{0ADB5D48-E732-42EB-A6BD-774FAFF7DFB2}" srcOrd="1" destOrd="0" presId="urn:microsoft.com/office/officeart/2009/3/layout/HorizontalOrganizationChart"/>
    <dgm:cxn modelId="{39EC5619-7C69-4FE6-88E2-0BA9F17712AB}" type="presParOf" srcId="{0ADB5D48-E732-42EB-A6BD-774FAFF7DFB2}" destId="{0F5F0B76-8E11-4918-8DAF-DB2A9E790BEB}" srcOrd="0" destOrd="0" presId="urn:microsoft.com/office/officeart/2009/3/layout/HorizontalOrganizationChart"/>
    <dgm:cxn modelId="{6F9BB874-3928-4CDC-A80E-139857DE2DD2}" type="presParOf" srcId="{0F5F0B76-8E11-4918-8DAF-DB2A9E790BEB}" destId="{A161BB0F-BE27-4973-8873-DFDBD8788B87}" srcOrd="0" destOrd="0" presId="urn:microsoft.com/office/officeart/2009/3/layout/HorizontalOrganizationChart"/>
    <dgm:cxn modelId="{C75C1DFC-F359-4314-B5F8-752662210DCC}" type="presParOf" srcId="{0F5F0B76-8E11-4918-8DAF-DB2A9E790BEB}" destId="{F180C6B3-0E80-40FA-904B-D1B085CFB2AB}" srcOrd="1" destOrd="0" presId="urn:microsoft.com/office/officeart/2009/3/layout/HorizontalOrganizationChart"/>
    <dgm:cxn modelId="{5B2BC8F1-620A-4473-97EE-ABCE980FC30C}" type="presParOf" srcId="{0ADB5D48-E732-42EB-A6BD-774FAFF7DFB2}" destId="{3302532A-11D8-4FB8-A278-BA128E8D3824}" srcOrd="1" destOrd="0" presId="urn:microsoft.com/office/officeart/2009/3/layout/HorizontalOrganizationChart"/>
    <dgm:cxn modelId="{5AE650AF-383A-43DD-96C6-0C27D3F10755}" type="presParOf" srcId="{0ADB5D48-E732-42EB-A6BD-774FAFF7DFB2}" destId="{FA2332C2-D73B-4F91-ADD6-C40E5DFB4608}" srcOrd="2" destOrd="0" presId="urn:microsoft.com/office/officeart/2009/3/layout/HorizontalOrganizationChart"/>
    <dgm:cxn modelId="{5E6CDC02-51AA-4422-B425-3BB08E38BBC7}" type="presParOf" srcId="{79E11808-2C17-42D8-8DB7-3E73882C4681}" destId="{B51908A6-5DAE-426A-BADC-90C438833013}" srcOrd="2" destOrd="0" presId="urn:microsoft.com/office/officeart/2009/3/layout/HorizontalOrganizationChart"/>
    <dgm:cxn modelId="{A2FD3665-9AAC-43D5-9EE4-FF3C78534D3C}" type="presParOf" srcId="{89AC0447-BE98-462B-AFFE-A5775894F9EE}" destId="{4A218048-8D0E-4AB7-98C0-C7CB91782C28}" srcOrd="2" destOrd="0" presId="urn:microsoft.com/office/officeart/2009/3/layout/HorizontalOrganizationChart"/>
    <dgm:cxn modelId="{735FA42B-2226-45A0-AE90-906B2FA6AAF0}" type="presParOf" srcId="{51815637-93FD-4F55-8A4F-634BB3A61852}" destId="{68339D95-0416-4C73-B842-151CD950D5A1}" srcOrd="2" destOrd="0" presId="urn:microsoft.com/office/officeart/2009/3/layout/HorizontalOrganizationChart"/>
    <dgm:cxn modelId="{4EDF3940-B6A0-4517-AC09-6779E074D5BE}" type="presParOf" srcId="{62169D65-DEC2-4DD8-AC13-B6B1286AAA4B}" destId="{7162DB51-8FA2-4748-9DE9-4B1CDA1FA80B}" srcOrd="2" destOrd="0" presId="urn:microsoft.com/office/officeart/2009/3/layout/HorizontalOrganizationChart"/>
    <dgm:cxn modelId="{3DE8B5A1-4A8A-42A9-8405-B58C99ACE65E}" type="presParOf" srcId="{62169D65-DEC2-4DD8-AC13-B6B1286AAA4B}" destId="{6ABBEA27-3F83-4126-931A-A4250771BAD8}" srcOrd="3" destOrd="0" presId="urn:microsoft.com/office/officeart/2009/3/layout/HorizontalOrganizationChart"/>
    <dgm:cxn modelId="{CC0A01D7-F9A1-46ED-8A23-BFCBB35BA99A}" type="presParOf" srcId="{6ABBEA27-3F83-4126-931A-A4250771BAD8}" destId="{C2B7D80B-81AA-4188-AEAE-F1D1F1F4D708}" srcOrd="0" destOrd="0" presId="urn:microsoft.com/office/officeart/2009/3/layout/HorizontalOrganizationChart"/>
    <dgm:cxn modelId="{34A30C8D-8EDE-4AAC-AECD-A4BC19D33FD4}" type="presParOf" srcId="{C2B7D80B-81AA-4188-AEAE-F1D1F1F4D708}" destId="{C7E94787-B151-4A40-9815-7613AD3BDE78}" srcOrd="0" destOrd="0" presId="urn:microsoft.com/office/officeart/2009/3/layout/HorizontalOrganizationChart"/>
    <dgm:cxn modelId="{023691F5-A627-4F8E-B7AE-D111D448C56B}" type="presParOf" srcId="{C2B7D80B-81AA-4188-AEAE-F1D1F1F4D708}" destId="{FF26AA69-23B2-42F0-B782-E1D40128E9F6}" srcOrd="1" destOrd="0" presId="urn:microsoft.com/office/officeart/2009/3/layout/HorizontalOrganizationChart"/>
    <dgm:cxn modelId="{6C74F8F7-D8EA-45CE-A82B-95697B58DD16}" type="presParOf" srcId="{6ABBEA27-3F83-4126-931A-A4250771BAD8}" destId="{BF62947A-C173-49A5-B133-AF1547D535AE}" srcOrd="1" destOrd="0" presId="urn:microsoft.com/office/officeart/2009/3/layout/HorizontalOrganizationChart"/>
    <dgm:cxn modelId="{C772EC4F-67A6-4AB8-A96B-AA4FCF54C735}" type="presParOf" srcId="{BF62947A-C173-49A5-B133-AF1547D535AE}" destId="{3DF10069-4DF7-40CE-A3CD-4DC30E3B1781}" srcOrd="0" destOrd="0" presId="urn:microsoft.com/office/officeart/2009/3/layout/HorizontalOrganizationChart"/>
    <dgm:cxn modelId="{8F2993A6-9946-4F5A-829F-2D71DB61227F}" type="presParOf" srcId="{BF62947A-C173-49A5-B133-AF1547D535AE}" destId="{1AE61CFF-30C4-450B-9D78-CB2ADDA9DC85}" srcOrd="1" destOrd="0" presId="urn:microsoft.com/office/officeart/2009/3/layout/HorizontalOrganizationChart"/>
    <dgm:cxn modelId="{5C6362A6-DDFD-43E1-BBB6-BEFB04948D39}" type="presParOf" srcId="{1AE61CFF-30C4-450B-9D78-CB2ADDA9DC85}" destId="{585A255D-9899-465B-80FC-BFF58AB40710}" srcOrd="0" destOrd="0" presId="urn:microsoft.com/office/officeart/2009/3/layout/HorizontalOrganizationChart"/>
    <dgm:cxn modelId="{90570B17-CBD1-41A8-A37E-FCF6CF9C392F}" type="presParOf" srcId="{585A255D-9899-465B-80FC-BFF58AB40710}" destId="{FC5EB720-9BFD-474F-A240-B39B1962D47A}" srcOrd="0" destOrd="0" presId="urn:microsoft.com/office/officeart/2009/3/layout/HorizontalOrganizationChart"/>
    <dgm:cxn modelId="{0DD36B09-6D2A-490F-B3E4-994F02EAC0F2}" type="presParOf" srcId="{585A255D-9899-465B-80FC-BFF58AB40710}" destId="{11F6655C-D312-40BF-A288-2BB78452D007}" srcOrd="1" destOrd="0" presId="urn:microsoft.com/office/officeart/2009/3/layout/HorizontalOrganizationChart"/>
    <dgm:cxn modelId="{19E76144-6F8E-4179-8185-FC931BD9FF52}" type="presParOf" srcId="{1AE61CFF-30C4-450B-9D78-CB2ADDA9DC85}" destId="{C8D9DA2D-561C-48C9-97DC-682223E638A3}" srcOrd="1" destOrd="0" presId="urn:microsoft.com/office/officeart/2009/3/layout/HorizontalOrganizationChart"/>
    <dgm:cxn modelId="{7457163B-8F80-496F-A276-73904D973753}" type="presParOf" srcId="{C8D9DA2D-561C-48C9-97DC-682223E638A3}" destId="{4DB087E2-915D-4325-873A-2EA4A776B43E}" srcOrd="0" destOrd="0" presId="urn:microsoft.com/office/officeart/2009/3/layout/HorizontalOrganizationChart"/>
    <dgm:cxn modelId="{CB4B0113-B29A-4D8A-8E50-37753752D75A}" type="presParOf" srcId="{C8D9DA2D-561C-48C9-97DC-682223E638A3}" destId="{387E9B96-9FFE-4D68-BAE9-98CD7D5959A8}" srcOrd="1" destOrd="0" presId="urn:microsoft.com/office/officeart/2009/3/layout/HorizontalOrganizationChart"/>
    <dgm:cxn modelId="{677C9D43-2F36-41CD-A98D-B282D4EE90CA}" type="presParOf" srcId="{387E9B96-9FFE-4D68-BAE9-98CD7D5959A8}" destId="{A38B9473-CE5E-4939-8822-549536BE21B1}" srcOrd="0" destOrd="0" presId="urn:microsoft.com/office/officeart/2009/3/layout/HorizontalOrganizationChart"/>
    <dgm:cxn modelId="{5BCDAB55-D465-4AC0-B0FC-5F61452BBC5D}" type="presParOf" srcId="{A38B9473-CE5E-4939-8822-549536BE21B1}" destId="{75F5C6C7-69AF-4890-829F-789E8609A6A3}" srcOrd="0" destOrd="0" presId="urn:microsoft.com/office/officeart/2009/3/layout/HorizontalOrganizationChart"/>
    <dgm:cxn modelId="{31393DB5-BB28-4831-B605-8AFAE73C676E}" type="presParOf" srcId="{A38B9473-CE5E-4939-8822-549536BE21B1}" destId="{781387FA-2FFE-4FBF-952C-23DF35B3EA7F}" srcOrd="1" destOrd="0" presId="urn:microsoft.com/office/officeart/2009/3/layout/HorizontalOrganizationChart"/>
    <dgm:cxn modelId="{A8B497E9-2DA9-4701-B1BB-AA5BF18AA6D9}" type="presParOf" srcId="{387E9B96-9FFE-4D68-BAE9-98CD7D5959A8}" destId="{E466A8A8-2BD8-445E-BA8D-97A4E251A4D9}" srcOrd="1" destOrd="0" presId="urn:microsoft.com/office/officeart/2009/3/layout/HorizontalOrganizationChart"/>
    <dgm:cxn modelId="{534E52A1-D7B6-4637-9624-E656EB0D328E}" type="presParOf" srcId="{E466A8A8-2BD8-445E-BA8D-97A4E251A4D9}" destId="{B192F9F4-7DAA-4285-8684-46B9099B7EBC}" srcOrd="0" destOrd="0" presId="urn:microsoft.com/office/officeart/2009/3/layout/HorizontalOrganizationChart"/>
    <dgm:cxn modelId="{8DDB6CC6-0BCA-4BB0-9344-D43745BB19D4}" type="presParOf" srcId="{E466A8A8-2BD8-445E-BA8D-97A4E251A4D9}" destId="{110BEA7D-2B94-4FEC-A42B-FC7FB9B88B7E}" srcOrd="1" destOrd="0" presId="urn:microsoft.com/office/officeart/2009/3/layout/HorizontalOrganizationChart"/>
    <dgm:cxn modelId="{AF949716-C2C4-4944-B539-019EA0DCD52A}" type="presParOf" srcId="{110BEA7D-2B94-4FEC-A42B-FC7FB9B88B7E}" destId="{609DD215-41D1-4994-A956-46C5AEE2E0E1}" srcOrd="0" destOrd="0" presId="urn:microsoft.com/office/officeart/2009/3/layout/HorizontalOrganizationChart"/>
    <dgm:cxn modelId="{21C37AD9-E104-42A2-8FC9-095DB4D405C0}" type="presParOf" srcId="{609DD215-41D1-4994-A956-46C5AEE2E0E1}" destId="{2E833A8E-0443-4E4B-9E27-A5495C1C7E36}" srcOrd="0" destOrd="0" presId="urn:microsoft.com/office/officeart/2009/3/layout/HorizontalOrganizationChart"/>
    <dgm:cxn modelId="{5EADA12F-DB00-4677-8D94-31FC5B34B1BC}" type="presParOf" srcId="{609DD215-41D1-4994-A956-46C5AEE2E0E1}" destId="{C993A21E-D707-4DE0-AC24-249DAC66E105}" srcOrd="1" destOrd="0" presId="urn:microsoft.com/office/officeart/2009/3/layout/HorizontalOrganizationChart"/>
    <dgm:cxn modelId="{DD0B72F1-5F5F-48C4-8932-842E362F8C5B}" type="presParOf" srcId="{110BEA7D-2B94-4FEC-A42B-FC7FB9B88B7E}" destId="{C5EA77F9-BCE2-4718-94C5-EE3F026D2036}" srcOrd="1" destOrd="0" presId="urn:microsoft.com/office/officeart/2009/3/layout/HorizontalOrganizationChart"/>
    <dgm:cxn modelId="{4B57C224-EBB5-419A-BAFE-35C8FD0863CF}" type="presParOf" srcId="{110BEA7D-2B94-4FEC-A42B-FC7FB9B88B7E}" destId="{9E97FB38-58B5-4B43-B66D-FEC527151CE7}" srcOrd="2" destOrd="0" presId="urn:microsoft.com/office/officeart/2009/3/layout/HorizontalOrganizationChart"/>
    <dgm:cxn modelId="{AD62698C-AE8F-4071-B915-A2DF1B38D415}" type="presParOf" srcId="{387E9B96-9FFE-4D68-BAE9-98CD7D5959A8}" destId="{822B3072-577B-4677-A4EC-4E737D10547B}" srcOrd="2" destOrd="0" presId="urn:microsoft.com/office/officeart/2009/3/layout/HorizontalOrganizationChart"/>
    <dgm:cxn modelId="{B748DF03-4C67-47AF-9151-4749B0CAD2A1}" type="presParOf" srcId="{C8D9DA2D-561C-48C9-97DC-682223E638A3}" destId="{ECCFC50E-AF35-4792-94EA-E393358B7D94}" srcOrd="2" destOrd="0" presId="urn:microsoft.com/office/officeart/2009/3/layout/HorizontalOrganizationChart"/>
    <dgm:cxn modelId="{6A04A437-69CB-411D-A845-A251B0D230F3}" type="presParOf" srcId="{C8D9DA2D-561C-48C9-97DC-682223E638A3}" destId="{9ED3F9E0-7B77-4B94-AA5B-DCBCF4570004}" srcOrd="3" destOrd="0" presId="urn:microsoft.com/office/officeart/2009/3/layout/HorizontalOrganizationChart"/>
    <dgm:cxn modelId="{49D84839-C4AF-4014-9BCC-ADE04EFAE8C6}" type="presParOf" srcId="{9ED3F9E0-7B77-4B94-AA5B-DCBCF4570004}" destId="{38B243F4-3A87-4FA3-A706-F81732BE2EB6}" srcOrd="0" destOrd="0" presId="urn:microsoft.com/office/officeart/2009/3/layout/HorizontalOrganizationChart"/>
    <dgm:cxn modelId="{7D9E9AD2-D764-477A-B2D4-B1548CF5EBB2}" type="presParOf" srcId="{38B243F4-3A87-4FA3-A706-F81732BE2EB6}" destId="{5D714A07-4C31-46A4-9371-453C99D7EDE0}" srcOrd="0" destOrd="0" presId="urn:microsoft.com/office/officeart/2009/3/layout/HorizontalOrganizationChart"/>
    <dgm:cxn modelId="{50C9C4DD-D84F-4C2A-AF42-9274A9871086}" type="presParOf" srcId="{38B243F4-3A87-4FA3-A706-F81732BE2EB6}" destId="{6BA838F1-DBC1-456C-A187-81C590B26095}" srcOrd="1" destOrd="0" presId="urn:microsoft.com/office/officeart/2009/3/layout/HorizontalOrganizationChart"/>
    <dgm:cxn modelId="{87754386-575C-4099-9783-9515874E92DB}" type="presParOf" srcId="{9ED3F9E0-7B77-4B94-AA5B-DCBCF4570004}" destId="{B9CF887C-5FE6-4802-B0F3-00628E84883B}" srcOrd="1" destOrd="0" presId="urn:microsoft.com/office/officeart/2009/3/layout/HorizontalOrganizationChart"/>
    <dgm:cxn modelId="{149498A9-0FFF-4783-9B5E-521296A53EBD}" type="presParOf" srcId="{B9CF887C-5FE6-4802-B0F3-00628E84883B}" destId="{5EBE9EB0-3B77-4FD3-8D50-D79B0CC33BA1}" srcOrd="0" destOrd="0" presId="urn:microsoft.com/office/officeart/2009/3/layout/HorizontalOrganizationChart"/>
    <dgm:cxn modelId="{D8F6610D-44C8-448F-9E27-607FB97CADFF}" type="presParOf" srcId="{B9CF887C-5FE6-4802-B0F3-00628E84883B}" destId="{C4C05217-00C7-448D-BACF-D77451C44BD9}" srcOrd="1" destOrd="0" presId="urn:microsoft.com/office/officeart/2009/3/layout/HorizontalOrganizationChart"/>
    <dgm:cxn modelId="{D93D88E7-0176-4AB5-B151-AB48FC7A5D6B}" type="presParOf" srcId="{C4C05217-00C7-448D-BACF-D77451C44BD9}" destId="{EAA8EE7D-35F4-413D-BA33-5AC459302FE8}" srcOrd="0" destOrd="0" presId="urn:microsoft.com/office/officeart/2009/3/layout/HorizontalOrganizationChart"/>
    <dgm:cxn modelId="{4A2E1661-3EC9-48F7-99E4-E28251EB206C}" type="presParOf" srcId="{EAA8EE7D-35F4-413D-BA33-5AC459302FE8}" destId="{935759A2-6502-4084-9A85-E0F7DEEFDF0E}" srcOrd="0" destOrd="0" presId="urn:microsoft.com/office/officeart/2009/3/layout/HorizontalOrganizationChart"/>
    <dgm:cxn modelId="{B2273290-E39B-42B1-8AF7-ED19887809B1}" type="presParOf" srcId="{EAA8EE7D-35F4-413D-BA33-5AC459302FE8}" destId="{A673321C-1CEE-4BA9-8DBD-A058AF975265}" srcOrd="1" destOrd="0" presId="urn:microsoft.com/office/officeart/2009/3/layout/HorizontalOrganizationChart"/>
    <dgm:cxn modelId="{12A74AD4-D66B-4676-968D-58529F67CB3E}" type="presParOf" srcId="{C4C05217-00C7-448D-BACF-D77451C44BD9}" destId="{3F1414C9-DD39-48FB-8E4E-6CC8A37C733B}" srcOrd="1" destOrd="0" presId="urn:microsoft.com/office/officeart/2009/3/layout/HorizontalOrganizationChart"/>
    <dgm:cxn modelId="{43C6C869-6A97-48C6-ACCA-21E2EA8CF4C7}" type="presParOf" srcId="{3F1414C9-DD39-48FB-8E4E-6CC8A37C733B}" destId="{52FD4C30-29F4-4298-BC10-D89EAAB92DC1}" srcOrd="0" destOrd="0" presId="urn:microsoft.com/office/officeart/2009/3/layout/HorizontalOrganizationChart"/>
    <dgm:cxn modelId="{B698C9CE-67D6-4028-970C-79D4EEE49410}" type="presParOf" srcId="{3F1414C9-DD39-48FB-8E4E-6CC8A37C733B}" destId="{30B86FCC-1EB4-445D-8187-7A0CEBCE5C45}" srcOrd="1" destOrd="0" presId="urn:microsoft.com/office/officeart/2009/3/layout/HorizontalOrganizationChart"/>
    <dgm:cxn modelId="{F0DA9753-F96B-48CE-9A11-2E6F3CF49152}" type="presParOf" srcId="{30B86FCC-1EB4-445D-8187-7A0CEBCE5C45}" destId="{B97C8C0B-3679-4557-9EE6-93DF6AAD2A44}" srcOrd="0" destOrd="0" presId="urn:microsoft.com/office/officeart/2009/3/layout/HorizontalOrganizationChart"/>
    <dgm:cxn modelId="{0F376625-41DA-4FC9-8AD2-8A792DF6DA83}" type="presParOf" srcId="{B97C8C0B-3679-4557-9EE6-93DF6AAD2A44}" destId="{85957C8A-DB70-4E0F-BC98-2B250CE41F94}" srcOrd="0" destOrd="0" presId="urn:microsoft.com/office/officeart/2009/3/layout/HorizontalOrganizationChart"/>
    <dgm:cxn modelId="{6323AF2D-709F-4515-AB4F-314F6001B88F}" type="presParOf" srcId="{B97C8C0B-3679-4557-9EE6-93DF6AAD2A44}" destId="{22F81C86-A152-414D-972F-5B289459FB19}" srcOrd="1" destOrd="0" presId="urn:microsoft.com/office/officeart/2009/3/layout/HorizontalOrganizationChart"/>
    <dgm:cxn modelId="{2A8F7D79-E54A-462B-84E8-43E49CD1E6F5}" type="presParOf" srcId="{30B86FCC-1EB4-445D-8187-7A0CEBCE5C45}" destId="{E9BD62D0-068D-473C-9572-AC3AB242402E}" srcOrd="1" destOrd="0" presId="urn:microsoft.com/office/officeart/2009/3/layout/HorizontalOrganizationChart"/>
    <dgm:cxn modelId="{D2C2A943-8ED0-456E-9257-AAFC2040FF72}" type="presParOf" srcId="{30B86FCC-1EB4-445D-8187-7A0CEBCE5C45}" destId="{F4E1041C-F8A6-477E-B4F2-D848EC7272D5}" srcOrd="2" destOrd="0" presId="urn:microsoft.com/office/officeart/2009/3/layout/HorizontalOrganizationChart"/>
    <dgm:cxn modelId="{A002C988-F2D2-455E-A2C1-7ADB4C7E15BA}" type="presParOf" srcId="{C4C05217-00C7-448D-BACF-D77451C44BD9}" destId="{D04B2C18-F95F-4A8C-9499-675C0CDEA878}" srcOrd="2" destOrd="0" presId="urn:microsoft.com/office/officeart/2009/3/layout/HorizontalOrganizationChart"/>
    <dgm:cxn modelId="{99F453E1-137F-471B-8AA6-955FB209BD62}" type="presParOf" srcId="{B9CF887C-5FE6-4802-B0F3-00628E84883B}" destId="{6769D899-88D2-4C59-900C-F07C5A3ECB51}" srcOrd="2" destOrd="0" presId="urn:microsoft.com/office/officeart/2009/3/layout/HorizontalOrganizationChart"/>
    <dgm:cxn modelId="{F11EE33C-D1D4-4229-8902-905C67EF6615}" type="presParOf" srcId="{B9CF887C-5FE6-4802-B0F3-00628E84883B}" destId="{48477E47-00B8-4317-9BFC-F0158568D7DE}" srcOrd="3" destOrd="0" presId="urn:microsoft.com/office/officeart/2009/3/layout/HorizontalOrganizationChart"/>
    <dgm:cxn modelId="{4C75B22D-3D6C-4C83-BE3F-3F430BBB7C8D}" type="presParOf" srcId="{48477E47-00B8-4317-9BFC-F0158568D7DE}" destId="{DDC0CA7A-D286-4CD4-AB84-C5520AD848AE}" srcOrd="0" destOrd="0" presId="urn:microsoft.com/office/officeart/2009/3/layout/HorizontalOrganizationChart"/>
    <dgm:cxn modelId="{E46A86F8-8E04-47A9-9F67-5BD2B5A0494C}" type="presParOf" srcId="{DDC0CA7A-D286-4CD4-AB84-C5520AD848AE}" destId="{DB2E2EC7-09A6-4DEE-906B-1F73C61346E0}" srcOrd="0" destOrd="0" presId="urn:microsoft.com/office/officeart/2009/3/layout/HorizontalOrganizationChart"/>
    <dgm:cxn modelId="{C12380B4-783C-4E7F-A54D-51DBA7AD1E53}" type="presParOf" srcId="{DDC0CA7A-D286-4CD4-AB84-C5520AD848AE}" destId="{89FCF691-7CCF-4C7A-B39F-BEB9888948B7}" srcOrd="1" destOrd="0" presId="urn:microsoft.com/office/officeart/2009/3/layout/HorizontalOrganizationChart"/>
    <dgm:cxn modelId="{C3815184-EE7A-4112-A9A1-0255B67DE239}" type="presParOf" srcId="{48477E47-00B8-4317-9BFC-F0158568D7DE}" destId="{75660F5B-D276-4241-AC76-EA084CB8A66D}" srcOrd="1" destOrd="0" presId="urn:microsoft.com/office/officeart/2009/3/layout/HorizontalOrganizationChart"/>
    <dgm:cxn modelId="{7C461501-E6FE-4FF0-B313-0E15A9A915D6}" type="presParOf" srcId="{75660F5B-D276-4241-AC76-EA084CB8A66D}" destId="{3BD5421D-DF3A-4468-88B5-3A393BBF9B69}" srcOrd="0" destOrd="0" presId="urn:microsoft.com/office/officeart/2009/3/layout/HorizontalOrganizationChart"/>
    <dgm:cxn modelId="{3E529017-35CA-4208-9717-A8EBF7D3D113}" type="presParOf" srcId="{75660F5B-D276-4241-AC76-EA084CB8A66D}" destId="{7AB35982-F398-4F18-B68A-F3F7C9B4807C}" srcOrd="1" destOrd="0" presId="urn:microsoft.com/office/officeart/2009/3/layout/HorizontalOrganizationChart"/>
    <dgm:cxn modelId="{A6D1CEE4-E331-4052-B232-D3096178AFD8}" type="presParOf" srcId="{7AB35982-F398-4F18-B68A-F3F7C9B4807C}" destId="{A1AE4266-5CFF-4937-A81F-2A760B83E952}" srcOrd="0" destOrd="0" presId="urn:microsoft.com/office/officeart/2009/3/layout/HorizontalOrganizationChart"/>
    <dgm:cxn modelId="{3A11FBC0-E5AC-4C12-AF90-7C3D28CB4FD5}" type="presParOf" srcId="{A1AE4266-5CFF-4937-A81F-2A760B83E952}" destId="{CAD082F7-E22A-4BC6-BB22-ED8DA5ADDC25}" srcOrd="0" destOrd="0" presId="urn:microsoft.com/office/officeart/2009/3/layout/HorizontalOrganizationChart"/>
    <dgm:cxn modelId="{F7E8359E-7D7C-482E-BE7B-F5AC80BD3C81}" type="presParOf" srcId="{A1AE4266-5CFF-4937-A81F-2A760B83E952}" destId="{49CAEF8B-CBF0-4527-AAEA-541E7B9F605F}" srcOrd="1" destOrd="0" presId="urn:microsoft.com/office/officeart/2009/3/layout/HorizontalOrganizationChart"/>
    <dgm:cxn modelId="{C08188C8-7A17-4092-B697-CBD1A3BF3ADB}" type="presParOf" srcId="{7AB35982-F398-4F18-B68A-F3F7C9B4807C}" destId="{5CD58EF1-E83A-420B-8158-06F3CF7EB336}" srcOrd="1" destOrd="0" presId="urn:microsoft.com/office/officeart/2009/3/layout/HorizontalOrganizationChart"/>
    <dgm:cxn modelId="{394348DE-D612-495B-B8CC-6A727524D371}" type="presParOf" srcId="{7AB35982-F398-4F18-B68A-F3F7C9B4807C}" destId="{6C540109-32B5-4E0C-99D8-DCA0E711FBD8}" srcOrd="2" destOrd="0" presId="urn:microsoft.com/office/officeart/2009/3/layout/HorizontalOrganizationChart"/>
    <dgm:cxn modelId="{B1CA7048-3F0B-402E-8DC2-4EE949103E00}" type="presParOf" srcId="{48477E47-00B8-4317-9BFC-F0158568D7DE}" destId="{6B34F51F-05F2-4F78-8332-753B64879919}" srcOrd="2" destOrd="0" presId="urn:microsoft.com/office/officeart/2009/3/layout/HorizontalOrganizationChart"/>
    <dgm:cxn modelId="{DF18B5FE-D578-4571-9FC3-B2EBE58D9FDE}" type="presParOf" srcId="{9ED3F9E0-7B77-4B94-AA5B-DCBCF4570004}" destId="{9193E216-0B1B-42A1-B5A9-EA4B4A8F52DF}" srcOrd="2" destOrd="0" presId="urn:microsoft.com/office/officeart/2009/3/layout/HorizontalOrganizationChart"/>
    <dgm:cxn modelId="{1F17261F-0EA5-49AA-BBEB-4191799C9B61}" type="presParOf" srcId="{1AE61CFF-30C4-450B-9D78-CB2ADDA9DC85}" destId="{6E55D3F2-0E6A-4EFD-B19A-F6C76FF7C085}" srcOrd="2" destOrd="0" presId="urn:microsoft.com/office/officeart/2009/3/layout/HorizontalOrganizationChart"/>
    <dgm:cxn modelId="{1AA0FE5C-D11E-424A-9487-84C696760558}" type="presParOf" srcId="{6ABBEA27-3F83-4126-931A-A4250771BAD8}" destId="{ADF0CF30-76A1-4BC1-B273-85F752620B56}" srcOrd="2" destOrd="0" presId="urn:microsoft.com/office/officeart/2009/3/layout/HorizontalOrganizationChart"/>
    <dgm:cxn modelId="{F0736713-001E-430C-BE79-0D04FFF00D6D}" type="presParOf" srcId="{122C06A3-BC4F-4E8A-8030-02177D2D71BC}" destId="{7DFFDCD9-1AA0-41BD-A9EF-D4BCD57C434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820139-716B-42D6-960B-716089107F6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AF0C09B-822E-4378-A3C6-AAA4E7A8C9D8}">
      <dgm:prSet phldrT="[Text]"/>
      <dgm:spPr/>
      <dgm:t>
        <a:bodyPr/>
        <a:lstStyle/>
        <a:p>
          <a:r>
            <a:rPr lang="cs-CZ" dirty="0"/>
            <a:t>Auto č. 1</a:t>
          </a:r>
        </a:p>
      </dgm:t>
    </dgm:pt>
    <dgm:pt modelId="{D8723CEE-30CB-4782-85E2-12F161580CCA}" type="parTrans" cxnId="{3A5183C2-6256-4773-9BD7-396F687599E3}">
      <dgm:prSet/>
      <dgm:spPr/>
      <dgm:t>
        <a:bodyPr/>
        <a:lstStyle/>
        <a:p>
          <a:endParaRPr lang="cs-CZ"/>
        </a:p>
      </dgm:t>
    </dgm:pt>
    <dgm:pt modelId="{96AE5645-6F67-4482-9DE1-3094C6758E34}" type="sibTrans" cxnId="{3A5183C2-6256-4773-9BD7-396F687599E3}">
      <dgm:prSet/>
      <dgm:spPr/>
      <dgm:t>
        <a:bodyPr/>
        <a:lstStyle/>
        <a:p>
          <a:endParaRPr lang="cs-CZ"/>
        </a:p>
      </dgm:t>
    </dgm:pt>
    <dgm:pt modelId="{564952D1-3802-4289-BC96-DCD25196352B}">
      <dgm:prSet phldrT="[Text]"/>
      <dgm:spPr/>
      <dgm:t>
        <a:bodyPr/>
        <a:lstStyle/>
        <a:p>
          <a:r>
            <a:rPr lang="cs-CZ" dirty="0"/>
            <a:t>Výběr 1: délka vozu</a:t>
          </a:r>
        </a:p>
      </dgm:t>
    </dgm:pt>
    <dgm:pt modelId="{A3A48974-86B8-48A8-AFA1-3353C1580846}" type="parTrans" cxnId="{643802AC-E152-45FD-96CA-7C3103A2A25F}">
      <dgm:prSet/>
      <dgm:spPr/>
      <dgm:t>
        <a:bodyPr/>
        <a:lstStyle/>
        <a:p>
          <a:endParaRPr lang="cs-CZ"/>
        </a:p>
      </dgm:t>
    </dgm:pt>
    <dgm:pt modelId="{9850D0B3-6FE2-4066-A895-0CD08B2C7EAD}" type="sibTrans" cxnId="{643802AC-E152-45FD-96CA-7C3103A2A25F}">
      <dgm:prSet/>
      <dgm:spPr/>
      <dgm:t>
        <a:bodyPr/>
        <a:lstStyle/>
        <a:p>
          <a:endParaRPr lang="cs-CZ"/>
        </a:p>
      </dgm:t>
    </dgm:pt>
    <dgm:pt modelId="{2E521577-085B-45E8-BB7D-D66EFCD0C8D6}">
      <dgm:prSet phldrT="[Text]"/>
      <dgm:spPr/>
      <dgm:t>
        <a:bodyPr/>
        <a:lstStyle/>
        <a:p>
          <a:r>
            <a:rPr lang="cs-CZ" dirty="0"/>
            <a:t>Výběr 2:</a:t>
          </a:r>
        </a:p>
        <a:p>
          <a:r>
            <a:rPr lang="cs-CZ" dirty="0"/>
            <a:t>šířka vozu</a:t>
          </a:r>
        </a:p>
      </dgm:t>
    </dgm:pt>
    <dgm:pt modelId="{622A8F3C-6E3E-4CCC-8124-F56E31D9E68B}" type="parTrans" cxnId="{FD535194-75BF-4B35-8D4F-B8E16F73B9AA}">
      <dgm:prSet/>
      <dgm:spPr/>
      <dgm:t>
        <a:bodyPr/>
        <a:lstStyle/>
        <a:p>
          <a:endParaRPr lang="cs-CZ"/>
        </a:p>
      </dgm:t>
    </dgm:pt>
    <dgm:pt modelId="{020737A7-18C6-4EC8-92B7-FBB3EDD94DC7}" type="sibTrans" cxnId="{FD535194-75BF-4B35-8D4F-B8E16F73B9AA}">
      <dgm:prSet/>
      <dgm:spPr/>
      <dgm:t>
        <a:bodyPr/>
        <a:lstStyle/>
        <a:p>
          <a:endParaRPr lang="cs-CZ"/>
        </a:p>
      </dgm:t>
    </dgm:pt>
    <dgm:pt modelId="{D8E0CCB9-B644-42F1-B8E0-5B2EBAD8AFC6}">
      <dgm:prSet phldrT="[Text]"/>
      <dgm:spPr/>
      <dgm:t>
        <a:bodyPr/>
        <a:lstStyle/>
        <a:p>
          <a:r>
            <a:rPr lang="cs-CZ" dirty="0"/>
            <a:t>Auto č. 2</a:t>
          </a:r>
        </a:p>
      </dgm:t>
    </dgm:pt>
    <dgm:pt modelId="{3E6D6221-77F9-47F5-A93D-7F64589F1328}" type="parTrans" cxnId="{915893FD-AEE1-4F33-B429-D4F2F0E2F890}">
      <dgm:prSet/>
      <dgm:spPr/>
      <dgm:t>
        <a:bodyPr/>
        <a:lstStyle/>
        <a:p>
          <a:endParaRPr lang="cs-CZ"/>
        </a:p>
      </dgm:t>
    </dgm:pt>
    <dgm:pt modelId="{42842B85-4E3D-411C-A8EB-FEE6AE0D3257}" type="sibTrans" cxnId="{915893FD-AEE1-4F33-B429-D4F2F0E2F890}">
      <dgm:prSet/>
      <dgm:spPr/>
      <dgm:t>
        <a:bodyPr/>
        <a:lstStyle/>
        <a:p>
          <a:endParaRPr lang="cs-CZ"/>
        </a:p>
      </dgm:t>
    </dgm:pt>
    <dgm:pt modelId="{240EBD49-5DF0-4D40-A297-94A4B547B248}">
      <dgm:prSet phldrT="[Text]"/>
      <dgm:spPr/>
      <dgm:t>
        <a:bodyPr/>
        <a:lstStyle/>
        <a:p>
          <a:r>
            <a:rPr lang="cs-CZ" dirty="0"/>
            <a:t>Výběr 1:</a:t>
          </a:r>
        </a:p>
        <a:p>
          <a:r>
            <a:rPr lang="cs-CZ" dirty="0"/>
            <a:t>délka vozu</a:t>
          </a:r>
        </a:p>
      </dgm:t>
    </dgm:pt>
    <dgm:pt modelId="{0B71652E-DCEF-4262-805F-0044E4733CB0}" type="parTrans" cxnId="{0E358338-4475-4CA3-A7C8-ADEAE0811EDD}">
      <dgm:prSet/>
      <dgm:spPr/>
      <dgm:t>
        <a:bodyPr/>
        <a:lstStyle/>
        <a:p>
          <a:endParaRPr lang="cs-CZ"/>
        </a:p>
      </dgm:t>
    </dgm:pt>
    <dgm:pt modelId="{82DB8A5A-5318-4B5A-A532-C7C213AA54C2}" type="sibTrans" cxnId="{0E358338-4475-4CA3-A7C8-ADEAE0811EDD}">
      <dgm:prSet/>
      <dgm:spPr/>
      <dgm:t>
        <a:bodyPr/>
        <a:lstStyle/>
        <a:p>
          <a:endParaRPr lang="cs-CZ"/>
        </a:p>
      </dgm:t>
    </dgm:pt>
    <dgm:pt modelId="{1F65ADDD-9E7A-4D88-86DA-841BE8166455}">
      <dgm:prSet phldrT="[Text]"/>
      <dgm:spPr/>
      <dgm:t>
        <a:bodyPr/>
        <a:lstStyle/>
        <a:p>
          <a:r>
            <a:rPr lang="cs-CZ" dirty="0"/>
            <a:t>Výběr 2: šířka vozu</a:t>
          </a:r>
        </a:p>
      </dgm:t>
    </dgm:pt>
    <dgm:pt modelId="{86FC02BB-0ACD-4BE7-8200-3F734160E87E}" type="parTrans" cxnId="{8299F3DA-1B12-46AA-A5F4-75DD0A66566D}">
      <dgm:prSet/>
      <dgm:spPr/>
      <dgm:t>
        <a:bodyPr/>
        <a:lstStyle/>
        <a:p>
          <a:endParaRPr lang="cs-CZ"/>
        </a:p>
      </dgm:t>
    </dgm:pt>
    <dgm:pt modelId="{B7030A2C-8CCC-4C7F-BD43-69057DBC3D22}" type="sibTrans" cxnId="{8299F3DA-1B12-46AA-A5F4-75DD0A66566D}">
      <dgm:prSet/>
      <dgm:spPr/>
      <dgm:t>
        <a:bodyPr/>
        <a:lstStyle/>
        <a:p>
          <a:endParaRPr lang="cs-CZ"/>
        </a:p>
      </dgm:t>
    </dgm:pt>
    <dgm:pt modelId="{08E73195-B458-4157-B676-6286EE583665}">
      <dgm:prSet phldrT="[Text]"/>
      <dgm:spPr/>
      <dgm:t>
        <a:bodyPr/>
        <a:lstStyle/>
        <a:p>
          <a:r>
            <a:rPr lang="cs-CZ" dirty="0"/>
            <a:t>Auto č. n</a:t>
          </a:r>
        </a:p>
      </dgm:t>
    </dgm:pt>
    <dgm:pt modelId="{CB5D9F9E-B90B-4981-85F3-6B164E690891}" type="parTrans" cxnId="{5D1F3B87-3B0E-4390-895F-074FE010BCA4}">
      <dgm:prSet/>
      <dgm:spPr/>
      <dgm:t>
        <a:bodyPr/>
        <a:lstStyle/>
        <a:p>
          <a:endParaRPr lang="cs-CZ"/>
        </a:p>
      </dgm:t>
    </dgm:pt>
    <dgm:pt modelId="{9C4B18F1-23DE-4D8E-B527-42FDE0242D4A}" type="sibTrans" cxnId="{5D1F3B87-3B0E-4390-895F-074FE010BCA4}">
      <dgm:prSet/>
      <dgm:spPr/>
      <dgm:t>
        <a:bodyPr/>
        <a:lstStyle/>
        <a:p>
          <a:endParaRPr lang="cs-CZ"/>
        </a:p>
      </dgm:t>
    </dgm:pt>
    <dgm:pt modelId="{318F3EB0-963D-4164-8E86-1DE4883286B2}">
      <dgm:prSet phldrT="[Text]"/>
      <dgm:spPr/>
      <dgm:t>
        <a:bodyPr/>
        <a:lstStyle/>
        <a:p>
          <a:r>
            <a:rPr lang="cs-CZ" dirty="0"/>
            <a:t>Výběr 1: délka vozu</a:t>
          </a:r>
        </a:p>
      </dgm:t>
    </dgm:pt>
    <dgm:pt modelId="{16076035-32CE-4AB4-A569-D333C13B3CB0}" type="parTrans" cxnId="{E3226E8D-27F9-43DD-8AB3-9A22557A0751}">
      <dgm:prSet/>
      <dgm:spPr/>
      <dgm:t>
        <a:bodyPr/>
        <a:lstStyle/>
        <a:p>
          <a:endParaRPr lang="cs-CZ"/>
        </a:p>
      </dgm:t>
    </dgm:pt>
    <dgm:pt modelId="{0A9596D9-2D89-43AC-9244-08B3B6008393}" type="sibTrans" cxnId="{E3226E8D-27F9-43DD-8AB3-9A22557A0751}">
      <dgm:prSet/>
      <dgm:spPr/>
      <dgm:t>
        <a:bodyPr/>
        <a:lstStyle/>
        <a:p>
          <a:endParaRPr lang="cs-CZ"/>
        </a:p>
      </dgm:t>
    </dgm:pt>
    <dgm:pt modelId="{9D81E373-B232-4C15-8206-BE25B7BC20DD}">
      <dgm:prSet phldrT="[Text]"/>
      <dgm:spPr/>
      <dgm:t>
        <a:bodyPr/>
        <a:lstStyle/>
        <a:p>
          <a:r>
            <a:rPr lang="cs-CZ" dirty="0"/>
            <a:t>Výběr 2: šířka vozu</a:t>
          </a:r>
        </a:p>
      </dgm:t>
    </dgm:pt>
    <dgm:pt modelId="{6964EF75-D062-468A-966F-1A24E7F572DB}" type="parTrans" cxnId="{226BEAA9-5391-4574-8A05-4564807AC348}">
      <dgm:prSet/>
      <dgm:spPr/>
      <dgm:t>
        <a:bodyPr/>
        <a:lstStyle/>
        <a:p>
          <a:endParaRPr lang="cs-CZ"/>
        </a:p>
      </dgm:t>
    </dgm:pt>
    <dgm:pt modelId="{3972D165-C6F7-4839-BAEB-C779A0C5DB71}" type="sibTrans" cxnId="{226BEAA9-5391-4574-8A05-4564807AC348}">
      <dgm:prSet/>
      <dgm:spPr/>
      <dgm:t>
        <a:bodyPr/>
        <a:lstStyle/>
        <a:p>
          <a:endParaRPr lang="cs-CZ"/>
        </a:p>
      </dgm:t>
    </dgm:pt>
    <dgm:pt modelId="{012F1F3A-530A-4981-8FD2-A5FDF3E211E6}">
      <dgm:prSet phldrT="[Text]"/>
      <dgm:spPr/>
      <dgm:t>
        <a:bodyPr/>
        <a:lstStyle/>
        <a:p>
          <a:r>
            <a:rPr lang="cs-CZ" dirty="0"/>
            <a:t>…</a:t>
          </a:r>
        </a:p>
      </dgm:t>
    </dgm:pt>
    <dgm:pt modelId="{EEE2B310-740F-4ECE-B23D-B7E4BF77D389}" type="parTrans" cxnId="{0EFC37AF-EED3-4D1E-A71E-5E0E89291360}">
      <dgm:prSet/>
      <dgm:spPr/>
      <dgm:t>
        <a:bodyPr/>
        <a:lstStyle/>
        <a:p>
          <a:endParaRPr lang="cs-CZ"/>
        </a:p>
      </dgm:t>
    </dgm:pt>
    <dgm:pt modelId="{3C92582A-1B36-4260-8F87-EDF903238DD9}" type="sibTrans" cxnId="{0EFC37AF-EED3-4D1E-A71E-5E0E89291360}">
      <dgm:prSet/>
      <dgm:spPr/>
      <dgm:t>
        <a:bodyPr/>
        <a:lstStyle/>
        <a:p>
          <a:endParaRPr lang="cs-CZ"/>
        </a:p>
      </dgm:t>
    </dgm:pt>
    <dgm:pt modelId="{74756519-7387-4C0D-90FE-D39807B74452}">
      <dgm:prSet phldrT="[Text]"/>
      <dgm:spPr/>
      <dgm:t>
        <a:bodyPr/>
        <a:lstStyle/>
        <a:p>
          <a:r>
            <a:rPr lang="cs-CZ" dirty="0"/>
            <a:t>Výběr 2:</a:t>
          </a:r>
        </a:p>
        <a:p>
          <a:r>
            <a:rPr lang="cs-CZ" dirty="0"/>
            <a:t>šířka vozu</a:t>
          </a:r>
        </a:p>
      </dgm:t>
    </dgm:pt>
    <dgm:pt modelId="{38D4732C-62BC-4D62-BD46-1372093B5819}" type="parTrans" cxnId="{DDA90974-8996-432B-8212-89ABEF3A9311}">
      <dgm:prSet/>
      <dgm:spPr/>
      <dgm:t>
        <a:bodyPr/>
        <a:lstStyle/>
        <a:p>
          <a:endParaRPr lang="cs-CZ"/>
        </a:p>
      </dgm:t>
    </dgm:pt>
    <dgm:pt modelId="{70DA4A73-F935-4487-85B0-1F21372316EA}" type="sibTrans" cxnId="{DDA90974-8996-432B-8212-89ABEF3A9311}">
      <dgm:prSet/>
      <dgm:spPr/>
      <dgm:t>
        <a:bodyPr/>
        <a:lstStyle/>
        <a:p>
          <a:endParaRPr lang="cs-CZ"/>
        </a:p>
      </dgm:t>
    </dgm:pt>
    <dgm:pt modelId="{71667F7D-18A3-4A50-AD8C-9AE952CFE795}">
      <dgm:prSet phldrT="[Text]"/>
      <dgm:spPr/>
      <dgm:t>
        <a:bodyPr/>
        <a:lstStyle/>
        <a:p>
          <a:r>
            <a:rPr lang="cs-CZ" dirty="0"/>
            <a:t>Výběr 1: délka vozu</a:t>
          </a:r>
        </a:p>
      </dgm:t>
    </dgm:pt>
    <dgm:pt modelId="{6219C77D-EEF5-49A7-AB17-DC91B5BF685F}" type="parTrans" cxnId="{A68B0379-B55D-4B73-8536-43833A736487}">
      <dgm:prSet/>
      <dgm:spPr/>
      <dgm:t>
        <a:bodyPr/>
        <a:lstStyle/>
        <a:p>
          <a:endParaRPr lang="cs-CZ"/>
        </a:p>
      </dgm:t>
    </dgm:pt>
    <dgm:pt modelId="{45271BFC-D66A-430C-9521-AF1D56DDED87}" type="sibTrans" cxnId="{A68B0379-B55D-4B73-8536-43833A736487}">
      <dgm:prSet/>
      <dgm:spPr/>
      <dgm:t>
        <a:bodyPr/>
        <a:lstStyle/>
        <a:p>
          <a:endParaRPr lang="cs-CZ"/>
        </a:p>
      </dgm:t>
    </dgm:pt>
    <dgm:pt modelId="{69977456-A616-4845-A719-0A686192F7B0}" type="pres">
      <dgm:prSet presAssocID="{A7820139-716B-42D6-960B-716089107F67}" presName="list" presStyleCnt="0">
        <dgm:presLayoutVars>
          <dgm:dir/>
          <dgm:animLvl val="lvl"/>
        </dgm:presLayoutVars>
      </dgm:prSet>
      <dgm:spPr/>
    </dgm:pt>
    <dgm:pt modelId="{9D1D2871-B949-41C6-B281-6B221DD007D0}" type="pres">
      <dgm:prSet presAssocID="{6AF0C09B-822E-4378-A3C6-AAA4E7A8C9D8}" presName="posSpace" presStyleCnt="0"/>
      <dgm:spPr/>
    </dgm:pt>
    <dgm:pt modelId="{C5D6AE05-E381-4059-B034-1D06780F953E}" type="pres">
      <dgm:prSet presAssocID="{6AF0C09B-822E-4378-A3C6-AAA4E7A8C9D8}" presName="vertFlow" presStyleCnt="0"/>
      <dgm:spPr/>
    </dgm:pt>
    <dgm:pt modelId="{2EC5462F-0989-451E-A82E-AE0D18E39BE9}" type="pres">
      <dgm:prSet presAssocID="{6AF0C09B-822E-4378-A3C6-AAA4E7A8C9D8}" presName="topSpace" presStyleCnt="0"/>
      <dgm:spPr/>
    </dgm:pt>
    <dgm:pt modelId="{F567E661-D5C9-416C-8DED-BD11329677DF}" type="pres">
      <dgm:prSet presAssocID="{6AF0C09B-822E-4378-A3C6-AAA4E7A8C9D8}" presName="firstComp" presStyleCnt="0"/>
      <dgm:spPr/>
    </dgm:pt>
    <dgm:pt modelId="{D8236215-2951-404D-9A41-F65D44A92638}" type="pres">
      <dgm:prSet presAssocID="{6AF0C09B-822E-4378-A3C6-AAA4E7A8C9D8}" presName="firstChild" presStyleLbl="bgAccFollowNode1" presStyleIdx="0" presStyleCnt="8"/>
      <dgm:spPr/>
    </dgm:pt>
    <dgm:pt modelId="{54BB397D-059D-4151-91FD-2F2AFA36F2B5}" type="pres">
      <dgm:prSet presAssocID="{6AF0C09B-822E-4378-A3C6-AAA4E7A8C9D8}" presName="firstChildTx" presStyleLbl="bgAccFollowNode1" presStyleIdx="0" presStyleCnt="8">
        <dgm:presLayoutVars>
          <dgm:bulletEnabled val="1"/>
        </dgm:presLayoutVars>
      </dgm:prSet>
      <dgm:spPr/>
    </dgm:pt>
    <dgm:pt modelId="{D1CC95BD-2D26-432D-9E5D-3D225A0E11B3}" type="pres">
      <dgm:prSet presAssocID="{2E521577-085B-45E8-BB7D-D66EFCD0C8D6}" presName="comp" presStyleCnt="0"/>
      <dgm:spPr/>
    </dgm:pt>
    <dgm:pt modelId="{F2E3E1B2-1480-48E3-B55B-B2B9A6E9E453}" type="pres">
      <dgm:prSet presAssocID="{2E521577-085B-45E8-BB7D-D66EFCD0C8D6}" presName="child" presStyleLbl="bgAccFollowNode1" presStyleIdx="1" presStyleCnt="8"/>
      <dgm:spPr/>
    </dgm:pt>
    <dgm:pt modelId="{F818E296-2F68-464A-A27A-DF58D3D462E4}" type="pres">
      <dgm:prSet presAssocID="{2E521577-085B-45E8-BB7D-D66EFCD0C8D6}" presName="childTx" presStyleLbl="bgAccFollowNode1" presStyleIdx="1" presStyleCnt="8">
        <dgm:presLayoutVars>
          <dgm:bulletEnabled val="1"/>
        </dgm:presLayoutVars>
      </dgm:prSet>
      <dgm:spPr/>
    </dgm:pt>
    <dgm:pt modelId="{3261CCA7-3942-405A-8D14-3BD39FF48D41}" type="pres">
      <dgm:prSet presAssocID="{6AF0C09B-822E-4378-A3C6-AAA4E7A8C9D8}" presName="negSpace" presStyleCnt="0"/>
      <dgm:spPr/>
    </dgm:pt>
    <dgm:pt modelId="{3FCC2A08-05ED-478D-BC64-8135FA44A361}" type="pres">
      <dgm:prSet presAssocID="{6AF0C09B-822E-4378-A3C6-AAA4E7A8C9D8}" presName="circle" presStyleLbl="node1" presStyleIdx="0" presStyleCnt="4"/>
      <dgm:spPr/>
    </dgm:pt>
    <dgm:pt modelId="{E83F616C-06AF-483B-AEB4-AA8C08A88B69}" type="pres">
      <dgm:prSet presAssocID="{96AE5645-6F67-4482-9DE1-3094C6758E34}" presName="transSpace" presStyleCnt="0"/>
      <dgm:spPr/>
    </dgm:pt>
    <dgm:pt modelId="{D131C54F-8592-4E22-9790-7CABFF9BCE62}" type="pres">
      <dgm:prSet presAssocID="{D8E0CCB9-B644-42F1-B8E0-5B2EBAD8AFC6}" presName="posSpace" presStyleCnt="0"/>
      <dgm:spPr/>
    </dgm:pt>
    <dgm:pt modelId="{EAA4A3AD-1080-40AC-AD8E-FFE2E742792F}" type="pres">
      <dgm:prSet presAssocID="{D8E0CCB9-B644-42F1-B8E0-5B2EBAD8AFC6}" presName="vertFlow" presStyleCnt="0"/>
      <dgm:spPr/>
    </dgm:pt>
    <dgm:pt modelId="{36D89F9A-CF9D-4386-B7E1-A4363D8DB963}" type="pres">
      <dgm:prSet presAssocID="{D8E0CCB9-B644-42F1-B8E0-5B2EBAD8AFC6}" presName="topSpace" presStyleCnt="0"/>
      <dgm:spPr/>
    </dgm:pt>
    <dgm:pt modelId="{DD58DBE1-62EA-4793-965B-3E3E6F1E5BCE}" type="pres">
      <dgm:prSet presAssocID="{D8E0CCB9-B644-42F1-B8E0-5B2EBAD8AFC6}" presName="firstComp" presStyleCnt="0"/>
      <dgm:spPr/>
    </dgm:pt>
    <dgm:pt modelId="{E9573963-FD55-4866-B2DA-D633517CBEB7}" type="pres">
      <dgm:prSet presAssocID="{D8E0CCB9-B644-42F1-B8E0-5B2EBAD8AFC6}" presName="firstChild" presStyleLbl="bgAccFollowNode1" presStyleIdx="2" presStyleCnt="8"/>
      <dgm:spPr/>
    </dgm:pt>
    <dgm:pt modelId="{9EE119E7-27D3-413D-918A-489F8F392A17}" type="pres">
      <dgm:prSet presAssocID="{D8E0CCB9-B644-42F1-B8E0-5B2EBAD8AFC6}" presName="firstChildTx" presStyleLbl="bgAccFollowNode1" presStyleIdx="2" presStyleCnt="8">
        <dgm:presLayoutVars>
          <dgm:bulletEnabled val="1"/>
        </dgm:presLayoutVars>
      </dgm:prSet>
      <dgm:spPr/>
    </dgm:pt>
    <dgm:pt modelId="{05777C29-B4D6-4986-907C-86CEAC007BA8}" type="pres">
      <dgm:prSet presAssocID="{1F65ADDD-9E7A-4D88-86DA-841BE8166455}" presName="comp" presStyleCnt="0"/>
      <dgm:spPr/>
    </dgm:pt>
    <dgm:pt modelId="{28166566-C2D4-4BF9-AB73-8A30FC3AD3B3}" type="pres">
      <dgm:prSet presAssocID="{1F65ADDD-9E7A-4D88-86DA-841BE8166455}" presName="child" presStyleLbl="bgAccFollowNode1" presStyleIdx="3" presStyleCnt="8"/>
      <dgm:spPr/>
    </dgm:pt>
    <dgm:pt modelId="{5B87E946-EE32-4D4B-9A25-FB53D7896708}" type="pres">
      <dgm:prSet presAssocID="{1F65ADDD-9E7A-4D88-86DA-841BE8166455}" presName="childTx" presStyleLbl="bgAccFollowNode1" presStyleIdx="3" presStyleCnt="8">
        <dgm:presLayoutVars>
          <dgm:bulletEnabled val="1"/>
        </dgm:presLayoutVars>
      </dgm:prSet>
      <dgm:spPr/>
    </dgm:pt>
    <dgm:pt modelId="{9B999722-7B97-49CB-AFF8-EDACDA96C118}" type="pres">
      <dgm:prSet presAssocID="{D8E0CCB9-B644-42F1-B8E0-5B2EBAD8AFC6}" presName="negSpace" presStyleCnt="0"/>
      <dgm:spPr/>
    </dgm:pt>
    <dgm:pt modelId="{E9868A2C-FF23-49F8-A07D-D8C8C89EA5E3}" type="pres">
      <dgm:prSet presAssocID="{D8E0CCB9-B644-42F1-B8E0-5B2EBAD8AFC6}" presName="circle" presStyleLbl="node1" presStyleIdx="1" presStyleCnt="4"/>
      <dgm:spPr/>
    </dgm:pt>
    <dgm:pt modelId="{B9400F26-B6AC-428F-9357-56A1C4BBFC44}" type="pres">
      <dgm:prSet presAssocID="{42842B85-4E3D-411C-A8EB-FEE6AE0D3257}" presName="transSpace" presStyleCnt="0"/>
      <dgm:spPr/>
    </dgm:pt>
    <dgm:pt modelId="{5CF49684-7F21-44CA-AC2E-D7B1B615DA06}" type="pres">
      <dgm:prSet presAssocID="{012F1F3A-530A-4981-8FD2-A5FDF3E211E6}" presName="posSpace" presStyleCnt="0"/>
      <dgm:spPr/>
    </dgm:pt>
    <dgm:pt modelId="{601F2B36-0802-4B6F-B19A-FF1A3616C390}" type="pres">
      <dgm:prSet presAssocID="{012F1F3A-530A-4981-8FD2-A5FDF3E211E6}" presName="vertFlow" presStyleCnt="0"/>
      <dgm:spPr/>
    </dgm:pt>
    <dgm:pt modelId="{3CEEF6BB-05B8-4428-AB3F-D586504AD4F8}" type="pres">
      <dgm:prSet presAssocID="{012F1F3A-530A-4981-8FD2-A5FDF3E211E6}" presName="topSpace" presStyleCnt="0"/>
      <dgm:spPr/>
    </dgm:pt>
    <dgm:pt modelId="{B6D1C7B7-ADD7-4560-8422-010ACFE5C035}" type="pres">
      <dgm:prSet presAssocID="{012F1F3A-530A-4981-8FD2-A5FDF3E211E6}" presName="firstComp" presStyleCnt="0"/>
      <dgm:spPr/>
    </dgm:pt>
    <dgm:pt modelId="{44DA757B-2D7A-4ACE-9EEC-F0BC1AB69279}" type="pres">
      <dgm:prSet presAssocID="{012F1F3A-530A-4981-8FD2-A5FDF3E211E6}" presName="firstChild" presStyleLbl="bgAccFollowNode1" presStyleIdx="4" presStyleCnt="8"/>
      <dgm:spPr/>
    </dgm:pt>
    <dgm:pt modelId="{B70DB6EA-AA55-4CA7-BDED-B446DA15F22B}" type="pres">
      <dgm:prSet presAssocID="{012F1F3A-530A-4981-8FD2-A5FDF3E211E6}" presName="firstChildTx" presStyleLbl="bgAccFollowNode1" presStyleIdx="4" presStyleCnt="8">
        <dgm:presLayoutVars>
          <dgm:bulletEnabled val="1"/>
        </dgm:presLayoutVars>
      </dgm:prSet>
      <dgm:spPr/>
    </dgm:pt>
    <dgm:pt modelId="{24C0774E-1A51-434D-902D-78B5086726AA}" type="pres">
      <dgm:prSet presAssocID="{74756519-7387-4C0D-90FE-D39807B74452}" presName="comp" presStyleCnt="0"/>
      <dgm:spPr/>
    </dgm:pt>
    <dgm:pt modelId="{4E963EEA-EC0D-47FA-9106-63947452D215}" type="pres">
      <dgm:prSet presAssocID="{74756519-7387-4C0D-90FE-D39807B74452}" presName="child" presStyleLbl="bgAccFollowNode1" presStyleIdx="5" presStyleCnt="8"/>
      <dgm:spPr/>
    </dgm:pt>
    <dgm:pt modelId="{CE4B388E-931A-4A02-A83D-BE5A66AA8DF8}" type="pres">
      <dgm:prSet presAssocID="{74756519-7387-4C0D-90FE-D39807B74452}" presName="childTx" presStyleLbl="bgAccFollowNode1" presStyleIdx="5" presStyleCnt="8">
        <dgm:presLayoutVars>
          <dgm:bulletEnabled val="1"/>
        </dgm:presLayoutVars>
      </dgm:prSet>
      <dgm:spPr/>
    </dgm:pt>
    <dgm:pt modelId="{B777CC5B-0718-4BC7-8A83-8C4D2A213090}" type="pres">
      <dgm:prSet presAssocID="{012F1F3A-530A-4981-8FD2-A5FDF3E211E6}" presName="negSpace" presStyleCnt="0"/>
      <dgm:spPr/>
    </dgm:pt>
    <dgm:pt modelId="{C5D3A608-DC42-4496-8CE8-7B13288B0EEB}" type="pres">
      <dgm:prSet presAssocID="{012F1F3A-530A-4981-8FD2-A5FDF3E211E6}" presName="circle" presStyleLbl="node1" presStyleIdx="2" presStyleCnt="4"/>
      <dgm:spPr/>
    </dgm:pt>
    <dgm:pt modelId="{FEE857B8-7BF6-41DC-B839-0EA04377265C}" type="pres">
      <dgm:prSet presAssocID="{3C92582A-1B36-4260-8F87-EDF903238DD9}" presName="transSpace" presStyleCnt="0"/>
      <dgm:spPr/>
    </dgm:pt>
    <dgm:pt modelId="{C1C34044-A4DE-48DE-9C7A-AC17C8FDB7D4}" type="pres">
      <dgm:prSet presAssocID="{08E73195-B458-4157-B676-6286EE583665}" presName="posSpace" presStyleCnt="0"/>
      <dgm:spPr/>
    </dgm:pt>
    <dgm:pt modelId="{CAC5606B-91FD-462A-9937-D2790CCBACB2}" type="pres">
      <dgm:prSet presAssocID="{08E73195-B458-4157-B676-6286EE583665}" presName="vertFlow" presStyleCnt="0"/>
      <dgm:spPr/>
    </dgm:pt>
    <dgm:pt modelId="{DA5FAD4E-62C5-4D75-A92C-74FA68E4A898}" type="pres">
      <dgm:prSet presAssocID="{08E73195-B458-4157-B676-6286EE583665}" presName="topSpace" presStyleCnt="0"/>
      <dgm:spPr/>
    </dgm:pt>
    <dgm:pt modelId="{550C4FA1-F9AC-471A-B4B4-B9D316A1C20F}" type="pres">
      <dgm:prSet presAssocID="{08E73195-B458-4157-B676-6286EE583665}" presName="firstComp" presStyleCnt="0"/>
      <dgm:spPr/>
    </dgm:pt>
    <dgm:pt modelId="{3D4CAF4D-DB57-4531-8053-8300C98F21B5}" type="pres">
      <dgm:prSet presAssocID="{08E73195-B458-4157-B676-6286EE583665}" presName="firstChild" presStyleLbl="bgAccFollowNode1" presStyleIdx="6" presStyleCnt="8"/>
      <dgm:spPr/>
    </dgm:pt>
    <dgm:pt modelId="{64BBB9F1-1FFD-4CDF-9DBC-FE4B06DF3A5E}" type="pres">
      <dgm:prSet presAssocID="{08E73195-B458-4157-B676-6286EE583665}" presName="firstChildTx" presStyleLbl="bgAccFollowNode1" presStyleIdx="6" presStyleCnt="8">
        <dgm:presLayoutVars>
          <dgm:bulletEnabled val="1"/>
        </dgm:presLayoutVars>
      </dgm:prSet>
      <dgm:spPr/>
    </dgm:pt>
    <dgm:pt modelId="{45368F10-E411-467E-A3D1-65F6A8F56201}" type="pres">
      <dgm:prSet presAssocID="{9D81E373-B232-4C15-8206-BE25B7BC20DD}" presName="comp" presStyleCnt="0"/>
      <dgm:spPr/>
    </dgm:pt>
    <dgm:pt modelId="{0759A70F-333B-45FD-A770-394A59347B8F}" type="pres">
      <dgm:prSet presAssocID="{9D81E373-B232-4C15-8206-BE25B7BC20DD}" presName="child" presStyleLbl="bgAccFollowNode1" presStyleIdx="7" presStyleCnt="8"/>
      <dgm:spPr/>
    </dgm:pt>
    <dgm:pt modelId="{D3DF0FA9-284E-4B1A-9E9A-2B0E140BE2F5}" type="pres">
      <dgm:prSet presAssocID="{9D81E373-B232-4C15-8206-BE25B7BC20DD}" presName="childTx" presStyleLbl="bgAccFollowNode1" presStyleIdx="7" presStyleCnt="8">
        <dgm:presLayoutVars>
          <dgm:bulletEnabled val="1"/>
        </dgm:presLayoutVars>
      </dgm:prSet>
      <dgm:spPr/>
    </dgm:pt>
    <dgm:pt modelId="{CA81EA8B-C038-4CB8-9ACB-A4E96EF1B6E2}" type="pres">
      <dgm:prSet presAssocID="{08E73195-B458-4157-B676-6286EE583665}" presName="negSpace" presStyleCnt="0"/>
      <dgm:spPr/>
    </dgm:pt>
    <dgm:pt modelId="{C1DD393E-184F-440C-961A-A07B7C2854A2}" type="pres">
      <dgm:prSet presAssocID="{08E73195-B458-4157-B676-6286EE583665}" presName="circle" presStyleLbl="node1" presStyleIdx="3" presStyleCnt="4"/>
      <dgm:spPr/>
    </dgm:pt>
  </dgm:ptLst>
  <dgm:cxnLst>
    <dgm:cxn modelId="{5DC43501-2D71-4A6A-AE1F-E94CA231269A}" type="presOf" srcId="{240EBD49-5DF0-4D40-A297-94A4B547B248}" destId="{E9573963-FD55-4866-B2DA-D633517CBEB7}" srcOrd="0" destOrd="0" presId="urn:microsoft.com/office/officeart/2005/8/layout/hList9"/>
    <dgm:cxn modelId="{AB7AE507-4FDC-4D62-A4A5-F9234321D969}" type="presOf" srcId="{71667F7D-18A3-4A50-AD8C-9AE952CFE795}" destId="{B70DB6EA-AA55-4CA7-BDED-B446DA15F22B}" srcOrd="1" destOrd="0" presId="urn:microsoft.com/office/officeart/2005/8/layout/hList9"/>
    <dgm:cxn modelId="{66C0BF09-EA72-43DC-8A68-0A4FDFE26792}" type="presOf" srcId="{564952D1-3802-4289-BC96-DCD25196352B}" destId="{D8236215-2951-404D-9A41-F65D44A92638}" srcOrd="0" destOrd="0" presId="urn:microsoft.com/office/officeart/2005/8/layout/hList9"/>
    <dgm:cxn modelId="{710AE924-8312-426B-AF2E-D215C24E3A5A}" type="presOf" srcId="{2E521577-085B-45E8-BB7D-D66EFCD0C8D6}" destId="{F818E296-2F68-464A-A27A-DF58D3D462E4}" srcOrd="1" destOrd="0" presId="urn:microsoft.com/office/officeart/2005/8/layout/hList9"/>
    <dgm:cxn modelId="{0E358338-4475-4CA3-A7C8-ADEAE0811EDD}" srcId="{D8E0CCB9-B644-42F1-B8E0-5B2EBAD8AFC6}" destId="{240EBD49-5DF0-4D40-A297-94A4B547B248}" srcOrd="0" destOrd="0" parTransId="{0B71652E-DCEF-4262-805F-0044E4733CB0}" sibTransId="{82DB8A5A-5318-4B5A-A532-C7C213AA54C2}"/>
    <dgm:cxn modelId="{ADC5C45B-385B-4D30-A743-B25C049CFC85}" type="presOf" srcId="{1F65ADDD-9E7A-4D88-86DA-841BE8166455}" destId="{5B87E946-EE32-4D4B-9A25-FB53D7896708}" srcOrd="1" destOrd="0" presId="urn:microsoft.com/office/officeart/2005/8/layout/hList9"/>
    <dgm:cxn modelId="{BDCAEF5E-FA72-4D3A-9156-8D3CBFBB931A}" type="presOf" srcId="{D8E0CCB9-B644-42F1-B8E0-5B2EBAD8AFC6}" destId="{E9868A2C-FF23-49F8-A07D-D8C8C89EA5E3}" srcOrd="0" destOrd="0" presId="urn:microsoft.com/office/officeart/2005/8/layout/hList9"/>
    <dgm:cxn modelId="{64DEC365-F636-4F12-B021-29AEC5FF816F}" type="presOf" srcId="{9D81E373-B232-4C15-8206-BE25B7BC20DD}" destId="{D3DF0FA9-284E-4B1A-9E9A-2B0E140BE2F5}" srcOrd="1" destOrd="0" presId="urn:microsoft.com/office/officeart/2005/8/layout/hList9"/>
    <dgm:cxn modelId="{ABEE0E68-D621-48F6-B167-B6AE2CB0296C}" type="presOf" srcId="{318F3EB0-963D-4164-8E86-1DE4883286B2}" destId="{3D4CAF4D-DB57-4531-8053-8300C98F21B5}" srcOrd="0" destOrd="0" presId="urn:microsoft.com/office/officeart/2005/8/layout/hList9"/>
    <dgm:cxn modelId="{DDA90974-8996-432B-8212-89ABEF3A9311}" srcId="{012F1F3A-530A-4981-8FD2-A5FDF3E211E6}" destId="{74756519-7387-4C0D-90FE-D39807B74452}" srcOrd="1" destOrd="0" parTransId="{38D4732C-62BC-4D62-BD46-1372093B5819}" sibTransId="{70DA4A73-F935-4487-85B0-1F21372316EA}"/>
    <dgm:cxn modelId="{6487C555-F018-44F5-880E-1809D04D02B8}" type="presOf" srcId="{74756519-7387-4C0D-90FE-D39807B74452}" destId="{CE4B388E-931A-4A02-A83D-BE5A66AA8DF8}" srcOrd="1" destOrd="0" presId="urn:microsoft.com/office/officeart/2005/8/layout/hList9"/>
    <dgm:cxn modelId="{A68B0379-B55D-4B73-8536-43833A736487}" srcId="{012F1F3A-530A-4981-8FD2-A5FDF3E211E6}" destId="{71667F7D-18A3-4A50-AD8C-9AE952CFE795}" srcOrd="0" destOrd="0" parTransId="{6219C77D-EEF5-49A7-AB17-DC91B5BF685F}" sibTransId="{45271BFC-D66A-430C-9521-AF1D56DDED87}"/>
    <dgm:cxn modelId="{AC395C59-8229-4078-8D5D-F6F2E279CA45}" type="presOf" srcId="{A7820139-716B-42D6-960B-716089107F67}" destId="{69977456-A616-4845-A719-0A686192F7B0}" srcOrd="0" destOrd="0" presId="urn:microsoft.com/office/officeart/2005/8/layout/hList9"/>
    <dgm:cxn modelId="{E76F2483-DE5B-4A67-B1AA-38A59B2B78DF}" type="presOf" srcId="{2E521577-085B-45E8-BB7D-D66EFCD0C8D6}" destId="{F2E3E1B2-1480-48E3-B55B-B2B9A6E9E453}" srcOrd="0" destOrd="0" presId="urn:microsoft.com/office/officeart/2005/8/layout/hList9"/>
    <dgm:cxn modelId="{57D08F86-8877-499C-B770-C7C13AC14C25}" type="presOf" srcId="{9D81E373-B232-4C15-8206-BE25B7BC20DD}" destId="{0759A70F-333B-45FD-A770-394A59347B8F}" srcOrd="0" destOrd="0" presId="urn:microsoft.com/office/officeart/2005/8/layout/hList9"/>
    <dgm:cxn modelId="{5D1F3B87-3B0E-4390-895F-074FE010BCA4}" srcId="{A7820139-716B-42D6-960B-716089107F67}" destId="{08E73195-B458-4157-B676-6286EE583665}" srcOrd="3" destOrd="0" parTransId="{CB5D9F9E-B90B-4981-85F3-6B164E690891}" sibTransId="{9C4B18F1-23DE-4D8E-B527-42FDE0242D4A}"/>
    <dgm:cxn modelId="{E3226E8D-27F9-43DD-8AB3-9A22557A0751}" srcId="{08E73195-B458-4157-B676-6286EE583665}" destId="{318F3EB0-963D-4164-8E86-1DE4883286B2}" srcOrd="0" destOrd="0" parTransId="{16076035-32CE-4AB4-A569-D333C13B3CB0}" sibTransId="{0A9596D9-2D89-43AC-9244-08B3B6008393}"/>
    <dgm:cxn modelId="{FD535194-75BF-4B35-8D4F-B8E16F73B9AA}" srcId="{6AF0C09B-822E-4378-A3C6-AAA4E7A8C9D8}" destId="{2E521577-085B-45E8-BB7D-D66EFCD0C8D6}" srcOrd="1" destOrd="0" parTransId="{622A8F3C-6E3E-4CCC-8124-F56E31D9E68B}" sibTransId="{020737A7-18C6-4EC8-92B7-FBB3EDD94DC7}"/>
    <dgm:cxn modelId="{ECC3DA9A-E519-4A5B-9311-D47DE347882A}" type="presOf" srcId="{240EBD49-5DF0-4D40-A297-94A4B547B248}" destId="{9EE119E7-27D3-413D-918A-489F8F392A17}" srcOrd="1" destOrd="0" presId="urn:microsoft.com/office/officeart/2005/8/layout/hList9"/>
    <dgm:cxn modelId="{226BEAA9-5391-4574-8A05-4564807AC348}" srcId="{08E73195-B458-4157-B676-6286EE583665}" destId="{9D81E373-B232-4C15-8206-BE25B7BC20DD}" srcOrd="1" destOrd="0" parTransId="{6964EF75-D062-468A-966F-1A24E7F572DB}" sibTransId="{3972D165-C6F7-4839-BAEB-C779A0C5DB71}"/>
    <dgm:cxn modelId="{643802AC-E152-45FD-96CA-7C3103A2A25F}" srcId="{6AF0C09B-822E-4378-A3C6-AAA4E7A8C9D8}" destId="{564952D1-3802-4289-BC96-DCD25196352B}" srcOrd="0" destOrd="0" parTransId="{A3A48974-86B8-48A8-AFA1-3353C1580846}" sibTransId="{9850D0B3-6FE2-4066-A895-0CD08B2C7EAD}"/>
    <dgm:cxn modelId="{0EFC37AF-EED3-4D1E-A71E-5E0E89291360}" srcId="{A7820139-716B-42D6-960B-716089107F67}" destId="{012F1F3A-530A-4981-8FD2-A5FDF3E211E6}" srcOrd="2" destOrd="0" parTransId="{EEE2B310-740F-4ECE-B23D-B7E4BF77D389}" sibTransId="{3C92582A-1B36-4260-8F87-EDF903238DD9}"/>
    <dgm:cxn modelId="{FD66C4B0-5F29-4AD8-A792-8271956E0104}" type="presOf" srcId="{1F65ADDD-9E7A-4D88-86DA-841BE8166455}" destId="{28166566-C2D4-4BF9-AB73-8A30FC3AD3B3}" srcOrd="0" destOrd="0" presId="urn:microsoft.com/office/officeart/2005/8/layout/hList9"/>
    <dgm:cxn modelId="{D778B9B9-E275-49C2-9FF2-1DD755AF151B}" type="presOf" srcId="{6AF0C09B-822E-4378-A3C6-AAA4E7A8C9D8}" destId="{3FCC2A08-05ED-478D-BC64-8135FA44A361}" srcOrd="0" destOrd="0" presId="urn:microsoft.com/office/officeart/2005/8/layout/hList9"/>
    <dgm:cxn modelId="{151C53C0-F9CE-4AA7-A316-AC23EAE87B4D}" type="presOf" srcId="{08E73195-B458-4157-B676-6286EE583665}" destId="{C1DD393E-184F-440C-961A-A07B7C2854A2}" srcOrd="0" destOrd="0" presId="urn:microsoft.com/office/officeart/2005/8/layout/hList9"/>
    <dgm:cxn modelId="{3A5183C2-6256-4773-9BD7-396F687599E3}" srcId="{A7820139-716B-42D6-960B-716089107F67}" destId="{6AF0C09B-822E-4378-A3C6-AAA4E7A8C9D8}" srcOrd="0" destOrd="0" parTransId="{D8723CEE-30CB-4782-85E2-12F161580CCA}" sibTransId="{96AE5645-6F67-4482-9DE1-3094C6758E34}"/>
    <dgm:cxn modelId="{D7E495CD-DC1F-4503-943A-5B39AB6A1EE8}" type="presOf" srcId="{318F3EB0-963D-4164-8E86-1DE4883286B2}" destId="{64BBB9F1-1FFD-4CDF-9DBC-FE4B06DF3A5E}" srcOrd="1" destOrd="0" presId="urn:microsoft.com/office/officeart/2005/8/layout/hList9"/>
    <dgm:cxn modelId="{BB5877D2-2C66-40F7-BE41-4C5E0010D6F1}" type="presOf" srcId="{71667F7D-18A3-4A50-AD8C-9AE952CFE795}" destId="{44DA757B-2D7A-4ACE-9EEC-F0BC1AB69279}" srcOrd="0" destOrd="0" presId="urn:microsoft.com/office/officeart/2005/8/layout/hList9"/>
    <dgm:cxn modelId="{8299F3DA-1B12-46AA-A5F4-75DD0A66566D}" srcId="{D8E0CCB9-B644-42F1-B8E0-5B2EBAD8AFC6}" destId="{1F65ADDD-9E7A-4D88-86DA-841BE8166455}" srcOrd="1" destOrd="0" parTransId="{86FC02BB-0ACD-4BE7-8200-3F734160E87E}" sibTransId="{B7030A2C-8CCC-4C7F-BD43-69057DBC3D22}"/>
    <dgm:cxn modelId="{1725E6E4-3457-4A21-9D92-B250C81DA180}" type="presOf" srcId="{012F1F3A-530A-4981-8FD2-A5FDF3E211E6}" destId="{C5D3A608-DC42-4496-8CE8-7B13288B0EEB}" srcOrd="0" destOrd="0" presId="urn:microsoft.com/office/officeart/2005/8/layout/hList9"/>
    <dgm:cxn modelId="{81F38BFC-53C3-4F5C-A5B1-44D250A5FED1}" type="presOf" srcId="{74756519-7387-4C0D-90FE-D39807B74452}" destId="{4E963EEA-EC0D-47FA-9106-63947452D215}" srcOrd="0" destOrd="0" presId="urn:microsoft.com/office/officeart/2005/8/layout/hList9"/>
    <dgm:cxn modelId="{915893FD-AEE1-4F33-B429-D4F2F0E2F890}" srcId="{A7820139-716B-42D6-960B-716089107F67}" destId="{D8E0CCB9-B644-42F1-B8E0-5B2EBAD8AFC6}" srcOrd="1" destOrd="0" parTransId="{3E6D6221-77F9-47F5-A93D-7F64589F1328}" sibTransId="{42842B85-4E3D-411C-A8EB-FEE6AE0D3257}"/>
    <dgm:cxn modelId="{BB9DB8FD-29BD-4C19-A737-566F8E67A705}" type="presOf" srcId="{564952D1-3802-4289-BC96-DCD25196352B}" destId="{54BB397D-059D-4151-91FD-2F2AFA36F2B5}" srcOrd="1" destOrd="0" presId="urn:microsoft.com/office/officeart/2005/8/layout/hList9"/>
    <dgm:cxn modelId="{46732064-FA88-498B-9672-A68C40CDFAF2}" type="presParOf" srcId="{69977456-A616-4845-A719-0A686192F7B0}" destId="{9D1D2871-B949-41C6-B281-6B221DD007D0}" srcOrd="0" destOrd="0" presId="urn:microsoft.com/office/officeart/2005/8/layout/hList9"/>
    <dgm:cxn modelId="{4DD5A98E-7C0F-4BDB-9D51-BED11B7428C7}" type="presParOf" srcId="{69977456-A616-4845-A719-0A686192F7B0}" destId="{C5D6AE05-E381-4059-B034-1D06780F953E}" srcOrd="1" destOrd="0" presId="urn:microsoft.com/office/officeart/2005/8/layout/hList9"/>
    <dgm:cxn modelId="{2220B9B3-853A-4790-BD14-326A7AF7B29F}" type="presParOf" srcId="{C5D6AE05-E381-4059-B034-1D06780F953E}" destId="{2EC5462F-0989-451E-A82E-AE0D18E39BE9}" srcOrd="0" destOrd="0" presId="urn:microsoft.com/office/officeart/2005/8/layout/hList9"/>
    <dgm:cxn modelId="{1DF861EA-CE82-4AD1-9ED7-E2F13328C483}" type="presParOf" srcId="{C5D6AE05-E381-4059-B034-1D06780F953E}" destId="{F567E661-D5C9-416C-8DED-BD11329677DF}" srcOrd="1" destOrd="0" presId="urn:microsoft.com/office/officeart/2005/8/layout/hList9"/>
    <dgm:cxn modelId="{85EE6F5D-55FC-4494-A56A-C2AD75610A3E}" type="presParOf" srcId="{F567E661-D5C9-416C-8DED-BD11329677DF}" destId="{D8236215-2951-404D-9A41-F65D44A92638}" srcOrd="0" destOrd="0" presId="urn:microsoft.com/office/officeart/2005/8/layout/hList9"/>
    <dgm:cxn modelId="{8C698D9D-A1E5-400F-8D94-B80CD105E51B}" type="presParOf" srcId="{F567E661-D5C9-416C-8DED-BD11329677DF}" destId="{54BB397D-059D-4151-91FD-2F2AFA36F2B5}" srcOrd="1" destOrd="0" presId="urn:microsoft.com/office/officeart/2005/8/layout/hList9"/>
    <dgm:cxn modelId="{A90C88B5-468F-485A-B61B-C3C1C8F5F25F}" type="presParOf" srcId="{C5D6AE05-E381-4059-B034-1D06780F953E}" destId="{D1CC95BD-2D26-432D-9E5D-3D225A0E11B3}" srcOrd="2" destOrd="0" presId="urn:microsoft.com/office/officeart/2005/8/layout/hList9"/>
    <dgm:cxn modelId="{8211C285-EA5D-4EBB-9685-473D7D814FFD}" type="presParOf" srcId="{D1CC95BD-2D26-432D-9E5D-3D225A0E11B3}" destId="{F2E3E1B2-1480-48E3-B55B-B2B9A6E9E453}" srcOrd="0" destOrd="0" presId="urn:microsoft.com/office/officeart/2005/8/layout/hList9"/>
    <dgm:cxn modelId="{7C82107C-D894-43EC-8982-D5F8958CA5C6}" type="presParOf" srcId="{D1CC95BD-2D26-432D-9E5D-3D225A0E11B3}" destId="{F818E296-2F68-464A-A27A-DF58D3D462E4}" srcOrd="1" destOrd="0" presId="urn:microsoft.com/office/officeart/2005/8/layout/hList9"/>
    <dgm:cxn modelId="{EC051675-E59E-44AA-B19D-25375EA3CF13}" type="presParOf" srcId="{69977456-A616-4845-A719-0A686192F7B0}" destId="{3261CCA7-3942-405A-8D14-3BD39FF48D41}" srcOrd="2" destOrd="0" presId="urn:microsoft.com/office/officeart/2005/8/layout/hList9"/>
    <dgm:cxn modelId="{6E98DC7E-54AE-4B72-BCBA-999F1DE276DC}" type="presParOf" srcId="{69977456-A616-4845-A719-0A686192F7B0}" destId="{3FCC2A08-05ED-478D-BC64-8135FA44A361}" srcOrd="3" destOrd="0" presId="urn:microsoft.com/office/officeart/2005/8/layout/hList9"/>
    <dgm:cxn modelId="{524B3F53-7D85-4A03-8A9E-F39EAD70F450}" type="presParOf" srcId="{69977456-A616-4845-A719-0A686192F7B0}" destId="{E83F616C-06AF-483B-AEB4-AA8C08A88B69}" srcOrd="4" destOrd="0" presId="urn:microsoft.com/office/officeart/2005/8/layout/hList9"/>
    <dgm:cxn modelId="{04A05857-3391-47D0-9A7F-4BA222B07DBB}" type="presParOf" srcId="{69977456-A616-4845-A719-0A686192F7B0}" destId="{D131C54F-8592-4E22-9790-7CABFF9BCE62}" srcOrd="5" destOrd="0" presId="urn:microsoft.com/office/officeart/2005/8/layout/hList9"/>
    <dgm:cxn modelId="{4C2C654E-88A7-4701-A068-06E00108A846}" type="presParOf" srcId="{69977456-A616-4845-A719-0A686192F7B0}" destId="{EAA4A3AD-1080-40AC-AD8E-FFE2E742792F}" srcOrd="6" destOrd="0" presId="urn:microsoft.com/office/officeart/2005/8/layout/hList9"/>
    <dgm:cxn modelId="{A340C0B9-9259-4D9B-9A92-B67237E9411C}" type="presParOf" srcId="{EAA4A3AD-1080-40AC-AD8E-FFE2E742792F}" destId="{36D89F9A-CF9D-4386-B7E1-A4363D8DB963}" srcOrd="0" destOrd="0" presId="urn:microsoft.com/office/officeart/2005/8/layout/hList9"/>
    <dgm:cxn modelId="{C088AB6A-6F05-47F3-98FB-177AE0D78E61}" type="presParOf" srcId="{EAA4A3AD-1080-40AC-AD8E-FFE2E742792F}" destId="{DD58DBE1-62EA-4793-965B-3E3E6F1E5BCE}" srcOrd="1" destOrd="0" presId="urn:microsoft.com/office/officeart/2005/8/layout/hList9"/>
    <dgm:cxn modelId="{AABE07CD-AC53-400A-AF81-294D0CA2C164}" type="presParOf" srcId="{DD58DBE1-62EA-4793-965B-3E3E6F1E5BCE}" destId="{E9573963-FD55-4866-B2DA-D633517CBEB7}" srcOrd="0" destOrd="0" presId="urn:microsoft.com/office/officeart/2005/8/layout/hList9"/>
    <dgm:cxn modelId="{AAAAE531-272E-4082-B573-B507BBECE54C}" type="presParOf" srcId="{DD58DBE1-62EA-4793-965B-3E3E6F1E5BCE}" destId="{9EE119E7-27D3-413D-918A-489F8F392A17}" srcOrd="1" destOrd="0" presId="urn:microsoft.com/office/officeart/2005/8/layout/hList9"/>
    <dgm:cxn modelId="{3E8AA738-78FE-4407-9536-58568BB12712}" type="presParOf" srcId="{EAA4A3AD-1080-40AC-AD8E-FFE2E742792F}" destId="{05777C29-B4D6-4986-907C-86CEAC007BA8}" srcOrd="2" destOrd="0" presId="urn:microsoft.com/office/officeart/2005/8/layout/hList9"/>
    <dgm:cxn modelId="{D27B8687-B975-4AEA-B79C-84A19BF2B8F8}" type="presParOf" srcId="{05777C29-B4D6-4986-907C-86CEAC007BA8}" destId="{28166566-C2D4-4BF9-AB73-8A30FC3AD3B3}" srcOrd="0" destOrd="0" presId="urn:microsoft.com/office/officeart/2005/8/layout/hList9"/>
    <dgm:cxn modelId="{3C3602A5-3E06-42AF-B4F0-625DBAB32C77}" type="presParOf" srcId="{05777C29-B4D6-4986-907C-86CEAC007BA8}" destId="{5B87E946-EE32-4D4B-9A25-FB53D7896708}" srcOrd="1" destOrd="0" presId="urn:microsoft.com/office/officeart/2005/8/layout/hList9"/>
    <dgm:cxn modelId="{CDBCA95B-5AEC-45FD-8343-E8EC54449EDD}" type="presParOf" srcId="{69977456-A616-4845-A719-0A686192F7B0}" destId="{9B999722-7B97-49CB-AFF8-EDACDA96C118}" srcOrd="7" destOrd="0" presId="urn:microsoft.com/office/officeart/2005/8/layout/hList9"/>
    <dgm:cxn modelId="{993871AB-7CDA-4DA0-B1F0-605E314AD4C0}" type="presParOf" srcId="{69977456-A616-4845-A719-0A686192F7B0}" destId="{E9868A2C-FF23-49F8-A07D-D8C8C89EA5E3}" srcOrd="8" destOrd="0" presId="urn:microsoft.com/office/officeart/2005/8/layout/hList9"/>
    <dgm:cxn modelId="{F8F4D973-CAB5-451E-9CFD-C06FBF9F6B8B}" type="presParOf" srcId="{69977456-A616-4845-A719-0A686192F7B0}" destId="{B9400F26-B6AC-428F-9357-56A1C4BBFC44}" srcOrd="9" destOrd="0" presId="urn:microsoft.com/office/officeart/2005/8/layout/hList9"/>
    <dgm:cxn modelId="{9827296D-FB18-4B85-952C-7E264ECC5843}" type="presParOf" srcId="{69977456-A616-4845-A719-0A686192F7B0}" destId="{5CF49684-7F21-44CA-AC2E-D7B1B615DA06}" srcOrd="10" destOrd="0" presId="urn:microsoft.com/office/officeart/2005/8/layout/hList9"/>
    <dgm:cxn modelId="{8224E16A-C562-457C-A70F-C58A0C20631C}" type="presParOf" srcId="{69977456-A616-4845-A719-0A686192F7B0}" destId="{601F2B36-0802-4B6F-B19A-FF1A3616C390}" srcOrd="11" destOrd="0" presId="urn:microsoft.com/office/officeart/2005/8/layout/hList9"/>
    <dgm:cxn modelId="{6B83287B-437D-40D3-9FF2-878D9EF06829}" type="presParOf" srcId="{601F2B36-0802-4B6F-B19A-FF1A3616C390}" destId="{3CEEF6BB-05B8-4428-AB3F-D586504AD4F8}" srcOrd="0" destOrd="0" presId="urn:microsoft.com/office/officeart/2005/8/layout/hList9"/>
    <dgm:cxn modelId="{DFDC9C0A-C56F-4FC0-A213-71F32A8285EB}" type="presParOf" srcId="{601F2B36-0802-4B6F-B19A-FF1A3616C390}" destId="{B6D1C7B7-ADD7-4560-8422-010ACFE5C035}" srcOrd="1" destOrd="0" presId="urn:microsoft.com/office/officeart/2005/8/layout/hList9"/>
    <dgm:cxn modelId="{84758FD8-396C-4B97-8385-2B26D4503D86}" type="presParOf" srcId="{B6D1C7B7-ADD7-4560-8422-010ACFE5C035}" destId="{44DA757B-2D7A-4ACE-9EEC-F0BC1AB69279}" srcOrd="0" destOrd="0" presId="urn:microsoft.com/office/officeart/2005/8/layout/hList9"/>
    <dgm:cxn modelId="{00E51B7E-75CE-448A-AEF9-03BB0BBDC541}" type="presParOf" srcId="{B6D1C7B7-ADD7-4560-8422-010ACFE5C035}" destId="{B70DB6EA-AA55-4CA7-BDED-B446DA15F22B}" srcOrd="1" destOrd="0" presId="urn:microsoft.com/office/officeart/2005/8/layout/hList9"/>
    <dgm:cxn modelId="{C39EEDD5-FC87-48E5-90E9-6AFEB0F46C78}" type="presParOf" srcId="{601F2B36-0802-4B6F-B19A-FF1A3616C390}" destId="{24C0774E-1A51-434D-902D-78B5086726AA}" srcOrd="2" destOrd="0" presId="urn:microsoft.com/office/officeart/2005/8/layout/hList9"/>
    <dgm:cxn modelId="{4492ABAB-6F6D-4E29-A3A6-E9AE841AD050}" type="presParOf" srcId="{24C0774E-1A51-434D-902D-78B5086726AA}" destId="{4E963EEA-EC0D-47FA-9106-63947452D215}" srcOrd="0" destOrd="0" presId="urn:microsoft.com/office/officeart/2005/8/layout/hList9"/>
    <dgm:cxn modelId="{C2EF8B6E-ED12-4B11-B243-9E5DD7319EA2}" type="presParOf" srcId="{24C0774E-1A51-434D-902D-78B5086726AA}" destId="{CE4B388E-931A-4A02-A83D-BE5A66AA8DF8}" srcOrd="1" destOrd="0" presId="urn:microsoft.com/office/officeart/2005/8/layout/hList9"/>
    <dgm:cxn modelId="{BC8A1066-0CF9-4E86-B331-A564C48D09AF}" type="presParOf" srcId="{69977456-A616-4845-A719-0A686192F7B0}" destId="{B777CC5B-0718-4BC7-8A83-8C4D2A213090}" srcOrd="12" destOrd="0" presId="urn:microsoft.com/office/officeart/2005/8/layout/hList9"/>
    <dgm:cxn modelId="{E484EBEF-E880-4B69-8FA0-68C60E8CFE36}" type="presParOf" srcId="{69977456-A616-4845-A719-0A686192F7B0}" destId="{C5D3A608-DC42-4496-8CE8-7B13288B0EEB}" srcOrd="13" destOrd="0" presId="urn:microsoft.com/office/officeart/2005/8/layout/hList9"/>
    <dgm:cxn modelId="{FB4D3690-F817-42C1-929A-A807CA38EBD7}" type="presParOf" srcId="{69977456-A616-4845-A719-0A686192F7B0}" destId="{FEE857B8-7BF6-41DC-B839-0EA04377265C}" srcOrd="14" destOrd="0" presId="urn:microsoft.com/office/officeart/2005/8/layout/hList9"/>
    <dgm:cxn modelId="{3D869BC6-49B1-4EF0-B48F-BDAF74E2B178}" type="presParOf" srcId="{69977456-A616-4845-A719-0A686192F7B0}" destId="{C1C34044-A4DE-48DE-9C7A-AC17C8FDB7D4}" srcOrd="15" destOrd="0" presId="urn:microsoft.com/office/officeart/2005/8/layout/hList9"/>
    <dgm:cxn modelId="{3B9EC165-C3B8-441A-BF8A-3597C2FB4F30}" type="presParOf" srcId="{69977456-A616-4845-A719-0A686192F7B0}" destId="{CAC5606B-91FD-462A-9937-D2790CCBACB2}" srcOrd="16" destOrd="0" presId="urn:microsoft.com/office/officeart/2005/8/layout/hList9"/>
    <dgm:cxn modelId="{FE9774BB-8935-4FD3-A811-7580DE7F1E8E}" type="presParOf" srcId="{CAC5606B-91FD-462A-9937-D2790CCBACB2}" destId="{DA5FAD4E-62C5-4D75-A92C-74FA68E4A898}" srcOrd="0" destOrd="0" presId="urn:microsoft.com/office/officeart/2005/8/layout/hList9"/>
    <dgm:cxn modelId="{CF367F5A-FEB7-4A5D-A96D-7C013217FF98}" type="presParOf" srcId="{CAC5606B-91FD-462A-9937-D2790CCBACB2}" destId="{550C4FA1-F9AC-471A-B4B4-B9D316A1C20F}" srcOrd="1" destOrd="0" presId="urn:microsoft.com/office/officeart/2005/8/layout/hList9"/>
    <dgm:cxn modelId="{388FAB43-B4E9-4805-9FA8-22939FA48F47}" type="presParOf" srcId="{550C4FA1-F9AC-471A-B4B4-B9D316A1C20F}" destId="{3D4CAF4D-DB57-4531-8053-8300C98F21B5}" srcOrd="0" destOrd="0" presId="urn:microsoft.com/office/officeart/2005/8/layout/hList9"/>
    <dgm:cxn modelId="{EF3A9FCC-7216-4EC4-9530-7D427AC77321}" type="presParOf" srcId="{550C4FA1-F9AC-471A-B4B4-B9D316A1C20F}" destId="{64BBB9F1-1FFD-4CDF-9DBC-FE4B06DF3A5E}" srcOrd="1" destOrd="0" presId="urn:microsoft.com/office/officeart/2005/8/layout/hList9"/>
    <dgm:cxn modelId="{7A420030-9FC9-49D0-B160-14B372145869}" type="presParOf" srcId="{CAC5606B-91FD-462A-9937-D2790CCBACB2}" destId="{45368F10-E411-467E-A3D1-65F6A8F56201}" srcOrd="2" destOrd="0" presId="urn:microsoft.com/office/officeart/2005/8/layout/hList9"/>
    <dgm:cxn modelId="{E14A6069-A9A1-4F08-9959-A90399985DD9}" type="presParOf" srcId="{45368F10-E411-467E-A3D1-65F6A8F56201}" destId="{0759A70F-333B-45FD-A770-394A59347B8F}" srcOrd="0" destOrd="0" presId="urn:microsoft.com/office/officeart/2005/8/layout/hList9"/>
    <dgm:cxn modelId="{1A3D66E4-9A8A-4934-B401-CD44BA0DB36B}" type="presParOf" srcId="{45368F10-E411-467E-A3D1-65F6A8F56201}" destId="{D3DF0FA9-284E-4B1A-9E9A-2B0E140BE2F5}" srcOrd="1" destOrd="0" presId="urn:microsoft.com/office/officeart/2005/8/layout/hList9"/>
    <dgm:cxn modelId="{8CAB5B1B-2051-4F9C-B782-37897C17D43D}" type="presParOf" srcId="{69977456-A616-4845-A719-0A686192F7B0}" destId="{CA81EA8B-C038-4CB8-9ACB-A4E96EF1B6E2}" srcOrd="17" destOrd="0" presId="urn:microsoft.com/office/officeart/2005/8/layout/hList9"/>
    <dgm:cxn modelId="{F955C0BA-357A-4EDE-A5DC-E21EC3489D36}" type="presParOf" srcId="{69977456-A616-4845-A719-0A686192F7B0}" destId="{C1DD393E-184F-440C-961A-A07B7C2854A2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03765E-97ED-4B4F-807A-CC1C11D27029}" type="doc">
      <dgm:prSet loTypeId="urn:microsoft.com/office/officeart/2005/8/layout/chart3" loCatId="relationship" qsTypeId="urn:microsoft.com/office/officeart/2005/8/quickstyle/simple1" qsCatId="simple" csTypeId="urn:microsoft.com/office/officeart/2005/8/colors/accent3_4" csCatId="accent3" phldr="1"/>
      <dgm:spPr/>
    </dgm:pt>
    <dgm:pt modelId="{B4D9C86C-C4A3-480B-8C21-40A79A6E884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dirty="0">
              <a:solidFill>
                <a:schemeClr val="bg1"/>
              </a:solidFill>
            </a:rPr>
            <a:t>Oba výběry normální</a:t>
          </a:r>
        </a:p>
      </dgm:t>
    </dgm:pt>
    <dgm:pt modelId="{EF503C67-F33A-48CD-A180-3153FAE2398F}" type="parTrans" cxnId="{BB2D7C72-E05A-4F8C-8718-0C8461CDC06D}">
      <dgm:prSet/>
      <dgm:spPr/>
      <dgm:t>
        <a:bodyPr/>
        <a:lstStyle/>
        <a:p>
          <a:endParaRPr lang="cs-CZ"/>
        </a:p>
      </dgm:t>
    </dgm:pt>
    <dgm:pt modelId="{F9A187C0-B8DA-472A-B09F-FD9031A7DD01}" type="sibTrans" cxnId="{BB2D7C72-E05A-4F8C-8718-0C8461CDC06D}">
      <dgm:prSet/>
      <dgm:spPr/>
      <dgm:t>
        <a:bodyPr/>
        <a:lstStyle/>
        <a:p>
          <a:endParaRPr lang="cs-CZ"/>
        </a:p>
      </dgm:t>
    </dgm:pt>
    <dgm:pt modelId="{C91CBE2D-7389-4C71-A978-37894AB7B622}">
      <dgm:prSet phldrT="[Text]"/>
      <dgm:spPr/>
      <dgm:t>
        <a:bodyPr/>
        <a:lstStyle/>
        <a:p>
          <a:r>
            <a:rPr lang="cs-CZ" dirty="0"/>
            <a:t>1 výběr normální a druhý není normální</a:t>
          </a:r>
        </a:p>
      </dgm:t>
    </dgm:pt>
    <dgm:pt modelId="{B834B248-FB39-48D0-92EB-F09D9D626D90}" type="parTrans" cxnId="{3A03A25D-1315-477D-A5A9-C2DED346976A}">
      <dgm:prSet/>
      <dgm:spPr/>
      <dgm:t>
        <a:bodyPr/>
        <a:lstStyle/>
        <a:p>
          <a:endParaRPr lang="cs-CZ"/>
        </a:p>
      </dgm:t>
    </dgm:pt>
    <dgm:pt modelId="{6AF6E7DB-0125-4455-BAC2-76967ED883A9}" type="sibTrans" cxnId="{3A03A25D-1315-477D-A5A9-C2DED346976A}">
      <dgm:prSet/>
      <dgm:spPr/>
      <dgm:t>
        <a:bodyPr/>
        <a:lstStyle/>
        <a:p>
          <a:endParaRPr lang="cs-CZ"/>
        </a:p>
      </dgm:t>
    </dgm:pt>
    <dgm:pt modelId="{A843CBEF-403E-4BA4-91C7-5F4EC0EA9629}">
      <dgm:prSet phldrT="[Text]"/>
      <dgm:spPr/>
      <dgm:t>
        <a:bodyPr/>
        <a:lstStyle/>
        <a:p>
          <a:r>
            <a:rPr lang="cs-CZ" dirty="0"/>
            <a:t>Oba výběry nejsou normální</a:t>
          </a:r>
        </a:p>
      </dgm:t>
    </dgm:pt>
    <dgm:pt modelId="{5C1903AB-57B0-49E0-BC1E-E0A7E33D4225}" type="parTrans" cxnId="{FBCB14B5-5BAB-4E93-BDDA-CA6CC667656A}">
      <dgm:prSet/>
      <dgm:spPr/>
      <dgm:t>
        <a:bodyPr/>
        <a:lstStyle/>
        <a:p>
          <a:endParaRPr lang="cs-CZ"/>
        </a:p>
      </dgm:t>
    </dgm:pt>
    <dgm:pt modelId="{EF6171AF-F5EA-496C-B66B-C7A0FC7A2927}" type="sibTrans" cxnId="{FBCB14B5-5BAB-4E93-BDDA-CA6CC667656A}">
      <dgm:prSet/>
      <dgm:spPr/>
      <dgm:t>
        <a:bodyPr/>
        <a:lstStyle/>
        <a:p>
          <a:endParaRPr lang="cs-CZ"/>
        </a:p>
      </dgm:t>
    </dgm:pt>
    <dgm:pt modelId="{CB194BCF-FE6D-4DA1-A617-168D3EBD96A2}" type="pres">
      <dgm:prSet presAssocID="{2403765E-97ED-4B4F-807A-CC1C11D27029}" presName="compositeShape" presStyleCnt="0">
        <dgm:presLayoutVars>
          <dgm:chMax val="7"/>
          <dgm:dir/>
          <dgm:resizeHandles val="exact"/>
        </dgm:presLayoutVars>
      </dgm:prSet>
      <dgm:spPr/>
    </dgm:pt>
    <dgm:pt modelId="{7ECA808C-E54F-4171-A106-68A495A0AE19}" type="pres">
      <dgm:prSet presAssocID="{2403765E-97ED-4B4F-807A-CC1C11D27029}" presName="wedge1" presStyleLbl="node1" presStyleIdx="0" presStyleCnt="3"/>
      <dgm:spPr/>
    </dgm:pt>
    <dgm:pt modelId="{745B3C97-1075-444C-915B-0020E4C635B0}" type="pres">
      <dgm:prSet presAssocID="{2403765E-97ED-4B4F-807A-CC1C11D2702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F9DFFBA-1E6F-497B-BF74-14C6D8F20F43}" type="pres">
      <dgm:prSet presAssocID="{2403765E-97ED-4B4F-807A-CC1C11D27029}" presName="wedge2" presStyleLbl="node1" presStyleIdx="1" presStyleCnt="3"/>
      <dgm:spPr/>
    </dgm:pt>
    <dgm:pt modelId="{C939FA8A-A02B-4CF2-B6EA-87161B685D02}" type="pres">
      <dgm:prSet presAssocID="{2403765E-97ED-4B4F-807A-CC1C11D2702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1A22154-6265-47E2-9846-C916800C1DB5}" type="pres">
      <dgm:prSet presAssocID="{2403765E-97ED-4B4F-807A-CC1C11D27029}" presName="wedge3" presStyleLbl="node1" presStyleIdx="2" presStyleCnt="3"/>
      <dgm:spPr/>
    </dgm:pt>
    <dgm:pt modelId="{A4C889D2-F546-497F-9673-45864154CED9}" type="pres">
      <dgm:prSet presAssocID="{2403765E-97ED-4B4F-807A-CC1C11D2702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627CB07-FC5A-496A-B1F2-9D3AC234CD70}" type="presOf" srcId="{B4D9C86C-C4A3-480B-8C21-40A79A6E8848}" destId="{745B3C97-1075-444C-915B-0020E4C635B0}" srcOrd="1" destOrd="0" presId="urn:microsoft.com/office/officeart/2005/8/layout/chart3"/>
    <dgm:cxn modelId="{8ADEAB2A-8B33-4D25-9C3C-BF2E169B793C}" type="presOf" srcId="{2403765E-97ED-4B4F-807A-CC1C11D27029}" destId="{CB194BCF-FE6D-4DA1-A617-168D3EBD96A2}" srcOrd="0" destOrd="0" presId="urn:microsoft.com/office/officeart/2005/8/layout/chart3"/>
    <dgm:cxn modelId="{D821CF2E-E57A-4ADD-A265-B5F97B271F3A}" type="presOf" srcId="{A843CBEF-403E-4BA4-91C7-5F4EC0EA9629}" destId="{31A22154-6265-47E2-9846-C916800C1DB5}" srcOrd="0" destOrd="0" presId="urn:microsoft.com/office/officeart/2005/8/layout/chart3"/>
    <dgm:cxn modelId="{3A03A25D-1315-477D-A5A9-C2DED346976A}" srcId="{2403765E-97ED-4B4F-807A-CC1C11D27029}" destId="{C91CBE2D-7389-4C71-A978-37894AB7B622}" srcOrd="1" destOrd="0" parTransId="{B834B248-FB39-48D0-92EB-F09D9D626D90}" sibTransId="{6AF6E7DB-0125-4455-BAC2-76967ED883A9}"/>
    <dgm:cxn modelId="{BB2D7C72-E05A-4F8C-8718-0C8461CDC06D}" srcId="{2403765E-97ED-4B4F-807A-CC1C11D27029}" destId="{B4D9C86C-C4A3-480B-8C21-40A79A6E8848}" srcOrd="0" destOrd="0" parTransId="{EF503C67-F33A-48CD-A180-3153FAE2398F}" sibTransId="{F9A187C0-B8DA-472A-B09F-FD9031A7DD01}"/>
    <dgm:cxn modelId="{2504C69E-4D28-4C06-98DF-C762C789F7D8}" type="presOf" srcId="{C91CBE2D-7389-4C71-A978-37894AB7B622}" destId="{C939FA8A-A02B-4CF2-B6EA-87161B685D02}" srcOrd="1" destOrd="0" presId="urn:microsoft.com/office/officeart/2005/8/layout/chart3"/>
    <dgm:cxn modelId="{ED2CF79E-DC61-4EBC-B32C-3CF4FC6AB632}" type="presOf" srcId="{B4D9C86C-C4A3-480B-8C21-40A79A6E8848}" destId="{7ECA808C-E54F-4171-A106-68A495A0AE19}" srcOrd="0" destOrd="0" presId="urn:microsoft.com/office/officeart/2005/8/layout/chart3"/>
    <dgm:cxn modelId="{FBCB14B5-5BAB-4E93-BDDA-CA6CC667656A}" srcId="{2403765E-97ED-4B4F-807A-CC1C11D27029}" destId="{A843CBEF-403E-4BA4-91C7-5F4EC0EA9629}" srcOrd="2" destOrd="0" parTransId="{5C1903AB-57B0-49E0-BC1E-E0A7E33D4225}" sibTransId="{EF6171AF-F5EA-496C-B66B-C7A0FC7A2927}"/>
    <dgm:cxn modelId="{CF78DCD0-5022-421E-A3DD-A5B16DA51773}" type="presOf" srcId="{A843CBEF-403E-4BA4-91C7-5F4EC0EA9629}" destId="{A4C889D2-F546-497F-9673-45864154CED9}" srcOrd="1" destOrd="0" presId="urn:microsoft.com/office/officeart/2005/8/layout/chart3"/>
    <dgm:cxn modelId="{04475FDA-D30B-4215-97DE-DE9BEBB2F06D}" type="presOf" srcId="{C91CBE2D-7389-4C71-A978-37894AB7B622}" destId="{CF9DFFBA-1E6F-497B-BF74-14C6D8F20F43}" srcOrd="0" destOrd="0" presId="urn:microsoft.com/office/officeart/2005/8/layout/chart3"/>
    <dgm:cxn modelId="{A5E2F847-6BF0-4541-94AF-B39937D84395}" type="presParOf" srcId="{CB194BCF-FE6D-4DA1-A617-168D3EBD96A2}" destId="{7ECA808C-E54F-4171-A106-68A495A0AE19}" srcOrd="0" destOrd="0" presId="urn:microsoft.com/office/officeart/2005/8/layout/chart3"/>
    <dgm:cxn modelId="{68CE841D-554B-41CB-964C-20AEBEC339AC}" type="presParOf" srcId="{CB194BCF-FE6D-4DA1-A617-168D3EBD96A2}" destId="{745B3C97-1075-444C-915B-0020E4C635B0}" srcOrd="1" destOrd="0" presId="urn:microsoft.com/office/officeart/2005/8/layout/chart3"/>
    <dgm:cxn modelId="{FB6590AC-6118-4858-9E58-41B9DCCED647}" type="presParOf" srcId="{CB194BCF-FE6D-4DA1-A617-168D3EBD96A2}" destId="{CF9DFFBA-1E6F-497B-BF74-14C6D8F20F43}" srcOrd="2" destOrd="0" presId="urn:microsoft.com/office/officeart/2005/8/layout/chart3"/>
    <dgm:cxn modelId="{1C127F32-93C8-4BF6-8258-86EB6321CBFE}" type="presParOf" srcId="{CB194BCF-FE6D-4DA1-A617-168D3EBD96A2}" destId="{C939FA8A-A02B-4CF2-B6EA-87161B685D02}" srcOrd="3" destOrd="0" presId="urn:microsoft.com/office/officeart/2005/8/layout/chart3"/>
    <dgm:cxn modelId="{750D76CB-1A7B-429E-AC98-B023E1BD784C}" type="presParOf" srcId="{CB194BCF-FE6D-4DA1-A617-168D3EBD96A2}" destId="{31A22154-6265-47E2-9846-C916800C1DB5}" srcOrd="4" destOrd="0" presId="urn:microsoft.com/office/officeart/2005/8/layout/chart3"/>
    <dgm:cxn modelId="{71A337F4-BC91-48AC-A649-77DD7AE94565}" type="presParOf" srcId="{CB194BCF-FE6D-4DA1-A617-168D3EBD96A2}" destId="{A4C889D2-F546-497F-9673-45864154CED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03765E-97ED-4B4F-807A-CC1C11D27029}" type="doc">
      <dgm:prSet loTypeId="urn:microsoft.com/office/officeart/2005/8/layout/chart3" loCatId="relationship" qsTypeId="urn:microsoft.com/office/officeart/2005/8/quickstyle/simple1" qsCatId="simple" csTypeId="urn:microsoft.com/office/officeart/2005/8/colors/colorful4" csCatId="colorful" phldr="1"/>
      <dgm:spPr/>
    </dgm:pt>
    <dgm:pt modelId="{B4D9C86C-C4A3-480B-8C21-40A79A6E884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dirty="0"/>
            <a:t>Oba výběry normální</a:t>
          </a:r>
        </a:p>
      </dgm:t>
    </dgm:pt>
    <dgm:pt modelId="{EF503C67-F33A-48CD-A180-3153FAE2398F}" type="parTrans" cxnId="{BB2D7C72-E05A-4F8C-8718-0C8461CDC06D}">
      <dgm:prSet/>
      <dgm:spPr/>
      <dgm:t>
        <a:bodyPr/>
        <a:lstStyle/>
        <a:p>
          <a:endParaRPr lang="cs-CZ"/>
        </a:p>
      </dgm:t>
    </dgm:pt>
    <dgm:pt modelId="{F9A187C0-B8DA-472A-B09F-FD9031A7DD01}" type="sibTrans" cxnId="{BB2D7C72-E05A-4F8C-8718-0C8461CDC06D}">
      <dgm:prSet/>
      <dgm:spPr/>
      <dgm:t>
        <a:bodyPr/>
        <a:lstStyle/>
        <a:p>
          <a:endParaRPr lang="cs-CZ"/>
        </a:p>
      </dgm:t>
    </dgm:pt>
    <dgm:pt modelId="{C91CBE2D-7389-4C71-A978-37894AB7B622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/>
            <a:t>1 výběr normální a druhý není normální</a:t>
          </a:r>
        </a:p>
      </dgm:t>
    </dgm:pt>
    <dgm:pt modelId="{B834B248-FB39-48D0-92EB-F09D9D626D90}" type="parTrans" cxnId="{3A03A25D-1315-477D-A5A9-C2DED346976A}">
      <dgm:prSet/>
      <dgm:spPr/>
      <dgm:t>
        <a:bodyPr/>
        <a:lstStyle/>
        <a:p>
          <a:endParaRPr lang="cs-CZ"/>
        </a:p>
      </dgm:t>
    </dgm:pt>
    <dgm:pt modelId="{6AF6E7DB-0125-4455-BAC2-76967ED883A9}" type="sibTrans" cxnId="{3A03A25D-1315-477D-A5A9-C2DED346976A}">
      <dgm:prSet/>
      <dgm:spPr/>
      <dgm:t>
        <a:bodyPr/>
        <a:lstStyle/>
        <a:p>
          <a:endParaRPr lang="cs-CZ"/>
        </a:p>
      </dgm:t>
    </dgm:pt>
    <dgm:pt modelId="{A843CBEF-403E-4BA4-91C7-5F4EC0EA962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/>
            <a:t>Oba výběry nejsou normální</a:t>
          </a:r>
        </a:p>
      </dgm:t>
    </dgm:pt>
    <dgm:pt modelId="{5C1903AB-57B0-49E0-BC1E-E0A7E33D4225}" type="parTrans" cxnId="{FBCB14B5-5BAB-4E93-BDDA-CA6CC667656A}">
      <dgm:prSet/>
      <dgm:spPr/>
      <dgm:t>
        <a:bodyPr/>
        <a:lstStyle/>
        <a:p>
          <a:endParaRPr lang="cs-CZ"/>
        </a:p>
      </dgm:t>
    </dgm:pt>
    <dgm:pt modelId="{EF6171AF-F5EA-496C-B66B-C7A0FC7A2927}" type="sibTrans" cxnId="{FBCB14B5-5BAB-4E93-BDDA-CA6CC667656A}">
      <dgm:prSet/>
      <dgm:spPr/>
      <dgm:t>
        <a:bodyPr/>
        <a:lstStyle/>
        <a:p>
          <a:endParaRPr lang="cs-CZ"/>
        </a:p>
      </dgm:t>
    </dgm:pt>
    <dgm:pt modelId="{CB194BCF-FE6D-4DA1-A617-168D3EBD96A2}" type="pres">
      <dgm:prSet presAssocID="{2403765E-97ED-4B4F-807A-CC1C11D27029}" presName="compositeShape" presStyleCnt="0">
        <dgm:presLayoutVars>
          <dgm:chMax val="7"/>
          <dgm:dir/>
          <dgm:resizeHandles val="exact"/>
        </dgm:presLayoutVars>
      </dgm:prSet>
      <dgm:spPr/>
    </dgm:pt>
    <dgm:pt modelId="{7ECA808C-E54F-4171-A106-68A495A0AE19}" type="pres">
      <dgm:prSet presAssocID="{2403765E-97ED-4B4F-807A-CC1C11D27029}" presName="wedge1" presStyleLbl="node1" presStyleIdx="0" presStyleCnt="3"/>
      <dgm:spPr/>
    </dgm:pt>
    <dgm:pt modelId="{745B3C97-1075-444C-915B-0020E4C635B0}" type="pres">
      <dgm:prSet presAssocID="{2403765E-97ED-4B4F-807A-CC1C11D2702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F9DFFBA-1E6F-497B-BF74-14C6D8F20F43}" type="pres">
      <dgm:prSet presAssocID="{2403765E-97ED-4B4F-807A-CC1C11D27029}" presName="wedge2" presStyleLbl="node1" presStyleIdx="1" presStyleCnt="3"/>
      <dgm:spPr/>
    </dgm:pt>
    <dgm:pt modelId="{C939FA8A-A02B-4CF2-B6EA-87161B685D02}" type="pres">
      <dgm:prSet presAssocID="{2403765E-97ED-4B4F-807A-CC1C11D2702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1A22154-6265-47E2-9846-C916800C1DB5}" type="pres">
      <dgm:prSet presAssocID="{2403765E-97ED-4B4F-807A-CC1C11D27029}" presName="wedge3" presStyleLbl="node1" presStyleIdx="2" presStyleCnt="3"/>
      <dgm:spPr/>
    </dgm:pt>
    <dgm:pt modelId="{A4C889D2-F546-497F-9673-45864154CED9}" type="pres">
      <dgm:prSet presAssocID="{2403765E-97ED-4B4F-807A-CC1C11D2702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627CB07-FC5A-496A-B1F2-9D3AC234CD70}" type="presOf" srcId="{B4D9C86C-C4A3-480B-8C21-40A79A6E8848}" destId="{745B3C97-1075-444C-915B-0020E4C635B0}" srcOrd="1" destOrd="0" presId="urn:microsoft.com/office/officeart/2005/8/layout/chart3"/>
    <dgm:cxn modelId="{8ADEAB2A-8B33-4D25-9C3C-BF2E169B793C}" type="presOf" srcId="{2403765E-97ED-4B4F-807A-CC1C11D27029}" destId="{CB194BCF-FE6D-4DA1-A617-168D3EBD96A2}" srcOrd="0" destOrd="0" presId="urn:microsoft.com/office/officeart/2005/8/layout/chart3"/>
    <dgm:cxn modelId="{D821CF2E-E57A-4ADD-A265-B5F97B271F3A}" type="presOf" srcId="{A843CBEF-403E-4BA4-91C7-5F4EC0EA9629}" destId="{31A22154-6265-47E2-9846-C916800C1DB5}" srcOrd="0" destOrd="0" presId="urn:microsoft.com/office/officeart/2005/8/layout/chart3"/>
    <dgm:cxn modelId="{3A03A25D-1315-477D-A5A9-C2DED346976A}" srcId="{2403765E-97ED-4B4F-807A-CC1C11D27029}" destId="{C91CBE2D-7389-4C71-A978-37894AB7B622}" srcOrd="1" destOrd="0" parTransId="{B834B248-FB39-48D0-92EB-F09D9D626D90}" sibTransId="{6AF6E7DB-0125-4455-BAC2-76967ED883A9}"/>
    <dgm:cxn modelId="{BB2D7C72-E05A-4F8C-8718-0C8461CDC06D}" srcId="{2403765E-97ED-4B4F-807A-CC1C11D27029}" destId="{B4D9C86C-C4A3-480B-8C21-40A79A6E8848}" srcOrd="0" destOrd="0" parTransId="{EF503C67-F33A-48CD-A180-3153FAE2398F}" sibTransId="{F9A187C0-B8DA-472A-B09F-FD9031A7DD01}"/>
    <dgm:cxn modelId="{2504C69E-4D28-4C06-98DF-C762C789F7D8}" type="presOf" srcId="{C91CBE2D-7389-4C71-A978-37894AB7B622}" destId="{C939FA8A-A02B-4CF2-B6EA-87161B685D02}" srcOrd="1" destOrd="0" presId="urn:microsoft.com/office/officeart/2005/8/layout/chart3"/>
    <dgm:cxn modelId="{ED2CF79E-DC61-4EBC-B32C-3CF4FC6AB632}" type="presOf" srcId="{B4D9C86C-C4A3-480B-8C21-40A79A6E8848}" destId="{7ECA808C-E54F-4171-A106-68A495A0AE19}" srcOrd="0" destOrd="0" presId="urn:microsoft.com/office/officeart/2005/8/layout/chart3"/>
    <dgm:cxn modelId="{FBCB14B5-5BAB-4E93-BDDA-CA6CC667656A}" srcId="{2403765E-97ED-4B4F-807A-CC1C11D27029}" destId="{A843CBEF-403E-4BA4-91C7-5F4EC0EA9629}" srcOrd="2" destOrd="0" parTransId="{5C1903AB-57B0-49E0-BC1E-E0A7E33D4225}" sibTransId="{EF6171AF-F5EA-496C-B66B-C7A0FC7A2927}"/>
    <dgm:cxn modelId="{CF78DCD0-5022-421E-A3DD-A5B16DA51773}" type="presOf" srcId="{A843CBEF-403E-4BA4-91C7-5F4EC0EA9629}" destId="{A4C889D2-F546-497F-9673-45864154CED9}" srcOrd="1" destOrd="0" presId="urn:microsoft.com/office/officeart/2005/8/layout/chart3"/>
    <dgm:cxn modelId="{04475FDA-D30B-4215-97DE-DE9BEBB2F06D}" type="presOf" srcId="{C91CBE2D-7389-4C71-A978-37894AB7B622}" destId="{CF9DFFBA-1E6F-497B-BF74-14C6D8F20F43}" srcOrd="0" destOrd="0" presId="urn:microsoft.com/office/officeart/2005/8/layout/chart3"/>
    <dgm:cxn modelId="{A5E2F847-6BF0-4541-94AF-B39937D84395}" type="presParOf" srcId="{CB194BCF-FE6D-4DA1-A617-168D3EBD96A2}" destId="{7ECA808C-E54F-4171-A106-68A495A0AE19}" srcOrd="0" destOrd="0" presId="urn:microsoft.com/office/officeart/2005/8/layout/chart3"/>
    <dgm:cxn modelId="{68CE841D-554B-41CB-964C-20AEBEC339AC}" type="presParOf" srcId="{CB194BCF-FE6D-4DA1-A617-168D3EBD96A2}" destId="{745B3C97-1075-444C-915B-0020E4C635B0}" srcOrd="1" destOrd="0" presId="urn:microsoft.com/office/officeart/2005/8/layout/chart3"/>
    <dgm:cxn modelId="{FB6590AC-6118-4858-9E58-41B9DCCED647}" type="presParOf" srcId="{CB194BCF-FE6D-4DA1-A617-168D3EBD96A2}" destId="{CF9DFFBA-1E6F-497B-BF74-14C6D8F20F43}" srcOrd="2" destOrd="0" presId="urn:microsoft.com/office/officeart/2005/8/layout/chart3"/>
    <dgm:cxn modelId="{1C127F32-93C8-4BF6-8258-86EB6321CBFE}" type="presParOf" srcId="{CB194BCF-FE6D-4DA1-A617-168D3EBD96A2}" destId="{C939FA8A-A02B-4CF2-B6EA-87161B685D02}" srcOrd="3" destOrd="0" presId="urn:microsoft.com/office/officeart/2005/8/layout/chart3"/>
    <dgm:cxn modelId="{750D76CB-1A7B-429E-AC98-B023E1BD784C}" type="presParOf" srcId="{CB194BCF-FE6D-4DA1-A617-168D3EBD96A2}" destId="{31A22154-6265-47E2-9846-C916800C1DB5}" srcOrd="4" destOrd="0" presId="urn:microsoft.com/office/officeart/2005/8/layout/chart3"/>
    <dgm:cxn modelId="{71A337F4-BC91-48AC-A649-77DD7AE94565}" type="presParOf" srcId="{CB194BCF-FE6D-4DA1-A617-168D3EBD96A2}" destId="{A4C889D2-F546-497F-9673-45864154CED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D5421D-DF3A-4468-88B5-3A393BBF9B69}">
      <dsp:nvSpPr>
        <dsp:cNvPr id="0" name=""/>
        <dsp:cNvSpPr/>
      </dsp:nvSpPr>
      <dsp:spPr>
        <a:xfrm>
          <a:off x="7963914" y="5021161"/>
          <a:ext cx="251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80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9D899-88D2-4C59-900C-F07C5A3ECB51}">
      <dsp:nvSpPr>
        <dsp:cNvPr id="0" name=""/>
        <dsp:cNvSpPr/>
      </dsp:nvSpPr>
      <dsp:spPr>
        <a:xfrm>
          <a:off x="6453106" y="4796194"/>
          <a:ext cx="251801" cy="270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900" y="0"/>
              </a:lnTo>
              <a:lnTo>
                <a:pt x="125900" y="270686"/>
              </a:lnTo>
              <a:lnTo>
                <a:pt x="251801" y="2706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D4C30-29F4-4298-BC10-D89EAAB92DC1}">
      <dsp:nvSpPr>
        <dsp:cNvPr id="0" name=""/>
        <dsp:cNvSpPr/>
      </dsp:nvSpPr>
      <dsp:spPr>
        <a:xfrm>
          <a:off x="7963914" y="4479788"/>
          <a:ext cx="251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80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E9EB0-3B77-4FD3-8D50-D79B0CC33BA1}">
      <dsp:nvSpPr>
        <dsp:cNvPr id="0" name=""/>
        <dsp:cNvSpPr/>
      </dsp:nvSpPr>
      <dsp:spPr>
        <a:xfrm>
          <a:off x="6453106" y="4525508"/>
          <a:ext cx="251801" cy="270686"/>
        </a:xfrm>
        <a:custGeom>
          <a:avLst/>
          <a:gdLst/>
          <a:ahLst/>
          <a:cxnLst/>
          <a:rect l="0" t="0" r="0" b="0"/>
          <a:pathLst>
            <a:path>
              <a:moveTo>
                <a:pt x="0" y="270686"/>
              </a:moveTo>
              <a:lnTo>
                <a:pt x="125900" y="270686"/>
              </a:lnTo>
              <a:lnTo>
                <a:pt x="125900" y="0"/>
              </a:lnTo>
              <a:lnTo>
                <a:pt x="25180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FC50E-AF35-4792-94EA-E393358B7D94}">
      <dsp:nvSpPr>
        <dsp:cNvPr id="0" name=""/>
        <dsp:cNvSpPr/>
      </dsp:nvSpPr>
      <dsp:spPr>
        <a:xfrm>
          <a:off x="4942298" y="4390165"/>
          <a:ext cx="251801" cy="406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900" y="0"/>
              </a:lnTo>
              <a:lnTo>
                <a:pt x="125900" y="406029"/>
              </a:lnTo>
              <a:lnTo>
                <a:pt x="251801" y="4060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92F9F4-7DAA-4285-8684-46B9099B7EBC}">
      <dsp:nvSpPr>
        <dsp:cNvPr id="0" name=""/>
        <dsp:cNvSpPr/>
      </dsp:nvSpPr>
      <dsp:spPr>
        <a:xfrm>
          <a:off x="6453106" y="3938415"/>
          <a:ext cx="251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80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087E2-915D-4325-873A-2EA4A776B43E}">
      <dsp:nvSpPr>
        <dsp:cNvPr id="0" name=""/>
        <dsp:cNvSpPr/>
      </dsp:nvSpPr>
      <dsp:spPr>
        <a:xfrm>
          <a:off x="4942298" y="3984135"/>
          <a:ext cx="251801" cy="406029"/>
        </a:xfrm>
        <a:custGeom>
          <a:avLst/>
          <a:gdLst/>
          <a:ahLst/>
          <a:cxnLst/>
          <a:rect l="0" t="0" r="0" b="0"/>
          <a:pathLst>
            <a:path>
              <a:moveTo>
                <a:pt x="0" y="406029"/>
              </a:moveTo>
              <a:lnTo>
                <a:pt x="125900" y="406029"/>
              </a:lnTo>
              <a:lnTo>
                <a:pt x="125900" y="0"/>
              </a:lnTo>
              <a:lnTo>
                <a:pt x="25180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10069-4DF7-40CE-A3CD-4DC30E3B1781}">
      <dsp:nvSpPr>
        <dsp:cNvPr id="0" name=""/>
        <dsp:cNvSpPr/>
      </dsp:nvSpPr>
      <dsp:spPr>
        <a:xfrm>
          <a:off x="3431489" y="4344445"/>
          <a:ext cx="251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801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2DB51-8FA2-4748-9DE9-4B1CDA1FA80B}">
      <dsp:nvSpPr>
        <dsp:cNvPr id="0" name=""/>
        <dsp:cNvSpPr/>
      </dsp:nvSpPr>
      <dsp:spPr>
        <a:xfrm>
          <a:off x="1920681" y="3104404"/>
          <a:ext cx="251801" cy="1285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900" y="0"/>
              </a:lnTo>
              <a:lnTo>
                <a:pt x="125900" y="1285760"/>
              </a:lnTo>
              <a:lnTo>
                <a:pt x="251801" y="128576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F61D8-6126-44A9-81AF-7BF7BD778162}">
      <dsp:nvSpPr>
        <dsp:cNvPr id="0" name=""/>
        <dsp:cNvSpPr/>
      </dsp:nvSpPr>
      <dsp:spPr>
        <a:xfrm>
          <a:off x="6453106" y="3397042"/>
          <a:ext cx="251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80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30C96-DE07-44F5-A387-804DD6A7337C}">
      <dsp:nvSpPr>
        <dsp:cNvPr id="0" name=""/>
        <dsp:cNvSpPr/>
      </dsp:nvSpPr>
      <dsp:spPr>
        <a:xfrm>
          <a:off x="4942298" y="3172075"/>
          <a:ext cx="251801" cy="270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900" y="0"/>
              </a:lnTo>
              <a:lnTo>
                <a:pt x="125900" y="270686"/>
              </a:lnTo>
              <a:lnTo>
                <a:pt x="251801" y="2706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8DBB4-3282-4E43-BBC1-7BD7EB3162A9}">
      <dsp:nvSpPr>
        <dsp:cNvPr id="0" name=""/>
        <dsp:cNvSpPr/>
      </dsp:nvSpPr>
      <dsp:spPr>
        <a:xfrm>
          <a:off x="6453106" y="2855669"/>
          <a:ext cx="251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80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CFA31-A27D-4395-AE74-C87E23122E1D}">
      <dsp:nvSpPr>
        <dsp:cNvPr id="0" name=""/>
        <dsp:cNvSpPr/>
      </dsp:nvSpPr>
      <dsp:spPr>
        <a:xfrm>
          <a:off x="4942298" y="2901389"/>
          <a:ext cx="251801" cy="270686"/>
        </a:xfrm>
        <a:custGeom>
          <a:avLst/>
          <a:gdLst/>
          <a:ahLst/>
          <a:cxnLst/>
          <a:rect l="0" t="0" r="0" b="0"/>
          <a:pathLst>
            <a:path>
              <a:moveTo>
                <a:pt x="0" y="270686"/>
              </a:moveTo>
              <a:lnTo>
                <a:pt x="125900" y="270686"/>
              </a:lnTo>
              <a:lnTo>
                <a:pt x="125900" y="0"/>
              </a:lnTo>
              <a:lnTo>
                <a:pt x="25180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AFB26A-164F-4C1F-8867-DE43F909DBC3}">
      <dsp:nvSpPr>
        <dsp:cNvPr id="0" name=""/>
        <dsp:cNvSpPr/>
      </dsp:nvSpPr>
      <dsp:spPr>
        <a:xfrm>
          <a:off x="3431489" y="1818643"/>
          <a:ext cx="251801" cy="1353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900" y="0"/>
              </a:lnTo>
              <a:lnTo>
                <a:pt x="125900" y="1353432"/>
              </a:lnTo>
              <a:lnTo>
                <a:pt x="251801" y="135343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4CC2B-4861-4DDD-80A8-6BA9DBA2BC2D}">
      <dsp:nvSpPr>
        <dsp:cNvPr id="0" name=""/>
        <dsp:cNvSpPr/>
      </dsp:nvSpPr>
      <dsp:spPr>
        <a:xfrm>
          <a:off x="7963914" y="2314296"/>
          <a:ext cx="251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80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70EE0-2A92-4CC0-86FD-6B142D93554C}">
      <dsp:nvSpPr>
        <dsp:cNvPr id="0" name=""/>
        <dsp:cNvSpPr/>
      </dsp:nvSpPr>
      <dsp:spPr>
        <a:xfrm>
          <a:off x="6453106" y="2089330"/>
          <a:ext cx="251801" cy="270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900" y="0"/>
              </a:lnTo>
              <a:lnTo>
                <a:pt x="125900" y="270686"/>
              </a:lnTo>
              <a:lnTo>
                <a:pt x="251801" y="2706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F6D54-E65B-4DE6-A34B-D3A5BABE1A09}">
      <dsp:nvSpPr>
        <dsp:cNvPr id="0" name=""/>
        <dsp:cNvSpPr/>
      </dsp:nvSpPr>
      <dsp:spPr>
        <a:xfrm>
          <a:off x="7963914" y="1772923"/>
          <a:ext cx="251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80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2F32D-3404-411A-9FBB-65C206BDED2B}">
      <dsp:nvSpPr>
        <dsp:cNvPr id="0" name=""/>
        <dsp:cNvSpPr/>
      </dsp:nvSpPr>
      <dsp:spPr>
        <a:xfrm>
          <a:off x="6453106" y="1818643"/>
          <a:ext cx="251801" cy="270686"/>
        </a:xfrm>
        <a:custGeom>
          <a:avLst/>
          <a:gdLst/>
          <a:ahLst/>
          <a:cxnLst/>
          <a:rect l="0" t="0" r="0" b="0"/>
          <a:pathLst>
            <a:path>
              <a:moveTo>
                <a:pt x="0" y="270686"/>
              </a:moveTo>
              <a:lnTo>
                <a:pt x="125900" y="270686"/>
              </a:lnTo>
              <a:lnTo>
                <a:pt x="125900" y="0"/>
              </a:lnTo>
              <a:lnTo>
                <a:pt x="25180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16E51-B43E-4BF5-A923-760F402D5EE8}">
      <dsp:nvSpPr>
        <dsp:cNvPr id="0" name=""/>
        <dsp:cNvSpPr/>
      </dsp:nvSpPr>
      <dsp:spPr>
        <a:xfrm>
          <a:off x="4942298" y="1683300"/>
          <a:ext cx="251801" cy="406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900" y="0"/>
              </a:lnTo>
              <a:lnTo>
                <a:pt x="125900" y="406029"/>
              </a:lnTo>
              <a:lnTo>
                <a:pt x="251801" y="40602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CB627-0B85-4C59-A338-C7E0AC762B8D}">
      <dsp:nvSpPr>
        <dsp:cNvPr id="0" name=""/>
        <dsp:cNvSpPr/>
      </dsp:nvSpPr>
      <dsp:spPr>
        <a:xfrm>
          <a:off x="6453106" y="1231550"/>
          <a:ext cx="251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80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87B61-7778-4479-B5B6-8EFBB1417443}">
      <dsp:nvSpPr>
        <dsp:cNvPr id="0" name=""/>
        <dsp:cNvSpPr/>
      </dsp:nvSpPr>
      <dsp:spPr>
        <a:xfrm>
          <a:off x="4942298" y="1277270"/>
          <a:ext cx="251801" cy="406029"/>
        </a:xfrm>
        <a:custGeom>
          <a:avLst/>
          <a:gdLst/>
          <a:ahLst/>
          <a:cxnLst/>
          <a:rect l="0" t="0" r="0" b="0"/>
          <a:pathLst>
            <a:path>
              <a:moveTo>
                <a:pt x="0" y="406029"/>
              </a:moveTo>
              <a:lnTo>
                <a:pt x="125900" y="406029"/>
              </a:lnTo>
              <a:lnTo>
                <a:pt x="125900" y="0"/>
              </a:lnTo>
              <a:lnTo>
                <a:pt x="25180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7B79F-3FAB-41E2-BA4F-7E3CDA6775E3}">
      <dsp:nvSpPr>
        <dsp:cNvPr id="0" name=""/>
        <dsp:cNvSpPr/>
      </dsp:nvSpPr>
      <dsp:spPr>
        <a:xfrm>
          <a:off x="3431489" y="1683300"/>
          <a:ext cx="251801" cy="135343"/>
        </a:xfrm>
        <a:custGeom>
          <a:avLst/>
          <a:gdLst/>
          <a:ahLst/>
          <a:cxnLst/>
          <a:rect l="0" t="0" r="0" b="0"/>
          <a:pathLst>
            <a:path>
              <a:moveTo>
                <a:pt x="0" y="135343"/>
              </a:moveTo>
              <a:lnTo>
                <a:pt x="125900" y="135343"/>
              </a:lnTo>
              <a:lnTo>
                <a:pt x="125900" y="0"/>
              </a:lnTo>
              <a:lnTo>
                <a:pt x="25180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C5F94-473C-422A-A9B8-01996F40215B}">
      <dsp:nvSpPr>
        <dsp:cNvPr id="0" name=""/>
        <dsp:cNvSpPr/>
      </dsp:nvSpPr>
      <dsp:spPr>
        <a:xfrm>
          <a:off x="6453106" y="690177"/>
          <a:ext cx="251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80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F3027-471F-4CC2-A182-FCFF33EF7420}">
      <dsp:nvSpPr>
        <dsp:cNvPr id="0" name=""/>
        <dsp:cNvSpPr/>
      </dsp:nvSpPr>
      <dsp:spPr>
        <a:xfrm>
          <a:off x="4942298" y="465211"/>
          <a:ext cx="251801" cy="270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900" y="0"/>
              </a:lnTo>
              <a:lnTo>
                <a:pt x="125900" y="270686"/>
              </a:lnTo>
              <a:lnTo>
                <a:pt x="251801" y="2706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40B95-8E5C-44C1-BEE5-49DEB1D55E10}">
      <dsp:nvSpPr>
        <dsp:cNvPr id="0" name=""/>
        <dsp:cNvSpPr/>
      </dsp:nvSpPr>
      <dsp:spPr>
        <a:xfrm>
          <a:off x="6453106" y="148804"/>
          <a:ext cx="2518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180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376B3-BB06-48B3-91FD-BD01F149C2F8}">
      <dsp:nvSpPr>
        <dsp:cNvPr id="0" name=""/>
        <dsp:cNvSpPr/>
      </dsp:nvSpPr>
      <dsp:spPr>
        <a:xfrm>
          <a:off x="4942298" y="194524"/>
          <a:ext cx="251801" cy="270686"/>
        </a:xfrm>
        <a:custGeom>
          <a:avLst/>
          <a:gdLst/>
          <a:ahLst/>
          <a:cxnLst/>
          <a:rect l="0" t="0" r="0" b="0"/>
          <a:pathLst>
            <a:path>
              <a:moveTo>
                <a:pt x="0" y="270686"/>
              </a:moveTo>
              <a:lnTo>
                <a:pt x="125900" y="270686"/>
              </a:lnTo>
              <a:lnTo>
                <a:pt x="125900" y="0"/>
              </a:lnTo>
              <a:lnTo>
                <a:pt x="25180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7DC39-CB99-40CD-A102-B50B8E04835C}">
      <dsp:nvSpPr>
        <dsp:cNvPr id="0" name=""/>
        <dsp:cNvSpPr/>
      </dsp:nvSpPr>
      <dsp:spPr>
        <a:xfrm>
          <a:off x="3431489" y="465211"/>
          <a:ext cx="251801" cy="1353432"/>
        </a:xfrm>
        <a:custGeom>
          <a:avLst/>
          <a:gdLst/>
          <a:ahLst/>
          <a:cxnLst/>
          <a:rect l="0" t="0" r="0" b="0"/>
          <a:pathLst>
            <a:path>
              <a:moveTo>
                <a:pt x="0" y="1353432"/>
              </a:moveTo>
              <a:lnTo>
                <a:pt x="125900" y="1353432"/>
              </a:lnTo>
              <a:lnTo>
                <a:pt x="125900" y="0"/>
              </a:lnTo>
              <a:lnTo>
                <a:pt x="25180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3A745-9E35-46A0-885A-BCA11B9CD387}">
      <dsp:nvSpPr>
        <dsp:cNvPr id="0" name=""/>
        <dsp:cNvSpPr/>
      </dsp:nvSpPr>
      <dsp:spPr>
        <a:xfrm>
          <a:off x="1920681" y="1818643"/>
          <a:ext cx="251801" cy="1285760"/>
        </a:xfrm>
        <a:custGeom>
          <a:avLst/>
          <a:gdLst/>
          <a:ahLst/>
          <a:cxnLst/>
          <a:rect l="0" t="0" r="0" b="0"/>
          <a:pathLst>
            <a:path>
              <a:moveTo>
                <a:pt x="0" y="1285760"/>
              </a:moveTo>
              <a:lnTo>
                <a:pt x="125900" y="1285760"/>
              </a:lnTo>
              <a:lnTo>
                <a:pt x="125900" y="0"/>
              </a:lnTo>
              <a:lnTo>
                <a:pt x="25180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F31EA-22DB-4A9C-9E52-918641897A80}">
      <dsp:nvSpPr>
        <dsp:cNvPr id="0" name=""/>
        <dsp:cNvSpPr/>
      </dsp:nvSpPr>
      <dsp:spPr>
        <a:xfrm>
          <a:off x="661674" y="2912405"/>
          <a:ext cx="1259006" cy="3839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TH pro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1 / 2 výběry</a:t>
          </a:r>
        </a:p>
      </dsp:txBody>
      <dsp:txXfrm>
        <a:off x="661674" y="2912405"/>
        <a:ext cx="1259006" cy="383997"/>
      </dsp:txXfrm>
    </dsp:sp>
    <dsp:sp modelId="{DCBBF83F-6AB5-4368-A123-A83C93A9F49F}">
      <dsp:nvSpPr>
        <dsp:cNvPr id="0" name=""/>
        <dsp:cNvSpPr/>
      </dsp:nvSpPr>
      <dsp:spPr>
        <a:xfrm>
          <a:off x="2172483" y="1626644"/>
          <a:ext cx="1259006" cy="3839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Parametrické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TH</a:t>
          </a:r>
        </a:p>
      </dsp:txBody>
      <dsp:txXfrm>
        <a:off x="2172483" y="1626644"/>
        <a:ext cx="1259006" cy="383997"/>
      </dsp:txXfrm>
    </dsp:sp>
    <dsp:sp modelId="{7ED6431E-02FA-4FAA-BE80-69E0A04476B2}">
      <dsp:nvSpPr>
        <dsp:cNvPr id="0" name=""/>
        <dsp:cNvSpPr/>
      </dsp:nvSpPr>
      <dsp:spPr>
        <a:xfrm>
          <a:off x="3683291" y="273212"/>
          <a:ext cx="1259006" cy="3839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Střední hodnota se známým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0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cs-CZ" sz="1000" b="0" i="1" kern="1200" smtClean="0">
                      <a:latin typeface="Cambria Math" panose="02040503050406030204" pitchFamily="18" charset="0"/>
                    </a:rPr>
                    <m:t>𝜎</m:t>
                  </m:r>
                </m:e>
                <m:sup>
                  <m:r>
                    <a:rPr lang="en-US" sz="1000" b="0" i="1" kern="1200" smtClean="0">
                      <a:latin typeface="Cambria Math" panose="02040503050406030204" pitchFamily="18" charset="0"/>
                    </a:rPr>
                    <m:t>2</m:t>
                  </m:r>
                </m:sup>
              </m:sSup>
            </m:oMath>
          </a14:m>
          <a:endParaRPr lang="cs-CZ" sz="1000" kern="1200" dirty="0"/>
        </a:p>
      </dsp:txBody>
      <dsp:txXfrm>
        <a:off x="3683291" y="273212"/>
        <a:ext cx="1259006" cy="383997"/>
      </dsp:txXfrm>
    </dsp:sp>
    <dsp:sp modelId="{4103E5B7-4D52-4882-809C-68EA68C53CCA}">
      <dsp:nvSpPr>
        <dsp:cNvPr id="0" name=""/>
        <dsp:cNvSpPr/>
      </dsp:nvSpPr>
      <dsp:spPr>
        <a:xfrm>
          <a:off x="5194099" y="2525"/>
          <a:ext cx="1259006" cy="38399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1 výběr</a:t>
          </a:r>
        </a:p>
      </dsp:txBody>
      <dsp:txXfrm>
        <a:off x="5194099" y="2525"/>
        <a:ext cx="1259006" cy="383997"/>
      </dsp:txXfrm>
    </dsp:sp>
    <dsp:sp modelId="{34F1113A-8C8E-4F4E-A910-4FA6F6E5BF3B}">
      <dsp:nvSpPr>
        <dsp:cNvPr id="0" name=""/>
        <dsp:cNvSpPr/>
      </dsp:nvSpPr>
      <dsp:spPr>
        <a:xfrm>
          <a:off x="6704908" y="2525"/>
          <a:ext cx="1259006" cy="3839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Z-test </a:t>
          </a:r>
        </a:p>
      </dsp:txBody>
      <dsp:txXfrm>
        <a:off x="6704908" y="2525"/>
        <a:ext cx="1259006" cy="383997"/>
      </dsp:txXfrm>
    </dsp:sp>
    <dsp:sp modelId="{62A7A524-4B3C-4C8E-AD2B-4D52EC327233}">
      <dsp:nvSpPr>
        <dsp:cNvPr id="0" name=""/>
        <dsp:cNvSpPr/>
      </dsp:nvSpPr>
      <dsp:spPr>
        <a:xfrm>
          <a:off x="5194099" y="543898"/>
          <a:ext cx="1259006" cy="38399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2 výběry</a:t>
          </a:r>
        </a:p>
      </dsp:txBody>
      <dsp:txXfrm>
        <a:off x="5194099" y="543898"/>
        <a:ext cx="1259006" cy="383997"/>
      </dsp:txXfrm>
    </dsp:sp>
    <dsp:sp modelId="{7C91C6F0-640C-47EB-97C9-AAFEE1D901DB}">
      <dsp:nvSpPr>
        <dsp:cNvPr id="0" name=""/>
        <dsp:cNvSpPr/>
      </dsp:nvSpPr>
      <dsp:spPr>
        <a:xfrm>
          <a:off x="6704908" y="543898"/>
          <a:ext cx="1259006" cy="38399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Z-test 2</a:t>
          </a:r>
        </a:p>
      </dsp:txBody>
      <dsp:txXfrm>
        <a:off x="6704908" y="543898"/>
        <a:ext cx="1259006" cy="383997"/>
      </dsp:txXfrm>
    </dsp:sp>
    <dsp:sp modelId="{FAFBE3EF-4905-4DAC-95E5-D58AF3DBDE0B}">
      <dsp:nvSpPr>
        <dsp:cNvPr id="0" name=""/>
        <dsp:cNvSpPr/>
      </dsp:nvSpPr>
      <dsp:spPr>
        <a:xfrm>
          <a:off x="3683291" y="1491301"/>
          <a:ext cx="1259006" cy="3839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Střední hodnota</a:t>
          </a:r>
          <a:r>
            <a:rPr lang="en-US" sz="1000" kern="1200" dirty="0"/>
            <a:t> </a:t>
          </a:r>
          <a:r>
            <a:rPr lang="cs-CZ" sz="1000" kern="1200" dirty="0"/>
            <a:t>se </a:t>
          </a:r>
          <a:r>
            <a:rPr lang="en-US" sz="1000" kern="1200" dirty="0"/>
            <a:t>ne</a:t>
          </a:r>
          <a:r>
            <a:rPr lang="cs-CZ" sz="1000" kern="1200" dirty="0"/>
            <a:t>známým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0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cs-CZ" sz="1000" b="0" i="1" kern="1200" smtClean="0">
                      <a:latin typeface="Cambria Math" panose="02040503050406030204" pitchFamily="18" charset="0"/>
                    </a:rPr>
                    <m:t>𝜎</m:t>
                  </m:r>
                </m:e>
                <m:sup>
                  <m:r>
                    <a:rPr lang="en-US" sz="1000" b="0" i="1" kern="1200" smtClean="0">
                      <a:latin typeface="Cambria Math" panose="02040503050406030204" pitchFamily="18" charset="0"/>
                    </a:rPr>
                    <m:t>2</m:t>
                  </m:r>
                </m:sup>
              </m:sSup>
            </m:oMath>
          </a14:m>
          <a:endParaRPr lang="cs-CZ" sz="1000" kern="1200" dirty="0"/>
        </a:p>
      </dsp:txBody>
      <dsp:txXfrm>
        <a:off x="3683291" y="1491301"/>
        <a:ext cx="1259006" cy="383997"/>
      </dsp:txXfrm>
    </dsp:sp>
    <dsp:sp modelId="{446E14DD-54B1-44CA-975D-112ECCAAE787}">
      <dsp:nvSpPr>
        <dsp:cNvPr id="0" name=""/>
        <dsp:cNvSpPr/>
      </dsp:nvSpPr>
      <dsp:spPr>
        <a:xfrm>
          <a:off x="5194099" y="1085271"/>
          <a:ext cx="1259006" cy="38399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1 výběr</a:t>
          </a:r>
        </a:p>
      </dsp:txBody>
      <dsp:txXfrm>
        <a:off x="5194099" y="1085271"/>
        <a:ext cx="1259006" cy="383997"/>
      </dsp:txXfrm>
    </dsp:sp>
    <dsp:sp modelId="{C338C977-AC9D-4BE2-AEC6-0F7DCC4C0A0A}">
      <dsp:nvSpPr>
        <dsp:cNvPr id="0" name=""/>
        <dsp:cNvSpPr/>
      </dsp:nvSpPr>
      <dsp:spPr>
        <a:xfrm>
          <a:off x="6704908" y="1085271"/>
          <a:ext cx="1259006" cy="3839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T-test</a:t>
          </a:r>
        </a:p>
      </dsp:txBody>
      <dsp:txXfrm>
        <a:off x="6704908" y="1085271"/>
        <a:ext cx="1259006" cy="383997"/>
      </dsp:txXfrm>
    </dsp:sp>
    <dsp:sp modelId="{E1546884-B7C2-4770-9291-FBFE928C0374}">
      <dsp:nvSpPr>
        <dsp:cNvPr id="0" name=""/>
        <dsp:cNvSpPr/>
      </dsp:nvSpPr>
      <dsp:spPr>
        <a:xfrm>
          <a:off x="5194099" y="1897331"/>
          <a:ext cx="1259006" cy="38399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2 výběry</a:t>
          </a:r>
        </a:p>
      </dsp:txBody>
      <dsp:txXfrm>
        <a:off x="5194099" y="1897331"/>
        <a:ext cx="1259006" cy="383997"/>
      </dsp:txXfrm>
    </dsp:sp>
    <dsp:sp modelId="{52D926ED-7219-4FC3-A47D-88C770867D72}">
      <dsp:nvSpPr>
        <dsp:cNvPr id="0" name=""/>
        <dsp:cNvSpPr/>
      </dsp:nvSpPr>
      <dsp:spPr>
        <a:xfrm>
          <a:off x="6704908" y="1626644"/>
          <a:ext cx="1259006" cy="38399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Párová data</a:t>
          </a:r>
        </a:p>
      </dsp:txBody>
      <dsp:txXfrm>
        <a:off x="6704908" y="1626644"/>
        <a:ext cx="1259006" cy="383997"/>
      </dsp:txXfrm>
    </dsp:sp>
    <dsp:sp modelId="{F162BFC3-3437-4BAC-B510-C0C9A0199234}">
      <dsp:nvSpPr>
        <dsp:cNvPr id="0" name=""/>
        <dsp:cNvSpPr/>
      </dsp:nvSpPr>
      <dsp:spPr>
        <a:xfrm>
          <a:off x="8215716" y="1626644"/>
          <a:ext cx="1259006" cy="383997"/>
        </a:xfrm>
        <a:prstGeom prst="rect">
          <a:avLst/>
        </a:prstGeom>
        <a:solidFill>
          <a:srgbClr val="DF5327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T-test párový</a:t>
          </a:r>
        </a:p>
      </dsp:txBody>
      <dsp:txXfrm>
        <a:off x="8215716" y="1626644"/>
        <a:ext cx="1259006" cy="383997"/>
      </dsp:txXfrm>
    </dsp:sp>
    <dsp:sp modelId="{FD3D2D0A-7D40-47EA-A345-441E5F262707}">
      <dsp:nvSpPr>
        <dsp:cNvPr id="0" name=""/>
        <dsp:cNvSpPr/>
      </dsp:nvSpPr>
      <dsp:spPr>
        <a:xfrm>
          <a:off x="6704908" y="2168017"/>
          <a:ext cx="1259006" cy="38399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Nepárová data</a:t>
          </a:r>
        </a:p>
      </dsp:txBody>
      <dsp:txXfrm>
        <a:off x="6704908" y="2168017"/>
        <a:ext cx="1259006" cy="383997"/>
      </dsp:txXfrm>
    </dsp:sp>
    <dsp:sp modelId="{F4B98120-0D6C-48A8-B6C9-808036A2B80A}">
      <dsp:nvSpPr>
        <dsp:cNvPr id="0" name=""/>
        <dsp:cNvSpPr/>
      </dsp:nvSpPr>
      <dsp:spPr>
        <a:xfrm>
          <a:off x="8215716" y="2168017"/>
          <a:ext cx="1259006" cy="383997"/>
        </a:xfrm>
        <a:prstGeom prst="rect">
          <a:avLst/>
        </a:prstGeom>
        <a:solidFill>
          <a:srgbClr val="DF5327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T-test</a:t>
          </a:r>
          <a:r>
            <a:rPr lang="cs-CZ" sz="800" kern="1200" dirty="0"/>
            <a:t> sdružený</a:t>
          </a:r>
        </a:p>
      </dsp:txBody>
      <dsp:txXfrm>
        <a:off x="8215716" y="2168017"/>
        <a:ext cx="1259006" cy="383997"/>
      </dsp:txXfrm>
    </dsp:sp>
    <dsp:sp modelId="{4EF837BF-47DB-4DA6-A1CF-11FE519110B5}">
      <dsp:nvSpPr>
        <dsp:cNvPr id="0" name=""/>
        <dsp:cNvSpPr/>
      </dsp:nvSpPr>
      <dsp:spPr>
        <a:xfrm>
          <a:off x="3683291" y="2980077"/>
          <a:ext cx="1259006" cy="3839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Rozptyl</a:t>
          </a:r>
        </a:p>
      </dsp:txBody>
      <dsp:txXfrm>
        <a:off x="3683291" y="2980077"/>
        <a:ext cx="1259006" cy="383997"/>
      </dsp:txXfrm>
    </dsp:sp>
    <dsp:sp modelId="{832DBEB2-01CF-4489-B301-BD1C4F46AF42}">
      <dsp:nvSpPr>
        <dsp:cNvPr id="0" name=""/>
        <dsp:cNvSpPr/>
      </dsp:nvSpPr>
      <dsp:spPr>
        <a:xfrm>
          <a:off x="5194099" y="2709390"/>
          <a:ext cx="1259006" cy="38399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1 výběr</a:t>
          </a:r>
        </a:p>
      </dsp:txBody>
      <dsp:txXfrm>
        <a:off x="5194099" y="2709390"/>
        <a:ext cx="1259006" cy="383997"/>
      </dsp:txXfrm>
    </dsp:sp>
    <dsp:sp modelId="{E17C10A2-D3DC-42AA-A376-70DFD6C4D3FF}">
      <dsp:nvSpPr>
        <dsp:cNvPr id="0" name=""/>
        <dsp:cNvSpPr/>
      </dsp:nvSpPr>
      <dsp:spPr>
        <a:xfrm>
          <a:off x="6704908" y="2709390"/>
          <a:ext cx="1259006" cy="3839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Var-test</a:t>
          </a:r>
        </a:p>
      </dsp:txBody>
      <dsp:txXfrm>
        <a:off x="6704908" y="2709390"/>
        <a:ext cx="1259006" cy="383997"/>
      </dsp:txXfrm>
    </dsp:sp>
    <dsp:sp modelId="{FD3EF679-CA5F-4E40-8A5F-6A06A31233B8}">
      <dsp:nvSpPr>
        <dsp:cNvPr id="0" name=""/>
        <dsp:cNvSpPr/>
      </dsp:nvSpPr>
      <dsp:spPr>
        <a:xfrm>
          <a:off x="5194099" y="3250763"/>
          <a:ext cx="1259006" cy="383997"/>
        </a:xfrm>
        <a:prstGeom prst="rect">
          <a:avLst/>
        </a:prstGeom>
        <a:solidFill>
          <a:srgbClr val="418AB3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2 výběry</a:t>
          </a:r>
        </a:p>
      </dsp:txBody>
      <dsp:txXfrm>
        <a:off x="5194099" y="3250763"/>
        <a:ext cx="1259006" cy="383997"/>
      </dsp:txXfrm>
    </dsp:sp>
    <dsp:sp modelId="{A161BB0F-BE27-4973-8873-DFDBD8788B87}">
      <dsp:nvSpPr>
        <dsp:cNvPr id="0" name=""/>
        <dsp:cNvSpPr/>
      </dsp:nvSpPr>
      <dsp:spPr>
        <a:xfrm>
          <a:off x="6704908" y="3250763"/>
          <a:ext cx="1259006" cy="383997"/>
        </a:xfrm>
        <a:prstGeom prst="rect">
          <a:avLst/>
        </a:prstGeom>
        <a:solidFill>
          <a:srgbClr val="DF5327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Var-test 2</a:t>
          </a:r>
        </a:p>
      </dsp:txBody>
      <dsp:txXfrm>
        <a:off x="6704908" y="3250763"/>
        <a:ext cx="1259006" cy="383997"/>
      </dsp:txXfrm>
    </dsp:sp>
    <dsp:sp modelId="{C7E94787-B151-4A40-9815-7613AD3BDE78}">
      <dsp:nvSpPr>
        <dsp:cNvPr id="0" name=""/>
        <dsp:cNvSpPr/>
      </dsp:nvSpPr>
      <dsp:spPr>
        <a:xfrm>
          <a:off x="2172483" y="4198166"/>
          <a:ext cx="1259006" cy="3839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Neparametrické TH</a:t>
          </a:r>
        </a:p>
      </dsp:txBody>
      <dsp:txXfrm>
        <a:off x="2172483" y="4198166"/>
        <a:ext cx="1259006" cy="383997"/>
      </dsp:txXfrm>
    </dsp:sp>
    <dsp:sp modelId="{FC5EB720-9BFD-474F-A240-B39B1962D47A}">
      <dsp:nvSpPr>
        <dsp:cNvPr id="0" name=""/>
        <dsp:cNvSpPr/>
      </dsp:nvSpPr>
      <dsp:spPr>
        <a:xfrm>
          <a:off x="3683291" y="4198166"/>
          <a:ext cx="1259006" cy="3839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Medián</a:t>
          </a:r>
        </a:p>
      </dsp:txBody>
      <dsp:txXfrm>
        <a:off x="3683291" y="4198166"/>
        <a:ext cx="1259006" cy="383997"/>
      </dsp:txXfrm>
    </dsp:sp>
    <dsp:sp modelId="{75F5C6C7-69AF-4890-829F-789E8609A6A3}">
      <dsp:nvSpPr>
        <dsp:cNvPr id="0" name=""/>
        <dsp:cNvSpPr/>
      </dsp:nvSpPr>
      <dsp:spPr>
        <a:xfrm>
          <a:off x="5194099" y="3792136"/>
          <a:ext cx="1259006" cy="383997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1 výběry</a:t>
          </a:r>
        </a:p>
      </dsp:txBody>
      <dsp:txXfrm>
        <a:off x="5194099" y="3792136"/>
        <a:ext cx="1259006" cy="383997"/>
      </dsp:txXfrm>
    </dsp:sp>
    <dsp:sp modelId="{2E833A8E-0443-4E4B-9E27-A5495C1C7E36}">
      <dsp:nvSpPr>
        <dsp:cNvPr id="0" name=""/>
        <dsp:cNvSpPr/>
      </dsp:nvSpPr>
      <dsp:spPr>
        <a:xfrm>
          <a:off x="6704908" y="3792136"/>
          <a:ext cx="1259006" cy="38399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 err="1"/>
            <a:t>Wilcoxon</a:t>
          </a:r>
          <a:r>
            <a:rPr lang="cs-CZ" sz="1000" kern="1200" dirty="0"/>
            <a:t> test</a:t>
          </a:r>
        </a:p>
      </dsp:txBody>
      <dsp:txXfrm>
        <a:off x="6704908" y="3792136"/>
        <a:ext cx="1259006" cy="383997"/>
      </dsp:txXfrm>
    </dsp:sp>
    <dsp:sp modelId="{5D714A07-4C31-46A4-9371-453C99D7EDE0}">
      <dsp:nvSpPr>
        <dsp:cNvPr id="0" name=""/>
        <dsp:cNvSpPr/>
      </dsp:nvSpPr>
      <dsp:spPr>
        <a:xfrm>
          <a:off x="5194099" y="4604196"/>
          <a:ext cx="1259006" cy="383997"/>
        </a:xfrm>
        <a:prstGeom prst="rect">
          <a:avLst/>
        </a:prstGeom>
        <a:solidFill>
          <a:srgbClr val="418AB3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2 výběry</a:t>
          </a:r>
        </a:p>
      </dsp:txBody>
      <dsp:txXfrm>
        <a:off x="5194099" y="4604196"/>
        <a:ext cx="1259006" cy="383997"/>
      </dsp:txXfrm>
    </dsp:sp>
    <dsp:sp modelId="{935759A2-6502-4084-9A85-E0F7DEEFDF0E}">
      <dsp:nvSpPr>
        <dsp:cNvPr id="0" name=""/>
        <dsp:cNvSpPr/>
      </dsp:nvSpPr>
      <dsp:spPr>
        <a:xfrm>
          <a:off x="6704908" y="4333509"/>
          <a:ext cx="1259006" cy="38399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Párová data</a:t>
          </a:r>
        </a:p>
      </dsp:txBody>
      <dsp:txXfrm>
        <a:off x="6704908" y="4333509"/>
        <a:ext cx="1259006" cy="383997"/>
      </dsp:txXfrm>
    </dsp:sp>
    <dsp:sp modelId="{85957C8A-DB70-4E0F-BC98-2B250CE41F94}">
      <dsp:nvSpPr>
        <dsp:cNvPr id="0" name=""/>
        <dsp:cNvSpPr/>
      </dsp:nvSpPr>
      <dsp:spPr>
        <a:xfrm>
          <a:off x="8215716" y="4333509"/>
          <a:ext cx="1259006" cy="383997"/>
        </a:xfrm>
        <a:prstGeom prst="rect">
          <a:avLst/>
        </a:prstGeom>
        <a:solidFill>
          <a:srgbClr val="DF5327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kern="1200" dirty="0" err="1">
              <a:solidFill>
                <a:prstClr val="white"/>
              </a:solidFill>
              <a:latin typeface="Univers Condensed"/>
              <a:ea typeface="+mn-ea"/>
              <a:cs typeface="+mn-cs"/>
            </a:rPr>
            <a:t>Wilcoxon</a:t>
          </a:r>
          <a:r>
            <a:rPr lang="cs-CZ" sz="800" kern="1200" dirty="0">
              <a:solidFill>
                <a:prstClr val="white"/>
              </a:solidFill>
              <a:latin typeface="Univers Condensed"/>
              <a:ea typeface="+mn-ea"/>
              <a:cs typeface="+mn-cs"/>
            </a:rPr>
            <a:t> test 2</a:t>
          </a:r>
        </a:p>
      </dsp:txBody>
      <dsp:txXfrm>
        <a:off x="8215716" y="4333509"/>
        <a:ext cx="1259006" cy="383997"/>
      </dsp:txXfrm>
    </dsp:sp>
    <dsp:sp modelId="{DB2E2EC7-09A6-4DEE-906B-1F73C61346E0}">
      <dsp:nvSpPr>
        <dsp:cNvPr id="0" name=""/>
        <dsp:cNvSpPr/>
      </dsp:nvSpPr>
      <dsp:spPr>
        <a:xfrm>
          <a:off x="6704908" y="4874882"/>
          <a:ext cx="1259006" cy="38399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Nepárová data</a:t>
          </a:r>
        </a:p>
      </dsp:txBody>
      <dsp:txXfrm>
        <a:off x="6704908" y="4874882"/>
        <a:ext cx="1259006" cy="383997"/>
      </dsp:txXfrm>
    </dsp:sp>
    <dsp:sp modelId="{CAD082F7-E22A-4BC6-BB22-ED8DA5ADDC25}">
      <dsp:nvSpPr>
        <dsp:cNvPr id="0" name=""/>
        <dsp:cNvSpPr/>
      </dsp:nvSpPr>
      <dsp:spPr>
        <a:xfrm>
          <a:off x="8215716" y="4874882"/>
          <a:ext cx="1259006" cy="383997"/>
        </a:xfrm>
        <a:prstGeom prst="rect">
          <a:avLst/>
        </a:prstGeom>
        <a:solidFill>
          <a:srgbClr val="DF5327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Mann-</a:t>
          </a:r>
          <a:r>
            <a:rPr lang="cs-CZ" sz="1000" kern="1200" dirty="0" err="1"/>
            <a:t>Whitney</a:t>
          </a:r>
          <a:r>
            <a:rPr lang="cs-CZ" sz="1000" kern="1200" dirty="0"/>
            <a:t> test</a:t>
          </a:r>
        </a:p>
      </dsp:txBody>
      <dsp:txXfrm>
        <a:off x="8215716" y="4874882"/>
        <a:ext cx="1259006" cy="383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36215-2951-404D-9A41-F65D44A92638}">
      <dsp:nvSpPr>
        <dsp:cNvPr id="0" name=""/>
        <dsp:cNvSpPr/>
      </dsp:nvSpPr>
      <dsp:spPr>
        <a:xfrm>
          <a:off x="651929" y="354558"/>
          <a:ext cx="1214188" cy="809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Výběr 1: délka vozu</a:t>
          </a:r>
        </a:p>
      </dsp:txBody>
      <dsp:txXfrm>
        <a:off x="846200" y="354558"/>
        <a:ext cx="1019918" cy="809864"/>
      </dsp:txXfrm>
    </dsp:sp>
    <dsp:sp modelId="{F2E3E1B2-1480-48E3-B55B-B2B9A6E9E453}">
      <dsp:nvSpPr>
        <dsp:cNvPr id="0" name=""/>
        <dsp:cNvSpPr/>
      </dsp:nvSpPr>
      <dsp:spPr>
        <a:xfrm>
          <a:off x="651929" y="1164422"/>
          <a:ext cx="1214188" cy="809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Výběr 2: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šířka vozu</a:t>
          </a:r>
        </a:p>
      </dsp:txBody>
      <dsp:txXfrm>
        <a:off x="846200" y="1164422"/>
        <a:ext cx="1019918" cy="809864"/>
      </dsp:txXfrm>
    </dsp:sp>
    <dsp:sp modelId="{3FCC2A08-05ED-478D-BC64-8135FA44A361}">
      <dsp:nvSpPr>
        <dsp:cNvPr id="0" name=""/>
        <dsp:cNvSpPr/>
      </dsp:nvSpPr>
      <dsp:spPr>
        <a:xfrm>
          <a:off x="4362" y="30774"/>
          <a:ext cx="809459" cy="809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Auto č. 1</a:t>
          </a:r>
        </a:p>
      </dsp:txBody>
      <dsp:txXfrm>
        <a:off x="122905" y="149317"/>
        <a:ext cx="572373" cy="572373"/>
      </dsp:txXfrm>
    </dsp:sp>
    <dsp:sp modelId="{E9573963-FD55-4866-B2DA-D633517CBEB7}">
      <dsp:nvSpPr>
        <dsp:cNvPr id="0" name=""/>
        <dsp:cNvSpPr/>
      </dsp:nvSpPr>
      <dsp:spPr>
        <a:xfrm>
          <a:off x="2675578" y="354558"/>
          <a:ext cx="1214188" cy="809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Výběr 1: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délka vozu</a:t>
          </a:r>
        </a:p>
      </dsp:txBody>
      <dsp:txXfrm>
        <a:off x="2869848" y="354558"/>
        <a:ext cx="1019918" cy="809864"/>
      </dsp:txXfrm>
    </dsp:sp>
    <dsp:sp modelId="{28166566-C2D4-4BF9-AB73-8A30FC3AD3B3}">
      <dsp:nvSpPr>
        <dsp:cNvPr id="0" name=""/>
        <dsp:cNvSpPr/>
      </dsp:nvSpPr>
      <dsp:spPr>
        <a:xfrm>
          <a:off x="2675578" y="1164422"/>
          <a:ext cx="1214188" cy="809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Výběr 2: šířka vozu</a:t>
          </a:r>
        </a:p>
      </dsp:txBody>
      <dsp:txXfrm>
        <a:off x="2869848" y="1164422"/>
        <a:ext cx="1019918" cy="809864"/>
      </dsp:txXfrm>
    </dsp:sp>
    <dsp:sp modelId="{E9868A2C-FF23-49F8-A07D-D8C8C89EA5E3}">
      <dsp:nvSpPr>
        <dsp:cNvPr id="0" name=""/>
        <dsp:cNvSpPr/>
      </dsp:nvSpPr>
      <dsp:spPr>
        <a:xfrm>
          <a:off x="2028010" y="30774"/>
          <a:ext cx="809459" cy="809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Auto č. 2</a:t>
          </a:r>
        </a:p>
      </dsp:txBody>
      <dsp:txXfrm>
        <a:off x="2146553" y="149317"/>
        <a:ext cx="572373" cy="572373"/>
      </dsp:txXfrm>
    </dsp:sp>
    <dsp:sp modelId="{44DA757B-2D7A-4ACE-9EEC-F0BC1AB69279}">
      <dsp:nvSpPr>
        <dsp:cNvPr id="0" name=""/>
        <dsp:cNvSpPr/>
      </dsp:nvSpPr>
      <dsp:spPr>
        <a:xfrm>
          <a:off x="4699226" y="354558"/>
          <a:ext cx="1214188" cy="809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Výběr 1: délka vozu</a:t>
          </a:r>
        </a:p>
      </dsp:txBody>
      <dsp:txXfrm>
        <a:off x="4893496" y="354558"/>
        <a:ext cx="1019918" cy="809864"/>
      </dsp:txXfrm>
    </dsp:sp>
    <dsp:sp modelId="{4E963EEA-EC0D-47FA-9106-63947452D215}">
      <dsp:nvSpPr>
        <dsp:cNvPr id="0" name=""/>
        <dsp:cNvSpPr/>
      </dsp:nvSpPr>
      <dsp:spPr>
        <a:xfrm>
          <a:off x="4699226" y="1164422"/>
          <a:ext cx="1214188" cy="809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Výběr 2: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šířka vozu</a:t>
          </a:r>
        </a:p>
      </dsp:txBody>
      <dsp:txXfrm>
        <a:off x="4893496" y="1164422"/>
        <a:ext cx="1019918" cy="809864"/>
      </dsp:txXfrm>
    </dsp:sp>
    <dsp:sp modelId="{C5D3A608-DC42-4496-8CE8-7B13288B0EEB}">
      <dsp:nvSpPr>
        <dsp:cNvPr id="0" name=""/>
        <dsp:cNvSpPr/>
      </dsp:nvSpPr>
      <dsp:spPr>
        <a:xfrm>
          <a:off x="4051658" y="30774"/>
          <a:ext cx="809459" cy="809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…</a:t>
          </a:r>
        </a:p>
      </dsp:txBody>
      <dsp:txXfrm>
        <a:off x="4170201" y="149317"/>
        <a:ext cx="572373" cy="572373"/>
      </dsp:txXfrm>
    </dsp:sp>
    <dsp:sp modelId="{3D4CAF4D-DB57-4531-8053-8300C98F21B5}">
      <dsp:nvSpPr>
        <dsp:cNvPr id="0" name=""/>
        <dsp:cNvSpPr/>
      </dsp:nvSpPr>
      <dsp:spPr>
        <a:xfrm>
          <a:off x="6722874" y="354558"/>
          <a:ext cx="1214188" cy="809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Výběr 1: délka vozu</a:t>
          </a:r>
        </a:p>
      </dsp:txBody>
      <dsp:txXfrm>
        <a:off x="6917144" y="354558"/>
        <a:ext cx="1019918" cy="809864"/>
      </dsp:txXfrm>
    </dsp:sp>
    <dsp:sp modelId="{0759A70F-333B-45FD-A770-394A59347B8F}">
      <dsp:nvSpPr>
        <dsp:cNvPr id="0" name=""/>
        <dsp:cNvSpPr/>
      </dsp:nvSpPr>
      <dsp:spPr>
        <a:xfrm>
          <a:off x="6722874" y="1164422"/>
          <a:ext cx="1214188" cy="8098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Výběr 2: šířka vozu</a:t>
          </a:r>
        </a:p>
      </dsp:txBody>
      <dsp:txXfrm>
        <a:off x="6917144" y="1164422"/>
        <a:ext cx="1019918" cy="809864"/>
      </dsp:txXfrm>
    </dsp:sp>
    <dsp:sp modelId="{C1DD393E-184F-440C-961A-A07B7C2854A2}">
      <dsp:nvSpPr>
        <dsp:cNvPr id="0" name=""/>
        <dsp:cNvSpPr/>
      </dsp:nvSpPr>
      <dsp:spPr>
        <a:xfrm>
          <a:off x="6075307" y="30774"/>
          <a:ext cx="809459" cy="8094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Auto č. n</a:t>
          </a:r>
        </a:p>
      </dsp:txBody>
      <dsp:txXfrm>
        <a:off x="6193850" y="149317"/>
        <a:ext cx="572373" cy="5723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A808C-E54F-4171-A106-68A495A0AE19}">
      <dsp:nvSpPr>
        <dsp:cNvPr id="0" name=""/>
        <dsp:cNvSpPr/>
      </dsp:nvSpPr>
      <dsp:spPr>
        <a:xfrm>
          <a:off x="856383" y="205297"/>
          <a:ext cx="2554815" cy="2554815"/>
        </a:xfrm>
        <a:prstGeom prst="pie">
          <a:avLst>
            <a:gd name="adj1" fmla="val 16200000"/>
            <a:gd name="adj2" fmla="val 18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bg1"/>
              </a:solidFill>
            </a:rPr>
            <a:t>Oba výběry normální</a:t>
          </a:r>
        </a:p>
      </dsp:txBody>
      <dsp:txXfrm>
        <a:off x="2245411" y="676721"/>
        <a:ext cx="866812" cy="851605"/>
      </dsp:txXfrm>
    </dsp:sp>
    <dsp:sp modelId="{CF9DFFBA-1E6F-497B-BF74-14C6D8F20F43}">
      <dsp:nvSpPr>
        <dsp:cNvPr id="0" name=""/>
        <dsp:cNvSpPr/>
      </dsp:nvSpPr>
      <dsp:spPr>
        <a:xfrm>
          <a:off x="724688" y="281333"/>
          <a:ext cx="2554815" cy="2554815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shade val="50000"/>
            <a:hueOff val="-536935"/>
            <a:satOff val="-8057"/>
            <a:lumOff val="324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1 výběr normální a druhý není normální</a:t>
          </a:r>
        </a:p>
      </dsp:txBody>
      <dsp:txXfrm>
        <a:off x="1424221" y="1893300"/>
        <a:ext cx="1155749" cy="790776"/>
      </dsp:txXfrm>
    </dsp:sp>
    <dsp:sp modelId="{31A22154-6265-47E2-9846-C916800C1DB5}">
      <dsp:nvSpPr>
        <dsp:cNvPr id="0" name=""/>
        <dsp:cNvSpPr/>
      </dsp:nvSpPr>
      <dsp:spPr>
        <a:xfrm>
          <a:off x="724688" y="281333"/>
          <a:ext cx="2554815" cy="2554815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shade val="50000"/>
            <a:hueOff val="-536935"/>
            <a:satOff val="-8057"/>
            <a:lumOff val="324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Oba výběry nejsou normální</a:t>
          </a:r>
        </a:p>
      </dsp:txBody>
      <dsp:txXfrm>
        <a:off x="998418" y="783172"/>
        <a:ext cx="866812" cy="851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A808C-E54F-4171-A106-68A495A0AE19}">
      <dsp:nvSpPr>
        <dsp:cNvPr id="0" name=""/>
        <dsp:cNvSpPr/>
      </dsp:nvSpPr>
      <dsp:spPr>
        <a:xfrm>
          <a:off x="856383" y="205297"/>
          <a:ext cx="2554815" cy="2554815"/>
        </a:xfrm>
        <a:prstGeom prst="pie">
          <a:avLst>
            <a:gd name="adj1" fmla="val 16200000"/>
            <a:gd name="adj2" fmla="val 18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Oba výběry normální</a:t>
          </a:r>
        </a:p>
      </dsp:txBody>
      <dsp:txXfrm>
        <a:off x="2245411" y="676721"/>
        <a:ext cx="866812" cy="851605"/>
      </dsp:txXfrm>
    </dsp:sp>
    <dsp:sp modelId="{CF9DFFBA-1E6F-497B-BF74-14C6D8F20F43}">
      <dsp:nvSpPr>
        <dsp:cNvPr id="0" name=""/>
        <dsp:cNvSpPr/>
      </dsp:nvSpPr>
      <dsp:spPr>
        <a:xfrm>
          <a:off x="724688" y="281333"/>
          <a:ext cx="2554815" cy="2554815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1 výběr normální a druhý není normální</a:t>
          </a:r>
        </a:p>
      </dsp:txBody>
      <dsp:txXfrm>
        <a:off x="1424221" y="1893300"/>
        <a:ext cx="1155749" cy="790776"/>
      </dsp:txXfrm>
    </dsp:sp>
    <dsp:sp modelId="{31A22154-6265-47E2-9846-C916800C1DB5}">
      <dsp:nvSpPr>
        <dsp:cNvPr id="0" name=""/>
        <dsp:cNvSpPr/>
      </dsp:nvSpPr>
      <dsp:spPr>
        <a:xfrm>
          <a:off x="724688" y="281333"/>
          <a:ext cx="2554815" cy="2554815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Oba výběry nejsou normální</a:t>
          </a:r>
        </a:p>
      </dsp:txBody>
      <dsp:txXfrm>
        <a:off x="998418" y="783172"/>
        <a:ext cx="866812" cy="851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91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5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97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6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5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1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8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7468962-6189-43AD-BB02-A6F88AD0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F2E68D-E9CA-4A00-AE2B-17BCDFAB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fy a křivky navrstvené na modré digitální obrazovce">
            <a:extLst>
              <a:ext uri="{FF2B5EF4-FFF2-40B4-BE49-F238E27FC236}">
                <a16:creationId xmlns:a16="http://schemas.microsoft.com/office/drawing/2014/main" id="{72D812FA-A985-4296-A12F-9D0CCB753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6893" b="18107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8E78B12-B7C8-432B-8BDF-164A4204E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92" y="838200"/>
            <a:ext cx="9614323" cy="3531847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Přednáška č. 7</a:t>
            </a:r>
            <a:br>
              <a:rPr lang="cs-CZ" dirty="0"/>
            </a:br>
            <a:br>
              <a:rPr lang="cs-CZ" dirty="0"/>
            </a:br>
            <a:r>
              <a:rPr lang="cs-CZ" cap="small" dirty="0">
                <a:solidFill>
                  <a:schemeClr val="tx1"/>
                </a:solidFill>
              </a:rPr>
              <a:t>Testy hypotéz  jedné a dvou veličin (parametry)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7D4B07-3E96-4546-AE65-8679176A4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692" y="5227093"/>
            <a:ext cx="8701087" cy="5967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/>
                </a:solidFill>
              </a:rPr>
              <a:t>25. 3. 2021</a:t>
            </a:r>
          </a:p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/>
                </a:solidFill>
              </a:rPr>
              <a:t>P. Pecherková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1304CE-399E-4EFB-AC6F-CA3ABE76C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346787-55AA-410B-9763-FB4DF19D5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4228F0-C94A-49D1-98AF-F8C229FF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49911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C5F0E5C-AB75-49D9-8D9B-727A524E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2F152322-42B5-48E2-8C75-69E37BB04214}"/>
              </a:ext>
            </a:extLst>
          </p:cNvPr>
          <p:cNvSpPr/>
          <p:nvPr/>
        </p:nvSpPr>
        <p:spPr>
          <a:xfrm>
            <a:off x="587952" y="2598180"/>
            <a:ext cx="9992980" cy="3392139"/>
          </a:xfrm>
          <a:prstGeom prst="rect">
            <a:avLst/>
          </a:prstGeom>
          <a:solidFill>
            <a:srgbClr val="FBE5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665E4B-3857-42BB-95EC-0BBF9835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60564" y="2851522"/>
            <a:ext cx="466079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Testy parametrické: střední hodnota 4/5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75D71460-ADEE-484E-8D92-BFE24778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10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65554BB-14DF-4797-AFDF-5CF39DA601EA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88254" y="471912"/>
                <a:ext cx="10058400" cy="195238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cs-CZ" sz="2400" u="sng" dirty="0"/>
                  <a:t>Test o shodě střední hodnot dvou párových výběrů s neznámým rozptylem souboru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i="1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u="sng" dirty="0"/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sz="1700" dirty="0">
                    <a:sym typeface="Symbol" panose="05050102010706020507" pitchFamily="18" charset="2"/>
                  </a:rPr>
                  <a:t>H0: střední hodnota výběru č. 1 je rovna střední hodnotě výběru č. 2, 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cs-CZ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cs-CZ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cs-CZ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cs-CZ" sz="1700" dirty="0">
                  <a:sym typeface="Symbol" panose="05050102010706020507" pitchFamily="18" charset="2"/>
                </a:endParaRPr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sz="1700" dirty="0">
                    <a:sym typeface="Symbol" panose="05050102010706020507" pitchFamily="18" charset="2"/>
                  </a:rPr>
                  <a:t>HA: střední hodnota</a:t>
                </a:r>
                <a:r>
                  <a:rPr lang="en-US" sz="1700" dirty="0">
                    <a:sym typeface="Symbol" panose="05050102010706020507" pitchFamily="18" charset="2"/>
                  </a:rPr>
                  <a:t> </a:t>
                </a:r>
                <a:r>
                  <a:rPr lang="cs-CZ" sz="1700" dirty="0">
                    <a:sym typeface="Symbol" panose="05050102010706020507" pitchFamily="18" charset="2"/>
                  </a:rPr>
                  <a:t>výběru č. 1 není rovna (je větší/menší než) střední hodnota výběru č. 2, 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cs-CZ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&lt;,&gt;</m:t>
                        </m:r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cs-CZ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cs-CZ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cs-CZ" sz="1700" dirty="0">
                  <a:sym typeface="Symbol" panose="05050102010706020507" pitchFamily="18" charset="2"/>
                </a:endParaRPr>
              </a:p>
              <a:p>
                <a:pPr marL="92075" lvl="1" indent="0">
                  <a:buNone/>
                </a:pPr>
                <a:endParaRPr lang="cs-CZ" sz="1700" dirty="0">
                  <a:sym typeface="Symbol" panose="05050102010706020507" pitchFamily="18" charset="2"/>
                </a:endParaRPr>
              </a:p>
              <a:p>
                <a:pPr marL="92075" lvl="1" indent="0">
                  <a:buNone/>
                </a:pPr>
                <a:r>
                  <a:rPr lang="cs-CZ" sz="1700" dirty="0">
                    <a:sym typeface="Symbol" panose="05050102010706020507" pitchFamily="18" charset="2"/>
                  </a:rPr>
                  <a:t>Předpoklad: párová data</a:t>
                </a:r>
                <a:r>
                  <a:rPr lang="en-US" sz="1700" dirty="0">
                    <a:sym typeface="Symbol" panose="05050102010706020507" pitchFamily="18" charset="2"/>
                  </a:rPr>
                  <a:t> 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en-US" sz="17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  <m:sub>
                        <m:r>
                          <a:rPr lang="en-US" sz="17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700" dirty="0">
                    <a:sym typeface="Symbol" panose="05050102010706020507" pitchFamily="18" charset="2"/>
                  </a:rPr>
                  <a:t>, neznáme rozptyl souboru, normalita dat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65554BB-14DF-4797-AFDF-5CF39DA60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88254" y="471912"/>
                <a:ext cx="10058400" cy="1952383"/>
              </a:xfrm>
              <a:blipFill>
                <a:blip r:embed="rId2"/>
                <a:stretch>
                  <a:fillRect l="-788" b="-9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59394F55-75EB-4AD9-9C48-6C125A003789}"/>
              </a:ext>
            </a:extLst>
          </p:cNvPr>
          <p:cNvSpPr txBox="1"/>
          <p:nvPr/>
        </p:nvSpPr>
        <p:spPr>
          <a:xfrm>
            <a:off x="619816" y="2615177"/>
            <a:ext cx="100583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Opakovaně (po měsíci) jsme se zeptali 20 respondentů, kolik znají osobně lidí, kteří jsou nemocní Covid-19. Ověřte tvrzení, že průměrný počet bude i po měsíci stejný. Data jsme zapsali do tabulky</a:t>
            </a:r>
            <a:r>
              <a:rPr lang="cs-CZ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0D59BBCC-0C49-4F72-9C7E-CEE900D656FC}"/>
                  </a:ext>
                </a:extLst>
              </p:cNvPr>
              <p:cNvSpPr txBox="1"/>
              <p:nvPr/>
            </p:nvSpPr>
            <p:spPr>
              <a:xfrm>
                <a:off x="925545" y="4294251"/>
                <a:ext cx="3303918" cy="132343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/>
                  <a:t>Normalita dat</a:t>
                </a:r>
                <a:r>
                  <a:rPr lang="en-US" sz="1600" dirty="0"/>
                  <a:t>: </a:t>
                </a:r>
                <a:r>
                  <a:rPr lang="cs-CZ" sz="1600" dirty="0"/>
                  <a:t>ano</a:t>
                </a:r>
                <a:r>
                  <a:rPr lang="en-US" sz="1600" dirty="0"/>
                  <a:t> (AD test)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/>
                  <a:t>Známe rozptyl souboru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600" dirty="0"/>
                  <a:t>: 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Data </a:t>
                </a:r>
                <a:r>
                  <a:rPr lang="cs-CZ" sz="1600" dirty="0"/>
                  <a:t>jsou párová: ano</a:t>
                </a:r>
                <a:endParaRPr lang="en-US" sz="1600" dirty="0"/>
              </a:p>
              <a:p>
                <a:pPr algn="ctr"/>
                <a:r>
                  <a:rPr lang="en-US" sz="1600" dirty="0">
                    <a:sym typeface="Symbol" panose="05050102010706020507" pitchFamily="18" charset="2"/>
                  </a:rPr>
                  <a:t></a:t>
                </a:r>
                <a:endParaRPr lang="en-US" sz="1600" dirty="0"/>
              </a:p>
              <a:p>
                <a:pPr algn="ctr"/>
                <a:r>
                  <a:rPr lang="cs-CZ" sz="1600" dirty="0">
                    <a:sym typeface="Symbol" panose="05050102010706020507" pitchFamily="18" charset="2"/>
                  </a:rPr>
                  <a:t> t-test 2 párový</a:t>
                </a:r>
                <a:endParaRPr lang="cs-CZ" sz="1600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0D59BBCC-0C49-4F72-9C7E-CEE900D65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45" y="4294251"/>
                <a:ext cx="3303918" cy="1323439"/>
              </a:xfrm>
              <a:prstGeom prst="rect">
                <a:avLst/>
              </a:prstGeom>
              <a:blipFill>
                <a:blip r:embed="rId3"/>
                <a:stretch>
                  <a:fillRect l="-551" t="-909" b="-40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244E7B3E-8C6B-4620-A332-BB73F49FAAFB}"/>
                  </a:ext>
                </a:extLst>
              </p:cNvPr>
              <p:cNvSpPr/>
              <p:nvPr/>
            </p:nvSpPr>
            <p:spPr>
              <a:xfrm>
                <a:off x="4752945" y="4232937"/>
                <a:ext cx="121396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FF0000"/>
                  </a:solidFill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244E7B3E-8C6B-4620-A332-BB73F49FA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45" y="4232937"/>
                <a:ext cx="1213969" cy="584775"/>
              </a:xfrm>
              <a:prstGeom prst="rect">
                <a:avLst/>
              </a:prstGeom>
              <a:blipFill>
                <a:blip r:embed="rId4"/>
                <a:stretch>
                  <a:fillRect l="-3015" t="-3125" b="-1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Obrázek 13">
            <a:extLst>
              <a:ext uri="{FF2B5EF4-FFF2-40B4-BE49-F238E27FC236}">
                <a16:creationId xmlns:a16="http://schemas.microsoft.com/office/drawing/2014/main" id="{2ACE95B9-576B-475D-A541-D7DC8173A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602" y="4896261"/>
            <a:ext cx="1648055" cy="981488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B6DA3EF1-DA22-46AB-932A-2099891D2948}"/>
              </a:ext>
            </a:extLst>
          </p:cNvPr>
          <p:cNvSpPr/>
          <p:nvPr/>
        </p:nvSpPr>
        <p:spPr>
          <a:xfrm>
            <a:off x="6490397" y="4294250"/>
            <a:ext cx="395097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/>
              <a:t>p</a:t>
            </a:r>
            <a:r>
              <a:rPr lang="en-US" sz="1600" dirty="0"/>
              <a:t>&lt;0,05 </a:t>
            </a:r>
            <a:r>
              <a:rPr lang="en-US" sz="1600" dirty="0">
                <a:sym typeface="Symbol" panose="05050102010706020507" pitchFamily="18" charset="2"/>
              </a:rPr>
              <a:t> </a:t>
            </a:r>
            <a:r>
              <a:rPr lang="cs-CZ" sz="1600" dirty="0">
                <a:sym typeface="Symbol" panose="05050102010706020507" pitchFamily="18" charset="2"/>
              </a:rPr>
              <a:t>zamítáme hypotézu o tom, že </a:t>
            </a:r>
            <a:r>
              <a:rPr lang="en-US" sz="1600" dirty="0">
                <a:sym typeface="Symbol" panose="05050102010706020507" pitchFamily="18" charset="2"/>
              </a:rPr>
              <a:t>po</a:t>
            </a:r>
            <a:r>
              <a:rPr lang="cs-CZ" sz="1600" dirty="0">
                <a:sym typeface="Symbol" panose="05050102010706020507" pitchFamily="18" charset="2"/>
              </a:rPr>
              <a:t>čet nemocných je stejný</a:t>
            </a:r>
          </a:p>
          <a:p>
            <a:pPr algn="ctr"/>
            <a:r>
              <a:rPr lang="cs-CZ" sz="1600" dirty="0">
                <a:sym typeface="Symbol" panose="05050102010706020507" pitchFamily="18" charset="2"/>
              </a:rPr>
              <a:t></a:t>
            </a:r>
          </a:p>
          <a:p>
            <a:pPr algn="ctr"/>
            <a:r>
              <a:rPr lang="cs-CZ" sz="1600" dirty="0">
                <a:sym typeface="Symbol" panose="05050102010706020507" pitchFamily="18" charset="2"/>
              </a:rPr>
              <a:t>Netvrdíme, že jich je víc nebo míň, jen říkáme, že jich není stejný počet</a:t>
            </a:r>
          </a:p>
        </p:txBody>
      </p:sp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7985FA2D-2C04-49DF-B1C2-30064C089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62415"/>
              </p:ext>
            </p:extLst>
          </p:nvPr>
        </p:nvGraphicFramePr>
        <p:xfrm>
          <a:off x="1427528" y="3281748"/>
          <a:ext cx="7864802" cy="8726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6068">
                  <a:extLst>
                    <a:ext uri="{9D8B030D-6E8A-4147-A177-3AD203B41FA5}">
                      <a16:colId xmlns:a16="http://schemas.microsoft.com/office/drawing/2014/main" val="3470024470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728862905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3023213063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1992260224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1132873052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1839218191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516283147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3770753856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406031613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407083481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34146416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401164727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3291977648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88783130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967148252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3798470246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222854754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477580621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110163105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582249454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38709424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66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839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51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41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665E4B-3857-42BB-95EC-0BBF9835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64919" y="2847168"/>
            <a:ext cx="4652086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Testy parametrické: střední hodnota 5/5</a:t>
            </a:r>
          </a:p>
        </p:txBody>
      </p:sp>
      <p:sp>
        <p:nvSpPr>
          <p:cNvPr id="20" name="Zástupný symbol pro číslo snímku 3">
            <a:extLst>
              <a:ext uri="{FF2B5EF4-FFF2-40B4-BE49-F238E27FC236}">
                <a16:creationId xmlns:a16="http://schemas.microsoft.com/office/drawing/2014/main" id="{8C1ED124-C680-40A0-B158-86701636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11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obsah 2">
                <a:extLst>
                  <a:ext uri="{FF2B5EF4-FFF2-40B4-BE49-F238E27FC236}">
                    <a16:creationId xmlns:a16="http://schemas.microsoft.com/office/drawing/2014/main" id="{A239E526-3FBC-454C-8C1B-BC3A7F92995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97746" y="429762"/>
                <a:ext cx="10058400" cy="172243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400" u="sng" dirty="0"/>
                  <a:t>Test o shodě střední hodnot dvou výběrů s neznámým rozptylem souboru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i="1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u="sng" dirty="0"/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sz="1700" dirty="0">
                    <a:sym typeface="Symbol" panose="05050102010706020507" pitchFamily="18" charset="2"/>
                  </a:rPr>
                  <a:t>H0: střední hodnota výběru č. 1 je rovna střední hodnotě výběru č. 2, 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cs-CZ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cs-CZ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cs-CZ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cs-CZ" sz="1700" dirty="0">
                  <a:sym typeface="Symbol" panose="05050102010706020507" pitchFamily="18" charset="2"/>
                </a:endParaRPr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sz="1700" dirty="0">
                    <a:sym typeface="Symbol" panose="05050102010706020507" pitchFamily="18" charset="2"/>
                  </a:rPr>
                  <a:t>HA: střední hodnota</a:t>
                </a:r>
                <a:r>
                  <a:rPr lang="en-US" sz="1700" dirty="0">
                    <a:sym typeface="Symbol" panose="05050102010706020507" pitchFamily="18" charset="2"/>
                  </a:rPr>
                  <a:t> </a:t>
                </a:r>
                <a:r>
                  <a:rPr lang="cs-CZ" sz="1700" dirty="0">
                    <a:sym typeface="Symbol" panose="05050102010706020507" pitchFamily="18" charset="2"/>
                  </a:rPr>
                  <a:t>výběru č. 1 není rovna (je větší/menší než) střední hodnota výběru č. 2, 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cs-CZ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17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&lt;,&gt;</m:t>
                        </m:r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cs-CZ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cs-CZ" sz="17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cs-CZ" sz="1700" dirty="0">
                  <a:sym typeface="Symbol" panose="05050102010706020507" pitchFamily="18" charset="2"/>
                </a:endParaRPr>
              </a:p>
              <a:p>
                <a:pPr marL="92075" lvl="1" indent="0">
                  <a:buNone/>
                </a:pPr>
                <a:r>
                  <a:rPr lang="cs-CZ" sz="1900" dirty="0">
                    <a:sym typeface="Symbol" panose="05050102010706020507" pitchFamily="18" charset="2"/>
                  </a:rPr>
                  <a:t>Předpoklad: nepárová data, neznáme rozptyl souboru, normalita dat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16" name="Zástupný obsah 2">
                <a:extLst>
                  <a:ext uri="{FF2B5EF4-FFF2-40B4-BE49-F238E27FC236}">
                    <a16:creationId xmlns:a16="http://schemas.microsoft.com/office/drawing/2014/main" id="{A239E526-3FBC-454C-8C1B-BC3A7F9299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7746" y="429762"/>
                <a:ext cx="10058400" cy="1722437"/>
              </a:xfrm>
              <a:blipFill>
                <a:blip r:embed="rId2"/>
                <a:stretch>
                  <a:fillRect l="-788" b="-31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>
            <a:extLst>
              <a:ext uri="{FF2B5EF4-FFF2-40B4-BE49-F238E27FC236}">
                <a16:creationId xmlns:a16="http://schemas.microsoft.com/office/drawing/2014/main" id="{2F152322-42B5-48E2-8C75-69E37BB04214}"/>
              </a:ext>
            </a:extLst>
          </p:cNvPr>
          <p:cNvSpPr/>
          <p:nvPr/>
        </p:nvSpPr>
        <p:spPr>
          <a:xfrm>
            <a:off x="525026" y="2456144"/>
            <a:ext cx="10058400" cy="3524170"/>
          </a:xfrm>
          <a:prstGeom prst="rect">
            <a:avLst/>
          </a:prstGeom>
          <a:solidFill>
            <a:srgbClr val="FBE5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9394F55-75EB-4AD9-9C48-6C125A003789}"/>
              </a:ext>
            </a:extLst>
          </p:cNvPr>
          <p:cNvSpPr txBox="1"/>
          <p:nvPr/>
        </p:nvSpPr>
        <p:spPr>
          <a:xfrm>
            <a:off x="625416" y="2456144"/>
            <a:ext cx="1005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Zeptali jsme se 20 respondentů z Itálie (x) a ze Španělska (y), kolik znají osobně lidí, kteří jsou nemocní Covid-19. Ověřte tvrzení, že průměrný nemocných, které lidi znají je stejný v obou státech. Data jsme zapsali do tabulky: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0D59BBCC-0C49-4F72-9C7E-CEE900D656FC}"/>
                  </a:ext>
                </a:extLst>
              </p:cNvPr>
              <p:cNvSpPr txBox="1"/>
              <p:nvPr/>
            </p:nvSpPr>
            <p:spPr>
              <a:xfrm>
                <a:off x="718475" y="4542277"/>
                <a:ext cx="3295292" cy="132343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/>
                  <a:t>Normalita dat</a:t>
                </a:r>
                <a:r>
                  <a:rPr lang="en-US" sz="1600" dirty="0"/>
                  <a:t>: </a:t>
                </a:r>
                <a:r>
                  <a:rPr lang="cs-CZ" sz="1600" dirty="0"/>
                  <a:t>ano</a:t>
                </a:r>
                <a:r>
                  <a:rPr lang="en-US" sz="1600" dirty="0"/>
                  <a:t> (AD test)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/>
                  <a:t>Známe rozptyl souboru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600" dirty="0"/>
                  <a:t>: 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Data </a:t>
                </a:r>
                <a:r>
                  <a:rPr lang="cs-CZ" sz="1600" dirty="0"/>
                  <a:t>jsou párová: ne</a:t>
                </a:r>
                <a:endParaRPr lang="en-US" sz="1600" dirty="0"/>
              </a:p>
              <a:p>
                <a:pPr algn="ctr"/>
                <a:r>
                  <a:rPr lang="en-US" sz="1600" dirty="0">
                    <a:sym typeface="Symbol" panose="05050102010706020507" pitchFamily="18" charset="2"/>
                  </a:rPr>
                  <a:t></a:t>
                </a:r>
                <a:endParaRPr lang="en-US" sz="1600" dirty="0"/>
              </a:p>
              <a:p>
                <a:pPr algn="ctr"/>
                <a:r>
                  <a:rPr lang="cs-CZ" sz="1600" dirty="0">
                    <a:sym typeface="Symbol" panose="05050102010706020507" pitchFamily="18" charset="2"/>
                  </a:rPr>
                  <a:t> t-test 2 nepárový</a:t>
                </a:r>
                <a:endParaRPr lang="cs-CZ" sz="1600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0D59BBCC-0C49-4F72-9C7E-CEE900D65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75" y="4542277"/>
                <a:ext cx="3295292" cy="1323439"/>
              </a:xfrm>
              <a:prstGeom prst="rect">
                <a:avLst/>
              </a:prstGeom>
              <a:blipFill>
                <a:blip r:embed="rId3"/>
                <a:stretch>
                  <a:fillRect l="-554" t="-913" b="-45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244E7B3E-8C6B-4620-A332-BB73F49FAAFB}"/>
                  </a:ext>
                </a:extLst>
              </p:cNvPr>
              <p:cNvSpPr/>
              <p:nvPr/>
            </p:nvSpPr>
            <p:spPr>
              <a:xfrm>
                <a:off x="4849224" y="4286722"/>
                <a:ext cx="152065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FF0000"/>
                  </a:solidFill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244E7B3E-8C6B-4620-A332-BB73F49FA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224" y="4286722"/>
                <a:ext cx="1520656" cy="584775"/>
              </a:xfrm>
              <a:prstGeom prst="rect">
                <a:avLst/>
              </a:prstGeom>
              <a:blipFill>
                <a:blip r:embed="rId4"/>
                <a:stretch>
                  <a:fillRect l="-2000" t="-3125" b="-12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délník 14">
            <a:extLst>
              <a:ext uri="{FF2B5EF4-FFF2-40B4-BE49-F238E27FC236}">
                <a16:creationId xmlns:a16="http://schemas.microsoft.com/office/drawing/2014/main" id="{B6DA3EF1-DA22-46AB-932A-2099891D2948}"/>
              </a:ext>
            </a:extLst>
          </p:cNvPr>
          <p:cNvSpPr/>
          <p:nvPr/>
        </p:nvSpPr>
        <p:spPr>
          <a:xfrm>
            <a:off x="6732845" y="4014523"/>
            <a:ext cx="371200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p</a:t>
            </a:r>
            <a:r>
              <a:rPr lang="en-US" dirty="0"/>
              <a:t>&lt;0,05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cs-CZ" dirty="0">
                <a:sym typeface="Symbol" panose="05050102010706020507" pitchFamily="18" charset="2"/>
              </a:rPr>
              <a:t>zamítáme hypotézu o tom, že </a:t>
            </a:r>
            <a:r>
              <a:rPr lang="en-US" dirty="0">
                <a:sym typeface="Symbol" panose="05050102010706020507" pitchFamily="18" charset="2"/>
              </a:rPr>
              <a:t>po</a:t>
            </a:r>
            <a:r>
              <a:rPr lang="cs-CZ" dirty="0">
                <a:sym typeface="Symbol" panose="05050102010706020507" pitchFamily="18" charset="2"/>
              </a:rPr>
              <a:t>čet nemocných v obou zemích je stejný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014DF89E-B80D-476E-9070-4542C4AFE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887730"/>
              </p:ext>
            </p:extLst>
          </p:nvPr>
        </p:nvGraphicFramePr>
        <p:xfrm>
          <a:off x="718475" y="3035408"/>
          <a:ext cx="7856883" cy="8229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6068">
                  <a:extLst>
                    <a:ext uri="{9D8B030D-6E8A-4147-A177-3AD203B41FA5}">
                      <a16:colId xmlns:a16="http://schemas.microsoft.com/office/drawing/2014/main" val="3470024470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728862905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3023213063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1992260224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1132873052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1839218191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516283147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3770753856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406031613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407083481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341464169"/>
                    </a:ext>
                  </a:extLst>
                </a:gridCol>
                <a:gridCol w="395624">
                  <a:extLst>
                    <a:ext uri="{9D8B030D-6E8A-4147-A177-3AD203B41FA5}">
                      <a16:colId xmlns:a16="http://schemas.microsoft.com/office/drawing/2014/main" val="401164727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3291977648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88783130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967148252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3798470246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222854754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477580621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110163105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582249454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38709424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r9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6643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cs-CZ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10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83937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cs-CZ" sz="12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51968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2600399D-1148-4340-81E8-637067769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260" y="5016273"/>
            <a:ext cx="1581371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A4A37FC-2A16-4D58-8FF7-68F219235915}"/>
              </a:ext>
            </a:extLst>
          </p:cNvPr>
          <p:cNvSpPr/>
          <p:nvPr/>
        </p:nvSpPr>
        <p:spPr>
          <a:xfrm>
            <a:off x="531303" y="2715935"/>
            <a:ext cx="10058400" cy="3306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F9152329-FF03-4A5F-8BB8-ACB2A55C6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Testy parametrické: rozptyl 1/2</a:t>
            </a:r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B01B99EF-C552-43D8-A897-DB1981E1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12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8A437E0-5CB2-48C9-AF16-CBAB3D9CF07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31303" y="430850"/>
                <a:ext cx="10058400" cy="21988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u="sng" dirty="0"/>
                  <a:t>Test rozptylu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i="1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u="sng" dirty="0"/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dirty="0">
                    <a:sym typeface="Symbol" panose="05050102010706020507" pitchFamily="18" charset="2"/>
                  </a:rPr>
                  <a:t>H0: rozptyl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cs-CZ" dirty="0">
                    <a:sym typeface="Symbol" panose="05050102010706020507" pitchFamily="18" charset="2"/>
                  </a:rPr>
                  <a:t>je roven hodnotě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i="1" dirty="0">
                    <a:sym typeface="Symbol" panose="05050102010706020507" pitchFamily="18" charset="2"/>
                  </a:rPr>
                  <a:t>h, </a:t>
                </a:r>
                <a:r>
                  <a:rPr lang="en-US" dirty="0" err="1">
                    <a:sym typeface="Symbol" panose="05050102010706020507" pitchFamily="18" charset="2"/>
                  </a:rPr>
                  <a:t>tedy</a:t>
                </a:r>
                <a:r>
                  <a:rPr lang="en-US" dirty="0">
                    <a:sym typeface="Symbol" panose="05050102010706020507" pitchFamily="18" charset="2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</m:oMath>
                </a14:m>
                <a:endParaRPr lang="cs-CZ" dirty="0">
                  <a:sym typeface="Symbol" panose="05050102010706020507" pitchFamily="18" charset="2"/>
                </a:endParaRPr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dirty="0">
                    <a:sym typeface="Symbol" panose="05050102010706020507" pitchFamily="18" charset="2"/>
                  </a:rPr>
                  <a:t>HA: </a:t>
                </a:r>
                <a:r>
                  <a:rPr lang="en-US" dirty="0" err="1">
                    <a:sym typeface="Symbol" panose="05050102010706020507" pitchFamily="18" charset="2"/>
                  </a:rPr>
                  <a:t>st</a:t>
                </a:r>
                <a:r>
                  <a:rPr lang="cs-CZ" dirty="0" err="1">
                    <a:sym typeface="Symbol" panose="05050102010706020507" pitchFamily="18" charset="2"/>
                  </a:rPr>
                  <a:t>řední</a:t>
                </a:r>
                <a:r>
                  <a:rPr lang="cs-CZ" dirty="0">
                    <a:sym typeface="Symbol" panose="05050102010706020507" pitchFamily="18" charset="2"/>
                  </a:rPr>
                  <a:t> hodnota není (je větší/menší než) hodnota </a:t>
                </a:r>
                <a:r>
                  <a:rPr lang="cs-CZ" i="1" dirty="0">
                    <a:sym typeface="Symbol" panose="05050102010706020507" pitchFamily="18" charset="2"/>
                  </a:rPr>
                  <a:t>h</a:t>
                </a:r>
                <a:r>
                  <a:rPr lang="cs-CZ" dirty="0">
                    <a:sym typeface="Symbol" panose="05050102010706020507" pitchFamily="18" charset="2"/>
                  </a:rPr>
                  <a:t>, tedy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&lt;,&gt;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</m:oMath>
                </a14:m>
                <a:endParaRPr lang="cs-CZ" dirty="0">
                  <a:sym typeface="Symbol" panose="05050102010706020507" pitchFamily="18" charset="2"/>
                </a:endParaRPr>
              </a:p>
              <a:p>
                <a:pPr marL="761238" lvl="2" indent="-285750"/>
                <a:r>
                  <a:rPr lang="cs-CZ" dirty="0">
                    <a:sym typeface="Symbol" panose="05050102010706020507" pitchFamily="18" charset="2"/>
                  </a:rPr>
                  <a:t>Hodnota </a:t>
                </a:r>
                <a:r>
                  <a:rPr lang="cs-CZ" i="1" dirty="0">
                    <a:sym typeface="Symbol" panose="05050102010706020507" pitchFamily="18" charset="2"/>
                  </a:rPr>
                  <a:t>h </a:t>
                </a:r>
                <a:r>
                  <a:rPr lang="cs-CZ" dirty="0">
                    <a:sym typeface="Symbol" panose="05050102010706020507" pitchFamily="18" charset="2"/>
                  </a:rPr>
                  <a:t>je určena v zadání slovní úlohy</a:t>
                </a:r>
              </a:p>
              <a:p>
                <a:pPr marL="292608" lvl="1" indent="0">
                  <a:buNone/>
                </a:pPr>
                <a:r>
                  <a:rPr lang="cs-CZ" dirty="0">
                    <a:sym typeface="Symbol" panose="05050102010706020507" pitchFamily="18" charset="2"/>
                  </a:rPr>
                  <a:t>Testujeme, zda zadané číslo </a:t>
                </a:r>
                <a:r>
                  <a:rPr lang="cs-CZ" i="1" dirty="0">
                    <a:sym typeface="Symbol" panose="05050102010706020507" pitchFamily="18" charset="2"/>
                  </a:rPr>
                  <a:t>h</a:t>
                </a:r>
                <a:r>
                  <a:rPr lang="cs-CZ" dirty="0">
                    <a:sym typeface="Symbol" panose="05050102010706020507" pitchFamily="18" charset="2"/>
                  </a:rPr>
                  <a:t> může být rozptylem souboru.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endParaRPr lang="cs-CZ" sz="2400" u="sng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8A437E0-5CB2-48C9-AF16-CBAB3D9CF0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1303" y="430850"/>
                <a:ext cx="10058400" cy="2198827"/>
              </a:xfrm>
              <a:blipFill>
                <a:blip r:embed="rId2"/>
                <a:stretch>
                  <a:fillRect l="-909" b="-19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>
            <a:extLst>
              <a:ext uri="{FF2B5EF4-FFF2-40B4-BE49-F238E27FC236}">
                <a16:creationId xmlns:a16="http://schemas.microsoft.com/office/drawing/2014/main" id="{DCF8340D-924A-4DE7-A3E3-6EDA5A84CFA9}"/>
              </a:ext>
            </a:extLst>
          </p:cNvPr>
          <p:cNvSpPr/>
          <p:nvPr/>
        </p:nvSpPr>
        <p:spPr>
          <a:xfrm>
            <a:off x="628922" y="2900330"/>
            <a:ext cx="98631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sz="1500" i="1" dirty="0">
                <a:sym typeface="Symbol" panose="05050102010706020507" pitchFamily="18" charset="2"/>
              </a:rPr>
              <a:t>Vyrábíme a stříháme </a:t>
            </a:r>
            <a:r>
              <a:rPr lang="cs-CZ" sz="1500" i="1" dirty="0" err="1">
                <a:sym typeface="Symbol" panose="05050102010706020507" pitchFamily="18" charset="2"/>
              </a:rPr>
              <a:t>nanofiltry</a:t>
            </a:r>
            <a:r>
              <a:rPr lang="cs-CZ" sz="1500" i="1" dirty="0">
                <a:sym typeface="Symbol" panose="05050102010706020507" pitchFamily="18" charset="2"/>
              </a:rPr>
              <a:t>. Dostali jsme nový řezací stroj, ale rozhodli jsme se ten starý nahradit až v případě, že rozptyl jednotlivých kusů filtrů bude vyšší než 5, což je hodnota, které dosahuje nová řezačka(není v tuto chvíli odladěná). Testujte na hladině významnosti 0,05, zda už je čas na zapojení nového přístroje do provozu.</a:t>
            </a:r>
            <a:r>
              <a:rPr lang="en-US" sz="1500" i="1" dirty="0">
                <a:sym typeface="Symbol" panose="05050102010706020507" pitchFamily="18" charset="2"/>
              </a:rPr>
              <a:t> </a:t>
            </a:r>
            <a:r>
              <a:rPr lang="cs-CZ" sz="1500" i="1" dirty="0">
                <a:sym typeface="Symbol" panose="05050102010706020507" pitchFamily="18" charset="2"/>
              </a:rPr>
              <a:t>Naměřili jsme </a:t>
            </a:r>
            <a:r>
              <a:rPr lang="cs-CZ" sz="1500" dirty="0">
                <a:solidFill>
                  <a:srgbClr val="0070C0"/>
                </a:solidFill>
              </a:rPr>
              <a:t>x=[30 50 23 30 40 32 51 26].</a:t>
            </a:r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5798F72E-C032-4334-960C-111231BF8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2" y="3900039"/>
            <a:ext cx="2314221" cy="173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02AF0C7-0D31-48C9-8B69-F1D9EE5D9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361" y="4712375"/>
            <a:ext cx="2953162" cy="695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79652C1-CF37-4EE7-B65C-B966B7D6585A}"/>
                  </a:ext>
                </a:extLst>
              </p:cNvPr>
              <p:cNvSpPr txBox="1"/>
              <p:nvPr/>
            </p:nvSpPr>
            <p:spPr>
              <a:xfrm>
                <a:off x="3120361" y="3957670"/>
                <a:ext cx="1390856" cy="657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79652C1-CF37-4EE7-B65C-B966B7D65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61" y="3957670"/>
                <a:ext cx="1390856" cy="657231"/>
              </a:xfrm>
              <a:prstGeom prst="rect">
                <a:avLst/>
              </a:prstGeom>
              <a:blipFill>
                <a:blip r:embed="rId5"/>
                <a:stretch>
                  <a:fillRect l="-3947" t="-2778" b="-148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>
            <a:extLst>
              <a:ext uri="{FF2B5EF4-FFF2-40B4-BE49-F238E27FC236}">
                <a16:creationId xmlns:a16="http://schemas.microsoft.com/office/drawing/2014/main" id="{2D80329A-A621-4B53-ADD2-D990A93E76A8}"/>
              </a:ext>
            </a:extLst>
          </p:cNvPr>
          <p:cNvSpPr/>
          <p:nvPr/>
        </p:nvSpPr>
        <p:spPr>
          <a:xfrm>
            <a:off x="6428416" y="4195378"/>
            <a:ext cx="40636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990600"/>
            <a:r>
              <a:rPr lang="cs-CZ" dirty="0"/>
              <a:t>P</a:t>
            </a:r>
            <a:r>
              <a:rPr lang="en-US" dirty="0"/>
              <a:t>&lt;0,05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cs-CZ" sz="1600" dirty="0">
                <a:sym typeface="Symbol" panose="05050102010706020507" pitchFamily="18" charset="2"/>
              </a:rPr>
              <a:t>zamítáme hypotézu o tom, rozptyl</a:t>
            </a:r>
            <a:r>
              <a:rPr lang="en-US" sz="1600" dirty="0">
                <a:sym typeface="Symbol" panose="05050102010706020507" pitchFamily="18" charset="2"/>
              </a:rPr>
              <a:t> je </a:t>
            </a:r>
            <a:r>
              <a:rPr lang="cs-CZ" sz="1600" dirty="0">
                <a:sym typeface="Symbol" panose="05050102010706020507" pitchFamily="18" charset="2"/>
              </a:rPr>
              <a:t>nižší než 25.</a:t>
            </a:r>
          </a:p>
          <a:p>
            <a:pPr algn="ctr"/>
            <a:r>
              <a:rPr lang="cs-CZ" dirty="0">
                <a:sym typeface="Symbol" panose="05050102010706020507" pitchFamily="18" charset="2"/>
              </a:rPr>
              <a:t></a:t>
            </a:r>
          </a:p>
          <a:p>
            <a:pPr algn="ctr"/>
            <a:r>
              <a:rPr lang="cs-CZ" dirty="0">
                <a:sym typeface="Symbol" panose="05050102010706020507" pitchFamily="18" charset="2"/>
              </a:rPr>
              <a:t>Je tedy čas na zapojení nového přístroje do provozu</a:t>
            </a:r>
          </a:p>
        </p:txBody>
      </p:sp>
    </p:spTree>
    <p:extLst>
      <p:ext uri="{BB962C8B-B14F-4D97-AF65-F5344CB8AC3E}">
        <p14:creationId xmlns:p14="http://schemas.microsoft.com/office/powerpoint/2010/main" val="3191165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AA0711-58BE-4A25-B031-1D45191C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Testy parametrické: rozptyl 1/2</a:t>
            </a:r>
          </a:p>
        </p:txBody>
      </p:sp>
      <p:sp>
        <p:nvSpPr>
          <p:cNvPr id="15" name="Zástupný symbol pro číslo snímku 3">
            <a:extLst>
              <a:ext uri="{FF2B5EF4-FFF2-40B4-BE49-F238E27FC236}">
                <a16:creationId xmlns:a16="http://schemas.microsoft.com/office/drawing/2014/main" id="{7FACAF56-9949-4864-975E-59451D26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13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6F0C19E-7399-48F1-8DE9-CE9CE4E88E16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88254" y="421189"/>
                <a:ext cx="10058400" cy="206901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sz="2400" u="sng" dirty="0"/>
                  <a:t>Test o shodě rozptylů dvou výběrů </a:t>
                </a:r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dirty="0">
                    <a:sym typeface="Symbol" panose="05050102010706020507" pitchFamily="18" charset="2"/>
                  </a:rPr>
                  <a:t>H0: rozptyl výběru č. 1 je roven rozptylu výběru č. 2, tedy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</m:oMath>
                </a14:m>
                <a:endParaRPr lang="cs-CZ" dirty="0">
                  <a:sym typeface="Symbol" panose="05050102010706020507" pitchFamily="18" charset="2"/>
                </a:endParaRPr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dirty="0">
                    <a:sym typeface="Symbol" panose="05050102010706020507" pitchFamily="18" charset="2"/>
                  </a:rPr>
                  <a:t>HA: </a:t>
                </a:r>
                <a:r>
                  <a:rPr lang="en-US" dirty="0" err="1">
                    <a:sym typeface="Symbol" panose="05050102010706020507" pitchFamily="18" charset="2"/>
                  </a:rPr>
                  <a:t>rozptyl</a:t>
                </a:r>
                <a:r>
                  <a:rPr lang="en-US" dirty="0">
                    <a:sym typeface="Symbol" panose="05050102010706020507" pitchFamily="18" charset="2"/>
                  </a:rPr>
                  <a:t> v</a:t>
                </a:r>
                <a:r>
                  <a:rPr lang="cs-CZ" dirty="0" err="1">
                    <a:sym typeface="Symbol" panose="05050102010706020507" pitchFamily="18" charset="2"/>
                  </a:rPr>
                  <a:t>ýběru</a:t>
                </a:r>
                <a:r>
                  <a:rPr lang="cs-CZ" dirty="0">
                    <a:sym typeface="Symbol" panose="05050102010706020507" pitchFamily="18" charset="2"/>
                  </a:rPr>
                  <a:t> č. 2 není (je větší/menší než) 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ez</m:t>
                    </m:r>
                    <m:r>
                      <a:rPr lang="cs-CZ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rozptyl</m:t>
                    </m:r>
                    <m:r>
                      <a:rPr lang="cs-CZ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v</m:t>
                    </m:r>
                    <m:r>
                      <a:rPr lang="cs-CZ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ý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b</m:t>
                    </m:r>
                    <m:r>
                      <a:rPr lang="cs-CZ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ě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ru</m:t>
                    </m:r>
                    <m:r>
                      <a:rPr lang="cs-CZ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č. 2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&lt;,&gt;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</m:oMath>
                </a14:m>
                <a:endParaRPr lang="cs-CZ" dirty="0">
                  <a:sym typeface="Symbol" panose="05050102010706020507" pitchFamily="18" charset="2"/>
                </a:endParaRPr>
              </a:p>
              <a:p>
                <a:pPr marL="92075" lvl="1" indent="0">
                  <a:buNone/>
                  <a:tabLst>
                    <a:tab pos="92075" algn="l"/>
                  </a:tabLst>
                </a:pPr>
                <a:endParaRPr lang="cs-CZ" dirty="0">
                  <a:sym typeface="Symbol" panose="05050102010706020507" pitchFamily="18" charset="2"/>
                </a:endParaRPr>
              </a:p>
              <a:p>
                <a:pPr marL="92075" lvl="1" indent="0">
                  <a:buNone/>
                  <a:tabLst>
                    <a:tab pos="92075" algn="l"/>
                  </a:tabLst>
                </a:pPr>
                <a:r>
                  <a:rPr lang="cs-CZ" dirty="0">
                    <a:sym typeface="Symbol" panose="05050102010706020507" pitchFamily="18" charset="2"/>
                  </a:rPr>
                  <a:t>Předpoklad: normalita dat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6F0C19E-7399-48F1-8DE9-CE9CE4E88E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88254" y="421189"/>
                <a:ext cx="10058400" cy="2069017"/>
              </a:xfrm>
              <a:blipFill>
                <a:blip r:embed="rId2"/>
                <a:stretch>
                  <a:fillRect l="-7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délník 4">
            <a:extLst>
              <a:ext uri="{FF2B5EF4-FFF2-40B4-BE49-F238E27FC236}">
                <a16:creationId xmlns:a16="http://schemas.microsoft.com/office/drawing/2014/main" id="{918C223B-54BD-4998-BB0F-4D9610A8DF1C}"/>
              </a:ext>
            </a:extLst>
          </p:cNvPr>
          <p:cNvSpPr/>
          <p:nvPr/>
        </p:nvSpPr>
        <p:spPr>
          <a:xfrm>
            <a:off x="499388" y="2706116"/>
            <a:ext cx="10058400" cy="3276154"/>
          </a:xfrm>
          <a:prstGeom prst="rect">
            <a:avLst/>
          </a:prstGeom>
          <a:solidFill>
            <a:srgbClr val="FBE5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76BEA06C-2FA6-473C-A846-F87D34C67E0D}"/>
              </a:ext>
            </a:extLst>
          </p:cNvPr>
          <p:cNvSpPr txBox="1">
            <a:spLocks/>
          </p:cNvSpPr>
          <p:nvPr/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Testy hypotéz pro 2 výběry</a:t>
            </a:r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27F6F99-ACD7-4D50-B6F5-9C4DD6DC41F0}"/>
              </a:ext>
            </a:extLst>
          </p:cNvPr>
          <p:cNvSpPr txBox="1"/>
          <p:nvPr/>
        </p:nvSpPr>
        <p:spPr>
          <a:xfrm>
            <a:off x="631345" y="2761087"/>
            <a:ext cx="1005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Opakovaně (po měsíci) jsme se zeptali 20 respondentů z Itálie, kolik znají osobně lidí, kteří jsou nemocní Covid-19. Ověřte tvrzení, že data po měsíci mají větší variabilitu, tedy v okolí některých lidí se jich nakazí víc než jinde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7D9E4609-430E-4C2D-9FF7-7B9A1FF618E0}"/>
                  </a:ext>
                </a:extLst>
              </p:cNvPr>
              <p:cNvSpPr txBox="1"/>
              <p:nvPr/>
            </p:nvSpPr>
            <p:spPr>
              <a:xfrm>
                <a:off x="643718" y="4517550"/>
                <a:ext cx="3303918" cy="1323439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/>
                  <a:t>Normalita dat</a:t>
                </a:r>
                <a:r>
                  <a:rPr lang="en-US" sz="1600" dirty="0"/>
                  <a:t>: </a:t>
                </a:r>
                <a:r>
                  <a:rPr lang="cs-CZ" sz="1600" dirty="0"/>
                  <a:t>ano</a:t>
                </a:r>
                <a:r>
                  <a:rPr lang="en-US" sz="1600" dirty="0"/>
                  <a:t> (AD test)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/>
                  <a:t>Známe rozptyl souboru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1600" dirty="0"/>
                  <a:t>: ne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1600" dirty="0"/>
                  <a:t>Hledáme rozptyl?: ano</a:t>
                </a:r>
              </a:p>
              <a:p>
                <a:pPr algn="ctr"/>
                <a:r>
                  <a:rPr lang="en-US" sz="1600" dirty="0">
                    <a:sym typeface="Symbol" panose="05050102010706020507" pitchFamily="18" charset="2"/>
                  </a:rPr>
                  <a:t></a:t>
                </a:r>
                <a:endParaRPr lang="en-US" sz="1600" dirty="0"/>
              </a:p>
              <a:p>
                <a:pPr algn="ctr"/>
                <a:r>
                  <a:rPr lang="cs-CZ" sz="1600" dirty="0">
                    <a:sym typeface="Symbol" panose="05050102010706020507" pitchFamily="18" charset="2"/>
                  </a:rPr>
                  <a:t> var-test 2 </a:t>
                </a:r>
                <a:endParaRPr lang="cs-CZ" sz="16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7D9E4609-430E-4C2D-9FF7-7B9A1FF61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18" y="4517550"/>
                <a:ext cx="3303918" cy="1323439"/>
              </a:xfrm>
              <a:prstGeom prst="rect">
                <a:avLst/>
              </a:prstGeom>
              <a:blipFill>
                <a:blip r:embed="rId3"/>
                <a:stretch>
                  <a:fillRect l="-551" t="-913" b="-45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699BBB9E-5F33-43A6-BC8A-FCAA0D0BC44D}"/>
                  </a:ext>
                </a:extLst>
              </p:cNvPr>
              <p:cNvSpPr/>
              <p:nvPr/>
            </p:nvSpPr>
            <p:spPr>
              <a:xfrm>
                <a:off x="4695299" y="4303238"/>
                <a:ext cx="1520656" cy="591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1600" dirty="0">
                  <a:solidFill>
                    <a:srgbClr val="FF0000"/>
                  </a:solidFill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HA: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699BBB9E-5F33-43A6-BC8A-FCAA0D0BC4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299" y="4303238"/>
                <a:ext cx="1520656" cy="591444"/>
              </a:xfrm>
              <a:prstGeom prst="rect">
                <a:avLst/>
              </a:prstGeom>
              <a:blipFill>
                <a:blip r:embed="rId4"/>
                <a:stretch>
                  <a:fillRect l="-2000" t="-2062" b="-123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>
            <a:extLst>
              <a:ext uri="{FF2B5EF4-FFF2-40B4-BE49-F238E27FC236}">
                <a16:creationId xmlns:a16="http://schemas.microsoft.com/office/drawing/2014/main" id="{20296215-2368-4C27-B678-D545A758553B}"/>
              </a:ext>
            </a:extLst>
          </p:cNvPr>
          <p:cNvSpPr/>
          <p:nvPr/>
        </p:nvSpPr>
        <p:spPr>
          <a:xfrm>
            <a:off x="7572931" y="4440605"/>
            <a:ext cx="2984857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P</a:t>
            </a:r>
            <a:r>
              <a:rPr lang="en-US" dirty="0"/>
              <a:t>&gt;0,05 </a:t>
            </a:r>
            <a:r>
              <a:rPr lang="en-US" dirty="0">
                <a:sym typeface="Symbol" panose="05050102010706020507" pitchFamily="18" charset="2"/>
              </a:rPr>
              <a:t> ne</a:t>
            </a:r>
            <a:r>
              <a:rPr lang="cs-CZ" dirty="0">
                <a:sym typeface="Symbol" panose="05050102010706020507" pitchFamily="18" charset="2"/>
              </a:rPr>
              <a:t>zamítáme hypotézu o tom, že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cs-CZ" dirty="0">
                <a:sym typeface="Symbol" panose="05050102010706020507" pitchFamily="18" charset="2"/>
              </a:rPr>
              <a:t>variabilita </a:t>
            </a:r>
            <a:r>
              <a:rPr lang="en-US" dirty="0">
                <a:sym typeface="Symbol" panose="05050102010706020507" pitchFamily="18" charset="2"/>
              </a:rPr>
              <a:t>po</a:t>
            </a:r>
            <a:r>
              <a:rPr lang="cs-CZ" dirty="0">
                <a:sym typeface="Symbol" panose="05050102010706020507" pitchFamily="18" charset="2"/>
              </a:rPr>
              <a:t>čt</a:t>
            </a:r>
            <a:r>
              <a:rPr lang="en-US" dirty="0">
                <a:sym typeface="Symbol" panose="05050102010706020507" pitchFamily="18" charset="2"/>
              </a:rPr>
              <a:t>u</a:t>
            </a:r>
            <a:r>
              <a:rPr lang="cs-CZ" dirty="0">
                <a:sym typeface="Symbol" panose="05050102010706020507" pitchFamily="18" charset="2"/>
              </a:rPr>
              <a:t> nemocných je větší při opakovaném měření.</a:t>
            </a:r>
          </a:p>
          <a:p>
            <a:pPr algn="ctr"/>
            <a:endParaRPr lang="cs-CZ" dirty="0">
              <a:sym typeface="Symbol" panose="05050102010706020507" pitchFamily="18" charset="2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D186342-D48A-4D9C-8420-6FD8EFAD3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549" y="5002672"/>
            <a:ext cx="3229426" cy="838317"/>
          </a:xfrm>
          <a:prstGeom prst="rect">
            <a:avLst/>
          </a:prstGeom>
        </p:spPr>
      </p:pic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8A1990DB-6B12-4CE6-B9FA-7FDF8E265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013029"/>
              </p:ext>
            </p:extLst>
          </p:nvPr>
        </p:nvGraphicFramePr>
        <p:xfrm>
          <a:off x="1070046" y="3429000"/>
          <a:ext cx="7864802" cy="8726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6068">
                  <a:extLst>
                    <a:ext uri="{9D8B030D-6E8A-4147-A177-3AD203B41FA5}">
                      <a16:colId xmlns:a16="http://schemas.microsoft.com/office/drawing/2014/main" val="3470024470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728862905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3023213063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1992260224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1132873052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1839218191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516283147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3770753856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406031613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407083481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34146416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401164727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3291977648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88783130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967148252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3798470246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222854754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477580621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110163105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582249454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38709424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66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839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51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70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04EB3-CEB4-42FF-853B-B4E2193D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 neparametrické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BBBCE6-8BCB-4066-9477-3B65D667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36" y="1965742"/>
            <a:ext cx="10058400" cy="183125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Testy bez předpokladu normality = soubor nemusí mít normální rozdělení </a:t>
            </a:r>
            <a:r>
              <a:rPr lang="cs-CZ" dirty="0">
                <a:sym typeface="Symbol" panose="05050102010706020507" pitchFamily="18" charset="2"/>
              </a:rPr>
              <a:t> slabší test</a:t>
            </a:r>
          </a:p>
          <a:p>
            <a:r>
              <a:rPr lang="cs-CZ" dirty="0">
                <a:sym typeface="Symbol" panose="05050102010706020507" pitchFamily="18" charset="2"/>
              </a:rPr>
              <a:t>U těchto testů se nepracuje s absolutními naměřenými hodnotami, ale pouze s pořadím daných hodnot  slabší test  pro zamítnutí hypotézy potřebuji „pádnější“ argumenty.</a:t>
            </a:r>
          </a:p>
          <a:p>
            <a:r>
              <a:rPr lang="cs-CZ" dirty="0">
                <a:sym typeface="Symbol" panose="05050102010706020507" pitchFamily="18" charset="2"/>
              </a:rPr>
              <a:t>Testujeme medián, tzn. hledáme prostřední hodnotu bez ohledu na absolutní čísla  nemáme problém s extrémy  používáme i u malého počtu dat.</a:t>
            </a:r>
            <a:r>
              <a:rPr lang="cs-CZ" i="1" dirty="0">
                <a:sym typeface="Symbol" panose="05050102010706020507" pitchFamily="18" charset="2"/>
              </a:rPr>
              <a:t>	</a:t>
            </a:r>
            <a:endParaRPr lang="cs-CZ" dirty="0">
              <a:sym typeface="Symbol" panose="05050102010706020507" pitchFamily="18" charset="2"/>
            </a:endParaRPr>
          </a:p>
          <a:p>
            <a:pPr marL="457200" indent="-457200">
              <a:buFont typeface="+mj-lt"/>
              <a:buAutoNum type="arabicPeriod"/>
            </a:pPr>
            <a:endParaRPr lang="cs-CZ" dirty="0">
              <a:sym typeface="Symbol" panose="05050102010706020507" pitchFamily="18" charset="2"/>
            </a:endParaRPr>
          </a:p>
          <a:p>
            <a:pPr marL="457200" indent="-457200">
              <a:buFont typeface="+mj-lt"/>
              <a:buAutoNum type="arabicPeriod"/>
            </a:pPr>
            <a:endParaRPr lang="cs-CZ" dirty="0">
              <a:sym typeface="Symbol" panose="05050102010706020507" pitchFamily="18" charset="2"/>
            </a:endParaRPr>
          </a:p>
          <a:p>
            <a:endParaRPr lang="cs-CZ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FCD2E98-1214-47EA-BF63-354E4E222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7383"/>
          <a:stretch/>
        </p:blipFill>
        <p:spPr bwMode="auto">
          <a:xfrm>
            <a:off x="3568426" y="4047629"/>
            <a:ext cx="2261627" cy="195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11419B3-1332-4C5C-8159-7D9042B48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r="8058"/>
          <a:stretch/>
        </p:blipFill>
        <p:spPr bwMode="auto">
          <a:xfrm>
            <a:off x="6107830" y="4047629"/>
            <a:ext cx="2261627" cy="195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5478519-E260-4AAE-8E2A-1EDA2B89F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r="7001"/>
          <a:stretch/>
        </p:blipFill>
        <p:spPr bwMode="auto">
          <a:xfrm>
            <a:off x="1089338" y="4091846"/>
            <a:ext cx="2219710" cy="19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9576ED9-4E03-4934-847B-43476B4B8C7D}"/>
              </a:ext>
            </a:extLst>
          </p:cNvPr>
          <p:cNvSpPr txBox="1"/>
          <p:nvPr/>
        </p:nvSpPr>
        <p:spPr>
          <a:xfrm>
            <a:off x="3627980" y="6005824"/>
            <a:ext cx="2340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Málo dat, normální rozdělení,</a:t>
            </a:r>
          </a:p>
          <a:p>
            <a:r>
              <a:rPr lang="cs-CZ" sz="1400" dirty="0"/>
              <a:t>extrémní hodnota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697188D-379B-4FB8-BDF4-A06869AA3C2C}"/>
              </a:ext>
            </a:extLst>
          </p:cNvPr>
          <p:cNvSpPr txBox="1"/>
          <p:nvPr/>
        </p:nvSpPr>
        <p:spPr>
          <a:xfrm>
            <a:off x="6223060" y="6005824"/>
            <a:ext cx="2340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Málo dat, normální rozdělení,</a:t>
            </a:r>
          </a:p>
          <a:p>
            <a:r>
              <a:rPr lang="cs-CZ" sz="1400" dirty="0"/>
              <a:t>extrémní hodnota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8CEF703-9BFD-4931-940A-BABD8C76281E}"/>
              </a:ext>
            </a:extLst>
          </p:cNvPr>
          <p:cNvSpPr txBox="1"/>
          <p:nvPr/>
        </p:nvSpPr>
        <p:spPr>
          <a:xfrm>
            <a:off x="1192188" y="6050475"/>
            <a:ext cx="2170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Jiné než normální rozdělení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66F2E95-E7C5-4998-87CD-027D386CAA93}"/>
              </a:ext>
            </a:extLst>
          </p:cNvPr>
          <p:cNvSpPr/>
          <p:nvPr/>
        </p:nvSpPr>
        <p:spPr>
          <a:xfrm>
            <a:off x="4438617" y="3565902"/>
            <a:ext cx="495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C367F3E-03FE-4319-B2BF-FFA24F7C40F1}"/>
              </a:ext>
            </a:extLst>
          </p:cNvPr>
          <p:cNvSpPr/>
          <p:nvPr/>
        </p:nvSpPr>
        <p:spPr>
          <a:xfrm>
            <a:off x="1894215" y="3599147"/>
            <a:ext cx="495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5BA4429-A454-4B23-ADDE-18EEA29B17F0}"/>
              </a:ext>
            </a:extLst>
          </p:cNvPr>
          <p:cNvSpPr/>
          <p:nvPr/>
        </p:nvSpPr>
        <p:spPr>
          <a:xfrm>
            <a:off x="7003800" y="3565902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sym typeface="Wingdings" panose="05000000000000000000" pitchFamily="2" charset="2"/>
              </a:rPr>
              <a:t>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6F1EA07-2C51-40AE-B018-8C2B6F2A8EC0}"/>
              </a:ext>
            </a:extLst>
          </p:cNvPr>
          <p:cNvSpPr txBox="1"/>
          <p:nvPr/>
        </p:nvSpPr>
        <p:spPr>
          <a:xfrm>
            <a:off x="8619545" y="3787436"/>
            <a:ext cx="19891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sym typeface="Symbol" panose="05050102010706020507" pitchFamily="18" charset="2"/>
              </a:rPr>
              <a:t>Neparametrický test je  možné použít i v případě normálního rozdělení a velkého počtu dat. V takovém případě je většinou lepší použít parametrický test</a:t>
            </a:r>
            <a:r>
              <a:rPr lang="cs-CZ" sz="1600" dirty="0">
                <a:sym typeface="Symbol" panose="05050102010706020507" pitchFamily="18" charset="2"/>
              </a:rPr>
              <a:t>.</a:t>
            </a:r>
            <a:endParaRPr lang="cs-CZ" dirty="0"/>
          </a:p>
        </p:txBody>
      </p:sp>
      <p:sp>
        <p:nvSpPr>
          <p:cNvPr id="14" name="Zástupný symbol pro číslo snímku 3">
            <a:extLst>
              <a:ext uri="{FF2B5EF4-FFF2-40B4-BE49-F238E27FC236}">
                <a16:creationId xmlns:a16="http://schemas.microsoft.com/office/drawing/2014/main" id="{E8C21FED-CC5D-4706-B8BF-EB459CBE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14</a:t>
            </a:fld>
            <a:endParaRPr lang="cs-CZ" dirty="0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1B3853F8-FDDD-4387-B210-D1873BFA2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Testy neparametrické 1/2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88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5189B-F57C-42FF-A131-052DBA01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Neparametrické TH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92A5FF-1B72-4DB4-99C1-066548D68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822804" cy="4023360"/>
          </a:xfrm>
        </p:spPr>
        <p:txBody>
          <a:bodyPr/>
          <a:lstStyle/>
          <a:p>
            <a:r>
              <a:rPr lang="cs-CZ" dirty="0"/>
              <a:t>Tyto testy nesplňují základní předpoklad normality </a:t>
            </a:r>
            <a:r>
              <a:rPr lang="cs-CZ" b="1" dirty="0"/>
              <a:t>alespoň pro jeden </a:t>
            </a:r>
            <a:r>
              <a:rPr lang="cs-CZ" dirty="0"/>
              <a:t>z výběrů, který testujeme, tedy: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57F449A-6B93-4EF0-B7A8-880655B8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Testy neparametrické 2/2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FE5E964-5074-4BF5-A435-B6AF6230C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845342"/>
              </p:ext>
            </p:extLst>
          </p:nvPr>
        </p:nvGraphicFramePr>
        <p:xfrm>
          <a:off x="916753" y="2832824"/>
          <a:ext cx="4135887" cy="3041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AA867C9D-9AA2-43D7-A558-71EE95A127C9}"/>
              </a:ext>
            </a:extLst>
          </p:cNvPr>
          <p:cNvSpPr txBox="1"/>
          <p:nvPr/>
        </p:nvSpPr>
        <p:spPr>
          <a:xfrm>
            <a:off x="3217652" y="2724450"/>
            <a:ext cx="172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Parametrické TH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93C02A-7923-4477-B62A-9E441958AA8C}"/>
              </a:ext>
            </a:extLst>
          </p:cNvPr>
          <p:cNvSpPr txBox="1"/>
          <p:nvPr/>
        </p:nvSpPr>
        <p:spPr>
          <a:xfrm>
            <a:off x="615020" y="5557638"/>
            <a:ext cx="216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Neparametrické TH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E672AD8-B8B2-4FC1-8E29-03C1E190B231}"/>
              </a:ext>
            </a:extLst>
          </p:cNvPr>
          <p:cNvSpPr txBox="1"/>
          <p:nvPr/>
        </p:nvSpPr>
        <p:spPr>
          <a:xfrm>
            <a:off x="5778808" y="2147956"/>
            <a:ext cx="51240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Test:</a:t>
            </a:r>
          </a:p>
          <a:p>
            <a:pPr marL="630238" indent="-268288"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cs-CZ" dirty="0"/>
              <a:t>Střední hodnotu</a:t>
            </a:r>
            <a:r>
              <a:rPr lang="en-US" dirty="0"/>
              <a:t> </a:t>
            </a:r>
            <a:r>
              <a:rPr lang="en-US" sz="1600" dirty="0"/>
              <a:t>(</a:t>
            </a:r>
            <a:r>
              <a:rPr lang="cs-CZ" sz="1600" dirty="0" err="1"/>
              <a:t>Wilcoxon</a:t>
            </a:r>
            <a:r>
              <a:rPr lang="cs-CZ" sz="1600" dirty="0"/>
              <a:t> t., Mann-</a:t>
            </a:r>
            <a:r>
              <a:rPr lang="cs-CZ" sz="1600" dirty="0" err="1"/>
              <a:t>Whitney</a:t>
            </a:r>
            <a:r>
              <a:rPr lang="cs-CZ" sz="1600" dirty="0"/>
              <a:t> t.</a:t>
            </a:r>
            <a:r>
              <a:rPr lang="en-US" sz="1600" dirty="0"/>
              <a:t>)</a:t>
            </a:r>
            <a:endParaRPr lang="cs-CZ" sz="1600" dirty="0"/>
          </a:p>
          <a:p>
            <a:endParaRPr lang="cs-CZ" dirty="0"/>
          </a:p>
          <a:p>
            <a:r>
              <a:rPr lang="cs-CZ" dirty="0"/>
              <a:t>Porovnání: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Pomocí histogramů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Pomocí </a:t>
            </a:r>
            <a:r>
              <a:rPr lang="cs-CZ" dirty="0" err="1"/>
              <a:t>boxplotů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444D03F-67E6-403C-9A80-750E9CCAA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3467" y="2832824"/>
            <a:ext cx="1757488" cy="1422259"/>
          </a:xfrm>
          <a:prstGeom prst="rect">
            <a:avLst/>
          </a:prstGeom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BAB3CCDA-BA89-4795-A679-C27995A7D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r="6713"/>
          <a:stretch/>
        </p:blipFill>
        <p:spPr bwMode="auto">
          <a:xfrm>
            <a:off x="8340854" y="4532386"/>
            <a:ext cx="1757488" cy="150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číslo snímku 3">
            <a:extLst>
              <a:ext uri="{FF2B5EF4-FFF2-40B4-BE49-F238E27FC236}">
                <a16:creationId xmlns:a16="http://schemas.microsoft.com/office/drawing/2014/main" id="{DEDE7069-58AF-4065-9DF7-1E0A7C80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79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zápatí 4">
            <a:extLst>
              <a:ext uri="{FF2B5EF4-FFF2-40B4-BE49-F238E27FC236}">
                <a16:creationId xmlns:a16="http://schemas.microsoft.com/office/drawing/2014/main" id="{E74C54F9-D1F1-41C7-947E-25C7F433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43794" y="2768292"/>
            <a:ext cx="44943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Testy neparametrické: střední hodnota 1/3</a:t>
            </a:r>
          </a:p>
        </p:txBody>
      </p:sp>
      <p:sp>
        <p:nvSpPr>
          <p:cNvPr id="18" name="Zástupný symbol pro číslo snímku 3">
            <a:extLst>
              <a:ext uri="{FF2B5EF4-FFF2-40B4-BE49-F238E27FC236}">
                <a16:creationId xmlns:a16="http://schemas.microsoft.com/office/drawing/2014/main" id="{3AB11984-F3D0-466A-B71A-2083601F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16</a:t>
            </a:fld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BBBCE6-8BCB-4066-9477-3B65D6676D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394" y="455125"/>
            <a:ext cx="9955213" cy="2338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 err="1">
                <a:sym typeface="Symbol" panose="05050102010706020507" pitchFamily="18" charset="2"/>
              </a:rPr>
              <a:t>Wilcoxonův</a:t>
            </a:r>
            <a:r>
              <a:rPr lang="cs-CZ" sz="2400" u="sng" dirty="0">
                <a:sym typeface="Symbol" panose="05050102010706020507" pitchFamily="18" charset="2"/>
              </a:rPr>
              <a:t> test</a:t>
            </a:r>
          </a:p>
          <a:p>
            <a:pPr marL="635508" lvl="1" indent="-342900">
              <a:buFont typeface="+mj-lt"/>
              <a:buAutoNum type="alphaLcParenR"/>
            </a:pPr>
            <a:r>
              <a:rPr lang="cs-CZ" dirty="0">
                <a:sym typeface="Symbol" panose="05050102010706020507" pitchFamily="18" charset="2"/>
              </a:rPr>
              <a:t>H0: Medián je roven hodnotě </a:t>
            </a:r>
            <a:r>
              <a:rPr lang="cs-CZ" i="1" dirty="0">
                <a:sym typeface="Symbol" panose="05050102010706020507" pitchFamily="18" charset="2"/>
              </a:rPr>
              <a:t>h</a:t>
            </a:r>
            <a:endParaRPr lang="cs-CZ" dirty="0">
              <a:sym typeface="Symbol" panose="05050102010706020507" pitchFamily="18" charset="2"/>
            </a:endParaRPr>
          </a:p>
          <a:p>
            <a:pPr marL="635508" lvl="1" indent="-342900">
              <a:buFont typeface="+mj-lt"/>
              <a:buAutoNum type="alphaLcParenR"/>
            </a:pPr>
            <a:r>
              <a:rPr lang="cs-CZ" dirty="0">
                <a:sym typeface="Symbol" panose="05050102010706020507" pitchFamily="18" charset="2"/>
              </a:rPr>
              <a:t>HA: Medián není (je větší/menší než) hodnota </a:t>
            </a:r>
            <a:r>
              <a:rPr lang="cs-CZ" i="1" dirty="0">
                <a:sym typeface="Symbol" panose="05050102010706020507" pitchFamily="18" charset="2"/>
              </a:rPr>
              <a:t>h</a:t>
            </a:r>
            <a:endParaRPr lang="cs-CZ" dirty="0">
              <a:sym typeface="Symbol" panose="05050102010706020507" pitchFamily="18" charset="2"/>
            </a:endParaRPr>
          </a:p>
          <a:p>
            <a:pPr marL="761238" lvl="2" indent="-285750"/>
            <a:r>
              <a:rPr lang="cs-CZ" dirty="0">
                <a:sym typeface="Symbol" panose="05050102010706020507" pitchFamily="18" charset="2"/>
              </a:rPr>
              <a:t>Hodnota </a:t>
            </a:r>
            <a:r>
              <a:rPr lang="cs-CZ" i="1" dirty="0">
                <a:sym typeface="Symbol" panose="05050102010706020507" pitchFamily="18" charset="2"/>
              </a:rPr>
              <a:t>h </a:t>
            </a:r>
            <a:r>
              <a:rPr lang="cs-CZ" dirty="0">
                <a:sym typeface="Symbol" panose="05050102010706020507" pitchFamily="18" charset="2"/>
              </a:rPr>
              <a:t>je určena v zadání slovní úlohy</a:t>
            </a:r>
          </a:p>
          <a:p>
            <a:pPr marL="292608" lvl="1" indent="0">
              <a:buNone/>
            </a:pPr>
            <a:r>
              <a:rPr lang="cs-CZ" dirty="0">
                <a:sym typeface="Symbol" panose="05050102010706020507" pitchFamily="18" charset="2"/>
              </a:rPr>
              <a:t>Testujeme, zda je zadané číslo opravdu ve středu soubor</a:t>
            </a:r>
            <a:r>
              <a:rPr lang="en-US" dirty="0">
                <a:sym typeface="Symbol" panose="05050102010706020507" pitchFamily="18" charset="2"/>
              </a:rPr>
              <a:t>u.</a:t>
            </a:r>
          </a:p>
          <a:p>
            <a:pPr marL="292608" lvl="1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292608" lvl="1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292608" lvl="1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292608" lvl="1" indent="0">
              <a:buNone/>
            </a:pPr>
            <a:endParaRPr lang="cs-CZ" dirty="0">
              <a:sym typeface="Symbol" panose="05050102010706020507" pitchFamily="18" charset="2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2E0F254-9AE7-40AA-8B69-66BE36F66796}"/>
              </a:ext>
            </a:extLst>
          </p:cNvPr>
          <p:cNvSpPr/>
          <p:nvPr/>
        </p:nvSpPr>
        <p:spPr>
          <a:xfrm>
            <a:off x="456384" y="2712584"/>
            <a:ext cx="10125513" cy="3306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B9637E-11F9-4CBA-9BE1-CC0DE530D2E5}"/>
              </a:ext>
            </a:extLst>
          </p:cNvPr>
          <p:cNvSpPr txBox="1"/>
          <p:nvPr/>
        </p:nvSpPr>
        <p:spPr>
          <a:xfrm>
            <a:off x="585181" y="2859298"/>
            <a:ext cx="9824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Vyrábíme a stříháme </a:t>
            </a:r>
            <a:r>
              <a:rPr lang="cs-CZ" i="1" dirty="0" err="1"/>
              <a:t>nanofiltry</a:t>
            </a:r>
            <a:r>
              <a:rPr lang="cs-CZ" i="1" dirty="0"/>
              <a:t>. Dostali jsme nový řezací stroj, ale rozhodli jsme se nařezat prvních několik kusů, jejich délka byla </a:t>
            </a:r>
            <a:r>
              <a:rPr lang="cs-CZ" dirty="0">
                <a:solidFill>
                  <a:srgbClr val="0070C0"/>
                </a:solidFill>
              </a:rPr>
              <a:t>x=[30 50 23 30 40 32 51 26 55 54 120]</a:t>
            </a:r>
            <a:r>
              <a:rPr lang="cs-CZ" i="1" dirty="0">
                <a:solidFill>
                  <a:srgbClr val="0070C0"/>
                </a:solidFill>
              </a:rPr>
              <a:t>. </a:t>
            </a:r>
            <a:r>
              <a:rPr lang="en-US" i="1" dirty="0"/>
              <a:t>Na </a:t>
            </a:r>
            <a:r>
              <a:rPr lang="cs-CZ" i="1" dirty="0"/>
              <a:t>hladině významnosti 0,05 testujte hypotézu, že střední hodnota délky filtrů je 40.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E5578A35-96E9-4126-9EBA-CDBFCAB143A9}"/>
                  </a:ext>
                </a:extLst>
              </p:cNvPr>
              <p:cNvSpPr txBox="1"/>
              <p:nvPr/>
            </p:nvSpPr>
            <p:spPr>
              <a:xfrm>
                <a:off x="4651248" y="4292525"/>
                <a:ext cx="1607538" cy="670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HA:</a:t>
                </a: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</m:sSub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cs-CZ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E5578A35-96E9-4126-9EBA-CDBFCAB14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48" y="4292525"/>
                <a:ext cx="1607538" cy="670696"/>
              </a:xfrm>
              <a:prstGeom prst="rect">
                <a:avLst/>
              </a:prstGeom>
              <a:blipFill>
                <a:blip r:embed="rId2"/>
                <a:stretch>
                  <a:fillRect l="-3030" t="-3636" b="-127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>
            <a:extLst>
              <a:ext uri="{FF2B5EF4-FFF2-40B4-BE49-F238E27FC236}">
                <a16:creationId xmlns:a16="http://schemas.microsoft.com/office/drawing/2014/main" id="{14C0EE14-9BD0-4533-ADAE-DB03DB3CAD0E}"/>
              </a:ext>
            </a:extLst>
          </p:cNvPr>
          <p:cNvSpPr txBox="1"/>
          <p:nvPr/>
        </p:nvSpPr>
        <p:spPr>
          <a:xfrm>
            <a:off x="856268" y="4020584"/>
            <a:ext cx="287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Otestujeme normalitu da</a:t>
            </a:r>
            <a:r>
              <a:rPr lang="en-US" dirty="0"/>
              <a:t>t</a:t>
            </a: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1427CE3-3969-44EA-95CF-B89FE5A28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515"/>
          <a:stretch/>
        </p:blipFill>
        <p:spPr>
          <a:xfrm>
            <a:off x="1277895" y="4340649"/>
            <a:ext cx="1228617" cy="715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7C0F3605-672C-4E7F-AB6F-5833C0046C50}"/>
                  </a:ext>
                </a:extLst>
              </p:cNvPr>
              <p:cNvSpPr txBox="1"/>
              <p:nvPr/>
            </p:nvSpPr>
            <p:spPr>
              <a:xfrm>
                <a:off x="1214622" y="5056419"/>
                <a:ext cx="24107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 </a:t>
                </a:r>
                <a:r>
                  <a:rPr lang="cs-CZ">
                    <a:sym typeface="Symbol" panose="05050102010706020507" pitchFamily="18" charset="2"/>
                  </a:rPr>
                  <a:t>zamítáme hypotézu </a:t>
                </a:r>
                <a:r>
                  <a:rPr lang="cs-CZ" dirty="0">
                    <a:sym typeface="Symbol" panose="05050102010706020507" pitchFamily="18" charset="2"/>
                  </a:rPr>
                  <a:t>o normalitě dat</a:t>
                </a:r>
                <a:endParaRPr lang="cs-CZ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7C0F3605-672C-4E7F-AB6F-5833C0046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22" y="5056419"/>
                <a:ext cx="2410708" cy="923330"/>
              </a:xfrm>
              <a:prstGeom prst="rect">
                <a:avLst/>
              </a:prstGeom>
              <a:blipFill>
                <a:blip r:embed="rId4"/>
                <a:stretch>
                  <a:fillRect l="-2020" t="-3947" b="-98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88C91C77-DB38-41E7-9688-7AC42C8F9E43}"/>
              </a:ext>
            </a:extLst>
          </p:cNvPr>
          <p:cNvCxnSpPr/>
          <p:nvPr/>
        </p:nvCxnSpPr>
        <p:spPr>
          <a:xfrm flipV="1">
            <a:off x="3299308" y="4400900"/>
            <a:ext cx="1325674" cy="797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BACCB59-6643-41DF-BC63-89E550B8AE7C}"/>
              </a:ext>
            </a:extLst>
          </p:cNvPr>
          <p:cNvSpPr txBox="1"/>
          <p:nvPr/>
        </p:nvSpPr>
        <p:spPr>
          <a:xfrm>
            <a:off x="4677825" y="3697418"/>
            <a:ext cx="1394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Test mediánu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91AA322A-C418-443B-BBD8-FFBE2DBEE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704" y="5079729"/>
            <a:ext cx="1478035" cy="609685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0EA8A61C-61C5-43C2-8DC0-3CBC042F478A}"/>
              </a:ext>
            </a:extLst>
          </p:cNvPr>
          <p:cNvSpPr txBox="1"/>
          <p:nvPr/>
        </p:nvSpPr>
        <p:spPr>
          <a:xfrm>
            <a:off x="6246270" y="5297931"/>
            <a:ext cx="407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Nezamítáme hypotézu, že střední hodnota délky filtrů je 40 cm.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BE535A-F621-467A-936A-79BF1E6F4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71" y="3523879"/>
            <a:ext cx="229063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937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20055B-153D-41CB-B2D1-B5DB7792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13578" y="2898508"/>
            <a:ext cx="475476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Testy neparametrické: střední hodnota 2/3</a:t>
            </a:r>
          </a:p>
        </p:txBody>
      </p:sp>
      <p:sp>
        <p:nvSpPr>
          <p:cNvPr id="19" name="Zástupný symbol pro číslo snímku 3">
            <a:extLst>
              <a:ext uri="{FF2B5EF4-FFF2-40B4-BE49-F238E27FC236}">
                <a16:creationId xmlns:a16="http://schemas.microsoft.com/office/drawing/2014/main" id="{22CB50C3-8AD6-47B9-979D-44537A48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17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58161D3-3A6C-433F-B600-C1CAB6CA8B6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69116" y="353880"/>
                <a:ext cx="9526588" cy="20137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u="sng" dirty="0"/>
                  <a:t>Test o shodě mediánů dvou párových výběrů (</a:t>
                </a:r>
                <a:r>
                  <a:rPr lang="cs-CZ" sz="2400" u="sng" dirty="0" err="1"/>
                  <a:t>Wilcoxon</a:t>
                </a:r>
                <a:r>
                  <a:rPr lang="cs-CZ" sz="2400" u="sng" dirty="0"/>
                  <a:t> test)</a:t>
                </a:r>
              </a:p>
              <a:p>
                <a:pPr marL="635508" lvl="1" indent="-342900">
                  <a:lnSpc>
                    <a:spcPct val="100000"/>
                  </a:lnSpc>
                  <a:buFont typeface="+mj-lt"/>
                  <a:buAutoNum type="alphaLcParenR"/>
                </a:pPr>
                <a:r>
                  <a:rPr lang="cs-CZ" sz="1600" dirty="0">
                    <a:sym typeface="Symbol" panose="05050102010706020507" pitchFamily="18" charset="2"/>
                  </a:rPr>
                  <a:t>H0: medián výběru č. 1 je roven mediánu výběru č. 2, tedy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0,5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(1)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0,5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(2)</m:t>
                        </m:r>
                      </m:sup>
                    </m:sSubSup>
                  </m:oMath>
                </a14:m>
                <a:endParaRPr lang="cs-CZ" sz="1600" dirty="0">
                  <a:sym typeface="Symbol" panose="05050102010706020507" pitchFamily="18" charset="2"/>
                </a:endParaRPr>
              </a:p>
              <a:p>
                <a:pPr marL="635508" lvl="1" indent="-342900"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cs-CZ" sz="1600" dirty="0">
                    <a:sym typeface="Symbol" panose="05050102010706020507" pitchFamily="18" charset="2"/>
                  </a:rPr>
                  <a:t>HA: </a:t>
                </a:r>
                <a:r>
                  <a:rPr lang="en-US" sz="1600" dirty="0" err="1">
                    <a:sym typeface="Symbol" panose="05050102010706020507" pitchFamily="18" charset="2"/>
                  </a:rPr>
                  <a:t>medi</a:t>
                </a:r>
                <a:r>
                  <a:rPr lang="cs-CZ" sz="1600" dirty="0" err="1">
                    <a:sym typeface="Symbol" panose="05050102010706020507" pitchFamily="18" charset="2"/>
                  </a:rPr>
                  <a:t>án</a:t>
                </a:r>
                <a:r>
                  <a:rPr lang="cs-CZ" sz="1600" dirty="0">
                    <a:sym typeface="Symbol" panose="05050102010706020507" pitchFamily="18" charset="2"/>
                  </a:rPr>
                  <a:t> výběru č. 1 není roven (je větší/menší než) mediánu výběru č. 2, tedy</a:t>
                </a:r>
                <a:r>
                  <a:rPr lang="en-US" sz="16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(1)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(&gt;,&lt;)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0,5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(2)</m:t>
                        </m:r>
                      </m:sup>
                    </m:sSubSup>
                  </m:oMath>
                </a14:m>
                <a:endParaRPr lang="cs-CZ" sz="1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cs-CZ" sz="1600" dirty="0">
                    <a:sym typeface="Symbol" panose="05050102010706020507" pitchFamily="18" charset="2"/>
                  </a:rPr>
                  <a:t>Předpoklad: data jsou párová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58161D3-3A6C-433F-B600-C1CAB6CA8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69116" y="353880"/>
                <a:ext cx="9526588" cy="2013730"/>
              </a:xfrm>
              <a:blipFill>
                <a:blip r:embed="rId2"/>
                <a:stretch>
                  <a:fillRect l="-10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980EBC54-9802-491A-BA84-99B901F6D066}"/>
              </a:ext>
            </a:extLst>
          </p:cNvPr>
          <p:cNvSpPr txBox="1">
            <a:spLocks/>
          </p:cNvSpPr>
          <p:nvPr/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Testy hypotéz pro 2 výběry</a:t>
            </a: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A4B452F-4B54-4F33-BE6A-F7149CFE54C0}"/>
              </a:ext>
            </a:extLst>
          </p:cNvPr>
          <p:cNvSpPr/>
          <p:nvPr/>
        </p:nvSpPr>
        <p:spPr>
          <a:xfrm>
            <a:off x="518440" y="2367610"/>
            <a:ext cx="10058400" cy="3644900"/>
          </a:xfrm>
          <a:prstGeom prst="rect">
            <a:avLst/>
          </a:prstGeom>
          <a:solidFill>
            <a:srgbClr val="FBE5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ástupný symbol pro zápatí 3">
            <a:extLst>
              <a:ext uri="{FF2B5EF4-FFF2-40B4-BE49-F238E27FC236}">
                <a16:creationId xmlns:a16="http://schemas.microsoft.com/office/drawing/2014/main" id="{712B86F2-CF10-44D0-B697-F1C67CAD579C}"/>
              </a:ext>
            </a:extLst>
          </p:cNvPr>
          <p:cNvSpPr txBox="1">
            <a:spLocks/>
          </p:cNvSpPr>
          <p:nvPr/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Testy hypotéz pro 2 výběry</a:t>
            </a:r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BF46337-7039-4737-B6C3-8EB7E08E2947}"/>
              </a:ext>
            </a:extLst>
          </p:cNvPr>
          <p:cNvSpPr txBox="1"/>
          <p:nvPr/>
        </p:nvSpPr>
        <p:spPr>
          <a:xfrm>
            <a:off x="557493" y="2449127"/>
            <a:ext cx="986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Opakovaně (po měsíci) jsme se zeptali 20 respondentů z České republiky, kolik znají osobně lidí, kteří jsou nemocní Covid-19. Ověřte tvrzení, že výskyt nemoci v ČR se snižuje. Data jsme zapsali do tabulky: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A1D66AB-DB43-4930-A2EC-7D4AD71CD490}"/>
              </a:ext>
            </a:extLst>
          </p:cNvPr>
          <p:cNvSpPr txBox="1"/>
          <p:nvPr/>
        </p:nvSpPr>
        <p:spPr>
          <a:xfrm>
            <a:off x="858804" y="4381235"/>
            <a:ext cx="3411882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Normalita dat</a:t>
            </a:r>
            <a:r>
              <a:rPr lang="en-US" sz="1600" dirty="0"/>
              <a:t>: </a:t>
            </a:r>
            <a:r>
              <a:rPr lang="cs-CZ" sz="1600" dirty="0"/>
              <a:t>ne</a:t>
            </a:r>
            <a:r>
              <a:rPr lang="en-US" sz="1600" dirty="0"/>
              <a:t> (AD test</a:t>
            </a:r>
            <a:r>
              <a:rPr lang="cs-CZ" sz="1600" dirty="0"/>
              <a:t> – výběr x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Data jsou párová: ano</a:t>
            </a:r>
          </a:p>
          <a:p>
            <a:pPr algn="ctr"/>
            <a:r>
              <a:rPr lang="en-US" sz="1600" dirty="0">
                <a:sym typeface="Symbol" panose="05050102010706020507" pitchFamily="18" charset="2"/>
              </a:rPr>
              <a:t></a:t>
            </a:r>
            <a:endParaRPr lang="en-US" sz="1600" dirty="0"/>
          </a:p>
          <a:p>
            <a:pPr algn="ctr"/>
            <a:r>
              <a:rPr lang="cs-CZ" sz="1600" dirty="0" err="1">
                <a:sym typeface="Symbol" panose="05050102010706020507" pitchFamily="18" charset="2"/>
              </a:rPr>
              <a:t>Wilcoxon</a:t>
            </a:r>
            <a:r>
              <a:rPr lang="cs-CZ" sz="1600" dirty="0">
                <a:sym typeface="Symbol" panose="05050102010706020507" pitchFamily="18" charset="2"/>
              </a:rPr>
              <a:t> test 2 </a:t>
            </a:r>
            <a:endParaRPr lang="cs-CZ" sz="16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5F5FD0C-7F3F-447F-BE82-B192C2199769}"/>
              </a:ext>
            </a:extLst>
          </p:cNvPr>
          <p:cNvSpPr/>
          <p:nvPr/>
        </p:nvSpPr>
        <p:spPr>
          <a:xfrm>
            <a:off x="6763995" y="4010757"/>
            <a:ext cx="348286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/>
              <a:t>P</a:t>
            </a:r>
            <a:r>
              <a:rPr lang="en-US" sz="1600" dirty="0"/>
              <a:t>&lt;0,05 </a:t>
            </a:r>
            <a:r>
              <a:rPr lang="en-US" sz="1600" dirty="0">
                <a:sym typeface="Symbol" panose="05050102010706020507" pitchFamily="18" charset="2"/>
              </a:rPr>
              <a:t> </a:t>
            </a:r>
            <a:r>
              <a:rPr lang="cs-CZ" sz="1600" dirty="0">
                <a:sym typeface="Symbol" panose="05050102010706020507" pitchFamily="18" charset="2"/>
              </a:rPr>
              <a:t>zamítáme hypotézu o tom, že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cs-CZ" sz="1600" dirty="0">
                <a:sym typeface="Symbol" panose="05050102010706020507" pitchFamily="18" charset="2"/>
              </a:rPr>
              <a:t>výskyt nemoci v ČR se snižuje. </a:t>
            </a: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D229993E-8684-4098-88B5-153E46B17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32828"/>
              </p:ext>
            </p:extLst>
          </p:nvPr>
        </p:nvGraphicFramePr>
        <p:xfrm>
          <a:off x="718475" y="3029883"/>
          <a:ext cx="7771291" cy="87705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6068">
                  <a:extLst>
                    <a:ext uri="{9D8B030D-6E8A-4147-A177-3AD203B41FA5}">
                      <a16:colId xmlns:a16="http://schemas.microsoft.com/office/drawing/2014/main" val="3470024470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728862905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3023213063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1992260224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1132873052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1839218191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516283147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3770753856"/>
                    </a:ext>
                  </a:extLst>
                </a:gridCol>
                <a:gridCol w="371929">
                  <a:extLst>
                    <a:ext uri="{9D8B030D-6E8A-4147-A177-3AD203B41FA5}">
                      <a16:colId xmlns:a16="http://schemas.microsoft.com/office/drawing/2014/main" val="406031613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407083481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341464169"/>
                    </a:ext>
                  </a:extLst>
                </a:gridCol>
                <a:gridCol w="395624">
                  <a:extLst>
                    <a:ext uri="{9D8B030D-6E8A-4147-A177-3AD203B41FA5}">
                      <a16:colId xmlns:a16="http://schemas.microsoft.com/office/drawing/2014/main" val="401164727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3291977648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88783130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967148252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3798470246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222854754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477580621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110163105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582249454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387094241"/>
                    </a:ext>
                  </a:extLst>
                </a:gridCol>
              </a:tblGrid>
              <a:tr h="301369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6643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cs-CZ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839372"/>
                  </a:ext>
                </a:extLst>
              </a:tr>
              <a:tr h="301369">
                <a:tc>
                  <a:txBody>
                    <a:bodyPr/>
                    <a:lstStyle/>
                    <a:p>
                      <a:r>
                        <a:rPr lang="cs-CZ" sz="12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519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011DD3F9-6FCC-466F-8CFB-D1353DE36255}"/>
                  </a:ext>
                </a:extLst>
              </p:cNvPr>
              <p:cNvSpPr txBox="1"/>
              <p:nvPr/>
            </p:nvSpPr>
            <p:spPr>
              <a:xfrm>
                <a:off x="4753181" y="4355770"/>
                <a:ext cx="1657762" cy="751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sz="1600" b="0" dirty="0">
                  <a:solidFill>
                    <a:srgbClr val="FF0000"/>
                  </a:solidFill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HA:</a:t>
                </a:r>
                <a:r>
                  <a:rPr lang="cs-CZ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&gt;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cs-CZ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011DD3F9-6FCC-466F-8CFB-D1353DE36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181" y="4355770"/>
                <a:ext cx="1657762" cy="751616"/>
              </a:xfrm>
              <a:prstGeom prst="rect">
                <a:avLst/>
              </a:prstGeom>
              <a:blipFill>
                <a:blip r:embed="rId3"/>
                <a:stretch>
                  <a:fillRect l="-2206" b="-48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Obrázek 15">
            <a:extLst>
              <a:ext uri="{FF2B5EF4-FFF2-40B4-BE49-F238E27FC236}">
                <a16:creationId xmlns:a16="http://schemas.microsoft.com/office/drawing/2014/main" id="{04028C6E-A5BF-4CE5-8F32-8BB4C93EF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762" y="5231414"/>
            <a:ext cx="1514686" cy="600159"/>
          </a:xfrm>
          <a:prstGeom prst="rect">
            <a:avLst/>
          </a:prstGeom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DF46314B-3CD5-4C3A-8179-C7D703F6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20" y="4613528"/>
            <a:ext cx="1865309" cy="139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2FA2CD97-08F3-4720-8C39-E7C7296D36CF}"/>
              </a:ext>
            </a:extLst>
          </p:cNvPr>
          <p:cNvSpPr/>
          <p:nvPr/>
        </p:nvSpPr>
        <p:spPr>
          <a:xfrm>
            <a:off x="922155" y="5478095"/>
            <a:ext cx="3303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ym typeface="Symbol" panose="05050102010706020507" pitchFamily="18" charset="2"/>
              </a:rPr>
              <a:t>Lze použít i Znaménkový test (</a:t>
            </a:r>
            <a:r>
              <a:rPr lang="cs-CZ" sz="1200" dirty="0" err="1">
                <a:sym typeface="Symbol" panose="05050102010706020507" pitchFamily="18" charset="2"/>
              </a:rPr>
              <a:t>signtest</a:t>
            </a:r>
            <a:r>
              <a:rPr lang="cs-CZ" sz="1200" dirty="0">
                <a:sym typeface="Symbol" panose="05050102010706020507" pitchFamily="18" charset="2"/>
              </a:rPr>
              <a:t>), který je slabší než </a:t>
            </a:r>
            <a:r>
              <a:rPr lang="cs-CZ" sz="1200" dirty="0" err="1">
                <a:sym typeface="Symbol" panose="05050102010706020507" pitchFamily="18" charset="2"/>
              </a:rPr>
              <a:t>Wilcoxonův</a:t>
            </a:r>
            <a:r>
              <a:rPr lang="cs-CZ" sz="1200" dirty="0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569A003-E2A0-44FD-962F-88E773F12147}"/>
              </a:ext>
            </a:extLst>
          </p:cNvPr>
          <p:cNvSpPr txBox="1"/>
          <p:nvPr/>
        </p:nvSpPr>
        <p:spPr>
          <a:xfrm>
            <a:off x="8756351" y="4812181"/>
            <a:ext cx="1695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Rozdíl mezi výběry je vidět i na grafu. Je zřejmé, že tvrzení o poklesu počtu nemocných je správně zamítnuto.</a:t>
            </a:r>
          </a:p>
        </p:txBody>
      </p:sp>
    </p:spTree>
    <p:extLst>
      <p:ext uri="{BB962C8B-B14F-4D97-AF65-F5344CB8AC3E}">
        <p14:creationId xmlns:p14="http://schemas.microsoft.com/office/powerpoint/2010/main" val="133691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C2746F-6AE4-4A50-847C-3DD9FAFC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877388" y="2934698"/>
            <a:ext cx="482714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Testy neparametrické: střední hodnota 3/3</a:t>
            </a:r>
          </a:p>
        </p:txBody>
      </p:sp>
      <p:sp>
        <p:nvSpPr>
          <p:cNvPr id="15" name="Zástupný symbol pro číslo snímku 3">
            <a:extLst>
              <a:ext uri="{FF2B5EF4-FFF2-40B4-BE49-F238E27FC236}">
                <a16:creationId xmlns:a16="http://schemas.microsoft.com/office/drawing/2014/main" id="{8B20674A-AA95-4F77-85DD-582AD186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18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obsah 2">
                <a:extLst>
                  <a:ext uri="{FF2B5EF4-FFF2-40B4-BE49-F238E27FC236}">
                    <a16:creationId xmlns:a16="http://schemas.microsoft.com/office/drawing/2014/main" id="{DB8D5F18-A8C8-4254-9B27-1FDD68C30A8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88254" y="398215"/>
                <a:ext cx="10058400" cy="183667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cs-CZ" sz="2600" u="sng" dirty="0"/>
                  <a:t>Test o shodě mediánů dvou výběrů</a:t>
                </a:r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sz="1900" dirty="0">
                    <a:sym typeface="Symbol" panose="05050102010706020507" pitchFamily="18" charset="2"/>
                  </a:rPr>
                  <a:t>H0: medián výběru č. 1 je roven mediánu výběru č. 2, tedy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9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sz="19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19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0,5</m:t>
                        </m:r>
                      </m:sub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(1)</m:t>
                        </m:r>
                      </m:sup>
                    </m:sSubSup>
                    <m:r>
                      <a:rPr lang="en-US" sz="19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Sup>
                      <m:sSubSupPr>
                        <m:ctrlPr>
                          <a:rPr lang="en-US" sz="19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0,5</m:t>
                        </m:r>
                      </m:sub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(2)</m:t>
                        </m:r>
                      </m:sup>
                    </m:sSubSup>
                  </m:oMath>
                </a14:m>
                <a:endParaRPr lang="cs-CZ" sz="1900" dirty="0">
                  <a:sym typeface="Symbol" panose="05050102010706020507" pitchFamily="18" charset="2"/>
                </a:endParaRPr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sz="1900" dirty="0">
                    <a:sym typeface="Symbol" panose="05050102010706020507" pitchFamily="18" charset="2"/>
                  </a:rPr>
                  <a:t>HA: medián výběru č. 1 není roven (je větší/menší než) mediánu výběru č. 2, tedy</a:t>
                </a:r>
                <a:r>
                  <a:rPr lang="en-US" sz="19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9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9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cs-CZ" sz="19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19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0,5</m:t>
                        </m:r>
                      </m:sub>
                      <m:sup>
                        <m:r>
                          <a:rPr lang="en-US" sz="19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(1)</m:t>
                        </m:r>
                      </m:sup>
                    </m:sSubSup>
                    <m:r>
                      <a:rPr lang="en-US" sz="19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19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(&gt;,&lt;)</m:t>
                    </m:r>
                    <m:sSubSup>
                      <m:sSubSupPr>
                        <m:ctrlPr>
                          <a:rPr lang="en-US" sz="19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9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0,5</m:t>
                        </m:r>
                      </m:sub>
                      <m:sup>
                        <m:r>
                          <a:rPr lang="en-US" sz="19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(2)</m:t>
                        </m:r>
                      </m:sup>
                    </m:sSubSup>
                  </m:oMath>
                </a14:m>
                <a:endParaRPr lang="cs-CZ" sz="19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cs-CZ" sz="1900" dirty="0">
                    <a:sym typeface="Symbol" panose="05050102010706020507" pitchFamily="18" charset="2"/>
                  </a:rPr>
                  <a:t>Předpoklad: -- (není žádný nutný předpoklad)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7" name="Zástupný obsah 2">
                <a:extLst>
                  <a:ext uri="{FF2B5EF4-FFF2-40B4-BE49-F238E27FC236}">
                    <a16:creationId xmlns:a16="http://schemas.microsoft.com/office/drawing/2014/main" id="{DB8D5F18-A8C8-4254-9B27-1FDD68C30A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88254" y="398215"/>
                <a:ext cx="10058400" cy="1836673"/>
              </a:xfrm>
              <a:blipFill>
                <a:blip r:embed="rId2"/>
                <a:stretch>
                  <a:fillRect l="-788" b="-19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>
            <a:extLst>
              <a:ext uri="{FF2B5EF4-FFF2-40B4-BE49-F238E27FC236}">
                <a16:creationId xmlns:a16="http://schemas.microsoft.com/office/drawing/2014/main" id="{A9E1CB4B-857A-4761-860B-65B96F9DD02C}"/>
              </a:ext>
            </a:extLst>
          </p:cNvPr>
          <p:cNvSpPr/>
          <p:nvPr/>
        </p:nvSpPr>
        <p:spPr>
          <a:xfrm>
            <a:off x="461440" y="2428670"/>
            <a:ext cx="10058400" cy="3544554"/>
          </a:xfrm>
          <a:prstGeom prst="rect">
            <a:avLst/>
          </a:prstGeom>
          <a:solidFill>
            <a:srgbClr val="FBE5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C4BDDB8-A317-425B-B27B-F17831D93028}"/>
              </a:ext>
            </a:extLst>
          </p:cNvPr>
          <p:cNvSpPr txBox="1"/>
          <p:nvPr/>
        </p:nvSpPr>
        <p:spPr>
          <a:xfrm>
            <a:off x="488255" y="2428670"/>
            <a:ext cx="1005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Z</a:t>
            </a:r>
            <a:r>
              <a:rPr lang="cs-CZ" sz="1600" dirty="0" err="1"/>
              <a:t>eptali</a:t>
            </a:r>
            <a:r>
              <a:rPr lang="cs-CZ" sz="1600" dirty="0"/>
              <a:t> 20 respondentů z </a:t>
            </a:r>
            <a:r>
              <a:rPr lang="en-US" sz="1600" dirty="0"/>
              <a:t>Ji</a:t>
            </a:r>
            <a:r>
              <a:rPr lang="cs-CZ" sz="1600" dirty="0"/>
              <a:t>žních Čech (x) a </a:t>
            </a:r>
            <a:r>
              <a:rPr lang="en-US" sz="1600" dirty="0" err="1"/>
              <a:t>Prahy</a:t>
            </a:r>
            <a:r>
              <a:rPr lang="cs-CZ" sz="1600" dirty="0"/>
              <a:t> (y), kolik znají osobně lidí, kteří jsou nemocní Covid-19. Ověřte tvrzení, že výskyt nemoci v obou krajích je stejný. Data jsme zapsali do tabulky: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9FA1DEE-F942-45A3-9FEB-9221D7418FFA}"/>
              </a:ext>
            </a:extLst>
          </p:cNvPr>
          <p:cNvSpPr txBox="1"/>
          <p:nvPr/>
        </p:nvSpPr>
        <p:spPr>
          <a:xfrm>
            <a:off x="871064" y="4346828"/>
            <a:ext cx="3448944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Normalita dat</a:t>
            </a:r>
            <a:r>
              <a:rPr lang="en-US" sz="1600" dirty="0"/>
              <a:t>: </a:t>
            </a:r>
            <a:r>
              <a:rPr lang="cs-CZ" sz="1600" dirty="0"/>
              <a:t>ne</a:t>
            </a:r>
            <a:r>
              <a:rPr lang="en-US" sz="1600" dirty="0"/>
              <a:t> (AD test</a:t>
            </a:r>
            <a:r>
              <a:rPr lang="cs-CZ" sz="1600" dirty="0"/>
              <a:t> – výběr x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Data jsou párová: ne</a:t>
            </a:r>
          </a:p>
          <a:p>
            <a:pPr algn="ctr"/>
            <a:r>
              <a:rPr lang="en-US" sz="1600" dirty="0">
                <a:sym typeface="Symbol" panose="05050102010706020507" pitchFamily="18" charset="2"/>
              </a:rPr>
              <a:t></a:t>
            </a:r>
            <a:endParaRPr lang="en-US" sz="1600" dirty="0"/>
          </a:p>
          <a:p>
            <a:pPr algn="ctr"/>
            <a:r>
              <a:rPr lang="cs-CZ" sz="1600" dirty="0">
                <a:sym typeface="Symbol" panose="05050102010706020507" pitchFamily="18" charset="2"/>
              </a:rPr>
              <a:t>Mann-</a:t>
            </a:r>
            <a:r>
              <a:rPr lang="cs-CZ" sz="1600" dirty="0" err="1">
                <a:sym typeface="Symbol" panose="05050102010706020507" pitchFamily="18" charset="2"/>
              </a:rPr>
              <a:t>Whitney</a:t>
            </a:r>
            <a:r>
              <a:rPr lang="cs-CZ" sz="1600" dirty="0">
                <a:sym typeface="Symbol" panose="05050102010706020507" pitchFamily="18" charset="2"/>
              </a:rPr>
              <a:t> test 2 </a:t>
            </a:r>
            <a:endParaRPr lang="cs-CZ" sz="16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D086499-23FD-4747-A77F-15784AAE8206}"/>
              </a:ext>
            </a:extLst>
          </p:cNvPr>
          <p:cNvSpPr/>
          <p:nvPr/>
        </p:nvSpPr>
        <p:spPr>
          <a:xfrm>
            <a:off x="6633035" y="4597866"/>
            <a:ext cx="372736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P</a:t>
            </a:r>
            <a:r>
              <a:rPr lang="en-US" dirty="0"/>
              <a:t>&lt;0,05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cs-CZ" dirty="0">
                <a:sym typeface="Symbol" panose="05050102010706020507" pitchFamily="18" charset="2"/>
              </a:rPr>
              <a:t>zamítáme hypotézu o tom, že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cs-CZ" dirty="0">
                <a:sym typeface="Symbol" panose="05050102010706020507" pitchFamily="18" charset="2"/>
              </a:rPr>
              <a:t>výskyt nemoci je v obou krajích stejný.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2D4FC259-667E-414D-B55F-C51EB527EDC3}"/>
                  </a:ext>
                </a:extLst>
              </p:cNvPr>
              <p:cNvSpPr txBox="1"/>
              <p:nvPr/>
            </p:nvSpPr>
            <p:spPr>
              <a:xfrm>
                <a:off x="4785110" y="4307059"/>
                <a:ext cx="1732466" cy="751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sz="1600" b="0" dirty="0">
                  <a:solidFill>
                    <a:srgbClr val="FF0000"/>
                  </a:solidFill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HA:</a:t>
                </a:r>
                <a:r>
                  <a:rPr lang="cs-CZ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cs-CZ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cs-CZ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cs-CZ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2D4FC259-667E-414D-B55F-C51EB527E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110" y="4307059"/>
                <a:ext cx="1732466" cy="751616"/>
              </a:xfrm>
              <a:prstGeom prst="rect">
                <a:avLst/>
              </a:prstGeom>
              <a:blipFill>
                <a:blip r:embed="rId3"/>
                <a:stretch>
                  <a:fillRect l="-2113" b="-48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délník 16">
            <a:extLst>
              <a:ext uri="{FF2B5EF4-FFF2-40B4-BE49-F238E27FC236}">
                <a16:creationId xmlns:a16="http://schemas.microsoft.com/office/drawing/2014/main" id="{058582A1-A648-4237-AD67-6F69BE07E89E}"/>
              </a:ext>
            </a:extLst>
          </p:cNvPr>
          <p:cNvSpPr/>
          <p:nvPr/>
        </p:nvSpPr>
        <p:spPr>
          <a:xfrm>
            <a:off x="891969" y="5530833"/>
            <a:ext cx="3303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ym typeface="Symbol" panose="05050102010706020507" pitchFamily="18" charset="2"/>
              </a:rPr>
              <a:t>Všimněte si, že i když mám stejný počet dat v obou výběrech, není to známka, že test je párový.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06DD431F-6396-4148-B5E2-695BDF352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111" y="5079070"/>
            <a:ext cx="1514686" cy="762106"/>
          </a:xfrm>
          <a:prstGeom prst="rect">
            <a:avLst/>
          </a:prstGeom>
        </p:spPr>
      </p:pic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C3D267FE-3B6D-48D3-9E94-155F6B9F3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25075"/>
              </p:ext>
            </p:extLst>
          </p:nvPr>
        </p:nvGraphicFramePr>
        <p:xfrm>
          <a:off x="1490263" y="2977848"/>
          <a:ext cx="7771291" cy="87705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6068">
                  <a:extLst>
                    <a:ext uri="{9D8B030D-6E8A-4147-A177-3AD203B41FA5}">
                      <a16:colId xmlns:a16="http://schemas.microsoft.com/office/drawing/2014/main" val="3470024470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728862905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3023213063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1992260224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1132873052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1839218191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516283147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3770753856"/>
                    </a:ext>
                  </a:extLst>
                </a:gridCol>
                <a:gridCol w="371929">
                  <a:extLst>
                    <a:ext uri="{9D8B030D-6E8A-4147-A177-3AD203B41FA5}">
                      <a16:colId xmlns:a16="http://schemas.microsoft.com/office/drawing/2014/main" val="406031613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407083481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341464169"/>
                    </a:ext>
                  </a:extLst>
                </a:gridCol>
                <a:gridCol w="395624">
                  <a:extLst>
                    <a:ext uri="{9D8B030D-6E8A-4147-A177-3AD203B41FA5}">
                      <a16:colId xmlns:a16="http://schemas.microsoft.com/office/drawing/2014/main" val="401164727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3291977648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88783130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967148252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3798470246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222854754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477580621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110163105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582249454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387094241"/>
                    </a:ext>
                  </a:extLst>
                </a:gridCol>
              </a:tblGrid>
              <a:tr h="301369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r20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6643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cs-CZ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839372"/>
                  </a:ext>
                </a:extLst>
              </a:tr>
              <a:tr h="301369">
                <a:tc>
                  <a:txBody>
                    <a:bodyPr/>
                    <a:lstStyle/>
                    <a:p>
                      <a:r>
                        <a:rPr lang="cs-CZ" sz="12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51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29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DFC9C4-A589-4811-AFE3-234F7ACF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Testy </a:t>
            </a:r>
            <a:r>
              <a:rPr lang="cs-CZ" dirty="0"/>
              <a:t>hypotéz</a:t>
            </a:r>
            <a:r>
              <a:rPr lang="en-US" dirty="0"/>
              <a:t> pro 2 </a:t>
            </a:r>
            <a:r>
              <a:rPr lang="cs-CZ" dirty="0"/>
              <a:t>výběry 3/3</a:t>
            </a:r>
          </a:p>
        </p:txBody>
      </p:sp>
      <p:sp>
        <p:nvSpPr>
          <p:cNvPr id="7" name="Zástupný symbol pro číslo snímku 3">
            <a:extLst>
              <a:ext uri="{FF2B5EF4-FFF2-40B4-BE49-F238E27FC236}">
                <a16:creationId xmlns:a16="http://schemas.microsoft.com/office/drawing/2014/main" id="{5524B94E-933C-4A7C-8F45-0463C6DA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2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Zástupný obsah 3">
                <a:extLst>
                  <a:ext uri="{FF2B5EF4-FFF2-40B4-BE49-F238E27FC236}">
                    <a16:creationId xmlns:a16="http://schemas.microsoft.com/office/drawing/2014/main" id="{EAC2CE82-944B-4EF7-A0F6-94AF40C0FBBF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1701054891"/>
                  </p:ext>
                </p:extLst>
              </p:nvPr>
            </p:nvGraphicFramePr>
            <p:xfrm>
              <a:off x="418391" y="581767"/>
              <a:ext cx="10136398" cy="52614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Zástupný obsah 3">
                <a:extLst>
                  <a:ext uri="{FF2B5EF4-FFF2-40B4-BE49-F238E27FC236}">
                    <a16:creationId xmlns:a16="http://schemas.microsoft.com/office/drawing/2014/main" id="{EAC2CE82-944B-4EF7-A0F6-94AF40C0FBBF}"/>
                  </a:ext>
                </a:extLst>
              </p:cNvPr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1701054891"/>
                  </p:ext>
                </p:extLst>
              </p:nvPr>
            </p:nvGraphicFramePr>
            <p:xfrm>
              <a:off x="418391" y="581767"/>
              <a:ext cx="10136398" cy="52614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24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EC0F0-1F88-4B71-9DB9-C607CA2C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 pro 2 výběry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3C30E9-E1A3-4B3F-B6F1-1E96E81C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02" y="2005125"/>
            <a:ext cx="10058400" cy="41856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Párové nebo nepárové testy: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Párové použijeme v případě, že data jsou sebrána párově, tedy z jedné sledované veličiny se „odečtou“ dvě charakteristiky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Nepárové použijeme v případě, že prvky ve dvou výběrech jsou nezávislé, resp. není provázáno měření v prvním výběru s druhým výběrem.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E92EF3-BE65-4FDB-934E-20FB5CB7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Testy </a:t>
            </a:r>
            <a:r>
              <a:rPr lang="en-US" dirty="0" err="1"/>
              <a:t>hypotéz</a:t>
            </a:r>
            <a:r>
              <a:rPr lang="en-US" dirty="0"/>
              <a:t> pro 2 </a:t>
            </a:r>
            <a:r>
              <a:rPr lang="en-US" dirty="0" err="1"/>
              <a:t>výběry</a:t>
            </a:r>
            <a:r>
              <a:rPr lang="cs-CZ" dirty="0"/>
              <a:t> 1/2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872600B-9B7A-474C-BA44-07BCFEACC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449814"/>
              </p:ext>
            </p:extLst>
          </p:nvPr>
        </p:nvGraphicFramePr>
        <p:xfrm>
          <a:off x="1631123" y="3189166"/>
          <a:ext cx="7941426" cy="2005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351F4198-5905-4992-AC89-49DC1E4B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31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391497-EA7C-4D99-87AB-F5E38F10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Testy </a:t>
            </a:r>
            <a:r>
              <a:rPr lang="cs-CZ" dirty="0"/>
              <a:t>hypotéz</a:t>
            </a:r>
            <a:r>
              <a:rPr lang="en-US" dirty="0"/>
              <a:t> pro 2 </a:t>
            </a:r>
            <a:r>
              <a:rPr lang="cs-CZ" dirty="0"/>
              <a:t>výběry 2/2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9EC96BB6-1D34-4BBE-9D16-6B49B544A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4</a:t>
            </a:fld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E1C32A-82D1-4692-B69F-66D7950FA8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5820" y="624632"/>
            <a:ext cx="9806474" cy="49270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200" dirty="0"/>
              <a:t>Pokud máme 2 výběry – tvrzení bývá založeno na porovnání těch 2 výběrů (například): </a:t>
            </a:r>
          </a:p>
          <a:p>
            <a:pPr lvl="1"/>
            <a:r>
              <a:rPr lang="cs-CZ" i="1" dirty="0"/>
              <a:t>požár stodoly sledovalo víc lidí z vesnice </a:t>
            </a:r>
            <a:r>
              <a:rPr lang="cs-CZ" i="1" dirty="0" err="1"/>
              <a:t>Žížalice</a:t>
            </a:r>
            <a:r>
              <a:rPr lang="cs-CZ" i="1" dirty="0"/>
              <a:t> než z vesnice Horní Dolní (nepárová data)</a:t>
            </a:r>
          </a:p>
          <a:p>
            <a:pPr lvl="1"/>
            <a:r>
              <a:rPr lang="cs-CZ" i="1" dirty="0"/>
              <a:t>věk vybodovaných řidičů na venkově je nižší než věk vybodovaných řidičů z města (nepárová data)</a:t>
            </a:r>
          </a:p>
          <a:p>
            <a:pPr lvl="1"/>
            <a:r>
              <a:rPr lang="cs-CZ" i="1" dirty="0"/>
              <a:t>řidiči jedoucí z práce jezdí průměrně pomaleji, než když jedou do práce (párová data)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200" dirty="0"/>
              <a:t>Parametrická nebo neparametrická data: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 malý rozsah dat (do 30 v jednom výběru) lze použít parametrické testy pro normální rozdělení bez extrémních hodnot.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 velký rozsah dat (nad 30 v každém výběru) lze použít parametrické testy pro normální rozdělení i s malým počtem extrémních hodnot.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 libovolný rozsah dat, pokud nemají data normální rozdělení nebo mají velký počet extrémních hodnot je vhodné použít neparametrické testy.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18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24C73-54B2-4C0C-9536-01A58C32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14"/>
            <a:ext cx="9461358" cy="1241944"/>
          </a:xfrm>
        </p:spPr>
        <p:txBody>
          <a:bodyPr anchor="ctr">
            <a:normAutofit/>
          </a:bodyPr>
          <a:lstStyle/>
          <a:p>
            <a:r>
              <a:rPr lang="en-US" dirty="0"/>
              <a:t>TH </a:t>
            </a:r>
            <a:r>
              <a:rPr lang="cs-CZ" dirty="0"/>
              <a:t>parametrické – 1 výběr</a:t>
            </a: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43999C8A-D15D-4532-983A-C6DEA5629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306" y="2135114"/>
            <a:ext cx="2135448" cy="160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39D5CFF-85A4-41DB-9657-C1C4A57DC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869" y="4205236"/>
            <a:ext cx="2140320" cy="160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144E5F8-28F0-4172-A04B-C1DEBDBC1B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23167" y="2135114"/>
                <a:ext cx="5948622" cy="3272400"/>
              </a:xfrm>
            </p:spPr>
            <p:txBody>
              <a:bodyPr>
                <a:normAutofit lnSpcReduction="10000"/>
              </a:bodyPr>
              <a:lstStyle/>
              <a:p>
                <a:pPr marL="731838" lvl="1" indent="-731838">
                  <a:lnSpc>
                    <a:spcPct val="130000"/>
                  </a:lnSpc>
                  <a:buNone/>
                </a:pPr>
                <a:r>
                  <a:rPr lang="cs-CZ" dirty="0"/>
                  <a:t>Testy s předpokladem</a:t>
                </a:r>
                <a:endParaRPr lang="cs-CZ" dirty="0">
                  <a:sym typeface="Symbol" panose="05050102010706020507" pitchFamily="18" charset="2"/>
                </a:endParaRPr>
              </a:p>
              <a:p>
                <a:pPr marL="617538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400" dirty="0">
                    <a:sym typeface="Symbol" panose="05050102010706020507" pitchFamily="18" charset="2"/>
                  </a:rPr>
                  <a:t>jednotlivé prvky výběru jsou vzájemně nezávislé a náhodné,</a:t>
                </a:r>
              </a:p>
              <a:p>
                <a:pPr marL="617538" indent="-342900">
                  <a:lnSpc>
                    <a:spcPct val="130000"/>
                  </a:lnSpc>
                  <a:buFont typeface="+mj-lt"/>
                  <a:buAutoNum type="arabicPeriod"/>
                </a:pPr>
                <a:r>
                  <a:rPr lang="cs-CZ" sz="1400" dirty="0">
                    <a:sym typeface="Symbol" panose="05050102010706020507" pitchFamily="18" charset="2"/>
                  </a:rPr>
                  <a:t>předpokládáme, soubor má normální rozdělení (normalita dat).</a:t>
                </a:r>
                <a:endParaRPr lang="cs-CZ" sz="1400" dirty="0"/>
              </a:p>
              <a:p>
                <a:pPr>
                  <a:lnSpc>
                    <a:spcPct val="130000"/>
                  </a:lnSpc>
                </a:pPr>
                <a:endParaRPr lang="cs-CZ" sz="1400" dirty="0"/>
              </a:p>
              <a:p>
                <a:pPr marL="0" indent="0">
                  <a:lnSpc>
                    <a:spcPct val="130000"/>
                  </a:lnSpc>
                  <a:buNone/>
                </a:pPr>
                <a:r>
                  <a:rPr lang="cs-CZ" sz="1600" dirty="0"/>
                  <a:t>Patří sem tři následující testy:</a:t>
                </a:r>
              </a:p>
              <a:p>
                <a:pPr marL="800100" lvl="1" indent="-342900">
                  <a:lnSpc>
                    <a:spcPct val="13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cs-CZ" dirty="0"/>
                  <a:t>Test střední hodnoty se známým rozptylem souboru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cs-CZ" dirty="0"/>
              </a:p>
              <a:p>
                <a:pPr marL="800100" lvl="1" indent="-342900">
                  <a:lnSpc>
                    <a:spcPct val="13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cs-CZ" dirty="0"/>
                  <a:t>Test střední hodnoty s neznámým rozptyl souboru </a:t>
                </a:r>
                <a:r>
                  <a:rPr lang="en-US" dirty="0"/>
                  <a:t>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cs-CZ" dirty="0"/>
              </a:p>
              <a:p>
                <a:pPr marL="800100" lvl="1" indent="-342900">
                  <a:lnSpc>
                    <a:spcPct val="13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cs-CZ" dirty="0"/>
                  <a:t>Test rozptylu</a:t>
                </a:r>
                <a:r>
                  <a:rPr lang="en-US" dirty="0"/>
                  <a:t> </a:t>
                </a:r>
                <a:r>
                  <a:rPr lang="cs-CZ" dirty="0"/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144E5F8-28F0-4172-A04B-C1DEBDBC1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3167" y="2135114"/>
                <a:ext cx="5948622" cy="3272400"/>
              </a:xfrm>
              <a:blipFill>
                <a:blip r:embed="rId4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B695FD8C-E845-4FDB-8D5D-142877A2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Testy parametrické pro 1 výběr</a:t>
            </a:r>
            <a:endParaRPr lang="en-US" dirty="0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45DE720A-D8D3-4ADC-9CF6-C93DEE72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C60F728-741C-4E80-A0C0-63729D36B170}" type="slidenum">
              <a:rPr lang="cs-CZ" smtClean="0"/>
              <a:pPr>
                <a:spcAft>
                  <a:spcPts val="600"/>
                </a:spcAft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59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5189B-F57C-42FF-A131-052DBA01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Parametrické TH – 2 výběry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92A5FF-1B72-4DB4-99C1-066548D68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38" y="1953825"/>
            <a:ext cx="4822804" cy="4023360"/>
          </a:xfrm>
        </p:spPr>
        <p:txBody>
          <a:bodyPr/>
          <a:lstStyle/>
          <a:p>
            <a:r>
              <a:rPr lang="cs-CZ" dirty="0"/>
              <a:t>Tyto testy splňují základní předpoklad normality a to pro </a:t>
            </a:r>
            <a:r>
              <a:rPr lang="cs-CZ" b="1" dirty="0"/>
              <a:t>každý</a:t>
            </a:r>
            <a:r>
              <a:rPr lang="cs-CZ" dirty="0"/>
              <a:t> z výběrů, který testujeme, tedy: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57F449A-6B93-4EF0-B7A8-880655B8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Parametrické </a:t>
            </a:r>
            <a:r>
              <a:rPr lang="cs-CZ" dirty="0" err="1"/>
              <a:t>th</a:t>
            </a:r>
            <a:r>
              <a:rPr lang="cs-CZ" dirty="0"/>
              <a:t> pro 2 výběry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FE5E964-5074-4BF5-A435-B6AF6230C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19889"/>
              </p:ext>
            </p:extLst>
          </p:nvPr>
        </p:nvGraphicFramePr>
        <p:xfrm>
          <a:off x="916753" y="2832824"/>
          <a:ext cx="4135887" cy="3041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AA867C9D-9AA2-43D7-A558-71EE95A127C9}"/>
              </a:ext>
            </a:extLst>
          </p:cNvPr>
          <p:cNvSpPr txBox="1"/>
          <p:nvPr/>
        </p:nvSpPr>
        <p:spPr>
          <a:xfrm>
            <a:off x="3217652" y="2724450"/>
            <a:ext cx="172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Parametrické TH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193C02A-7923-4477-B62A-9E441958AA8C}"/>
              </a:ext>
            </a:extLst>
          </p:cNvPr>
          <p:cNvSpPr txBox="1"/>
          <p:nvPr/>
        </p:nvSpPr>
        <p:spPr>
          <a:xfrm>
            <a:off x="413684" y="5607853"/>
            <a:ext cx="216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Neparametrické TH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E672AD8-B8B2-4FC1-8E29-03C1E190B231}"/>
              </a:ext>
            </a:extLst>
          </p:cNvPr>
          <p:cNvSpPr txBox="1"/>
          <p:nvPr/>
        </p:nvSpPr>
        <p:spPr>
          <a:xfrm>
            <a:off x="5500555" y="2083475"/>
            <a:ext cx="54411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Test:</a:t>
            </a:r>
          </a:p>
          <a:p>
            <a:pPr marL="630238" indent="-268288">
              <a:buFont typeface="Arial" panose="020B0604020202020204" pitchFamily="34" charset="0"/>
              <a:buChar char="•"/>
              <a:tabLst>
                <a:tab pos="715963" algn="l"/>
              </a:tabLst>
            </a:pPr>
            <a:r>
              <a:rPr lang="cs-CZ" dirty="0"/>
              <a:t>Střední hodnotu</a:t>
            </a:r>
            <a:r>
              <a:rPr lang="en-US" dirty="0"/>
              <a:t> (ztest2,ttest2)</a:t>
            </a:r>
            <a:endParaRPr lang="cs-CZ" dirty="0"/>
          </a:p>
          <a:p>
            <a:pPr marL="630238" indent="-285750">
              <a:buFont typeface="Arial" panose="020B0604020202020204" pitchFamily="34" charset="0"/>
              <a:buChar char="•"/>
            </a:pPr>
            <a:r>
              <a:rPr lang="cs-CZ" dirty="0"/>
              <a:t>Rozptyl </a:t>
            </a:r>
            <a:r>
              <a:rPr lang="en-US" dirty="0"/>
              <a:t>(</a:t>
            </a:r>
            <a:r>
              <a:rPr lang="en-US" dirty="0" err="1"/>
              <a:t>vartest</a:t>
            </a:r>
            <a:r>
              <a:rPr lang="en-US" dirty="0"/>
              <a:t>)</a:t>
            </a:r>
            <a:endParaRPr lang="cs-CZ" dirty="0"/>
          </a:p>
          <a:p>
            <a:endParaRPr lang="cs-CZ" dirty="0"/>
          </a:p>
          <a:p>
            <a:r>
              <a:rPr lang="cs-CZ" dirty="0"/>
              <a:t>Porovnání: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Pomocí histogramů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Pomocí </a:t>
            </a:r>
            <a:r>
              <a:rPr lang="en-US" dirty="0"/>
              <a:t>error bars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444D03F-67E6-403C-9A80-750E9CCAA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1442" y="2759073"/>
            <a:ext cx="1894762" cy="15333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C255752-D6D3-46D9-B3E2-5FA1E616B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r="7323"/>
          <a:stretch/>
        </p:blipFill>
        <p:spPr bwMode="auto">
          <a:xfrm>
            <a:off x="8492837" y="4326278"/>
            <a:ext cx="2057879" cy="180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ABCC54D6-C3E4-44AC-ACD4-FE895BFA101F}"/>
              </a:ext>
            </a:extLst>
          </p:cNvPr>
          <p:cNvCxnSpPr>
            <a:cxnSpLocks/>
          </p:cNvCxnSpPr>
          <p:nvPr/>
        </p:nvCxnSpPr>
        <p:spPr>
          <a:xfrm flipV="1">
            <a:off x="7910423" y="4698482"/>
            <a:ext cx="1915781" cy="37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6CF0DAE4-02DA-446B-B14B-5AD364B7907D}"/>
              </a:ext>
            </a:extLst>
          </p:cNvPr>
          <p:cNvCxnSpPr>
            <a:cxnSpLocks/>
          </p:cNvCxnSpPr>
          <p:nvPr/>
        </p:nvCxnSpPr>
        <p:spPr>
          <a:xfrm>
            <a:off x="7910423" y="4786271"/>
            <a:ext cx="1314161" cy="664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8573C55-CCA7-41E2-A4C8-27248F010EBD}"/>
              </a:ext>
            </a:extLst>
          </p:cNvPr>
          <p:cNvSpPr txBox="1"/>
          <p:nvPr/>
        </p:nvSpPr>
        <p:spPr>
          <a:xfrm>
            <a:off x="7607745" y="455123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IS</a:t>
            </a:r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1872D99F-1F7B-4FE4-A8F5-3AFC19A5CB99}"/>
              </a:ext>
            </a:extLst>
          </p:cNvPr>
          <p:cNvCxnSpPr>
            <a:cxnSpLocks/>
          </p:cNvCxnSpPr>
          <p:nvPr/>
        </p:nvCxnSpPr>
        <p:spPr>
          <a:xfrm flipH="1">
            <a:off x="9826204" y="4258776"/>
            <a:ext cx="536920" cy="5597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1C5269D0-9A2B-40BB-9E70-0A84219CE4FA}"/>
              </a:ext>
            </a:extLst>
          </p:cNvPr>
          <p:cNvCxnSpPr>
            <a:cxnSpLocks/>
          </p:cNvCxnSpPr>
          <p:nvPr/>
        </p:nvCxnSpPr>
        <p:spPr>
          <a:xfrm flipH="1">
            <a:off x="9315288" y="4221347"/>
            <a:ext cx="1132059" cy="1296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84764494-AA2E-4382-A981-55DEFD617798}"/>
                  </a:ext>
                </a:extLst>
              </p:cNvPr>
              <p:cNvSpPr txBox="1"/>
              <p:nvPr/>
            </p:nvSpPr>
            <p:spPr>
              <a:xfrm>
                <a:off x="10296710" y="3855588"/>
                <a:ext cx="3679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84764494-AA2E-4382-A981-55DEFD617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710" y="3855588"/>
                <a:ext cx="367986" cy="369332"/>
              </a:xfrm>
              <a:prstGeom prst="rect">
                <a:avLst/>
              </a:prstGeom>
              <a:blipFill>
                <a:blip r:embed="rId9"/>
                <a:stretch>
                  <a:fillRect r="-2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ástupný symbol pro číslo snímku 3">
            <a:extLst>
              <a:ext uri="{FF2B5EF4-FFF2-40B4-BE49-F238E27FC236}">
                <a16:creationId xmlns:a16="http://schemas.microsoft.com/office/drawing/2014/main" id="{9A503F09-6610-4979-83DB-58B11C15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2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6D8E77D2-1E3C-4357-BC08-A1EB28F30FD6}"/>
              </a:ext>
            </a:extLst>
          </p:cNvPr>
          <p:cNvSpPr/>
          <p:nvPr/>
        </p:nvSpPr>
        <p:spPr>
          <a:xfrm>
            <a:off x="553673" y="3253034"/>
            <a:ext cx="9999677" cy="26444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602799D8-72C0-43BB-8EBD-B8E86961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834062" y="2978024"/>
            <a:ext cx="491379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Testy parametrické: střední hodnota 1/5</a:t>
            </a:r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E1F0FB04-7743-4E44-8FD2-C92F312D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7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8A437E0-5CB2-48C9-AF16-CBAB3D9CF07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53673" y="531835"/>
                <a:ext cx="9526588" cy="244122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sz="2400" u="sng" dirty="0"/>
                  <a:t>Test střední hodnoty se známým rozptylem souboru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i="1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u="sng" dirty="0"/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dirty="0">
                    <a:sym typeface="Symbol" panose="05050102010706020507" pitchFamily="18" charset="2"/>
                  </a:rPr>
                  <a:t>H0: střední hodnota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cs-CZ" dirty="0">
                    <a:sym typeface="Symbol" panose="05050102010706020507" pitchFamily="18" charset="2"/>
                  </a:rPr>
                  <a:t>je rovna hodnotě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i="1" dirty="0">
                    <a:sym typeface="Symbol" panose="05050102010706020507" pitchFamily="18" charset="2"/>
                  </a:rPr>
                  <a:t>h, </a:t>
                </a:r>
                <a:r>
                  <a:rPr lang="cs-CZ" dirty="0">
                    <a:sym typeface="Symbol" panose="05050102010706020507" pitchFamily="18" charset="2"/>
                  </a:rPr>
                  <a:t>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</m:oMath>
                </a14:m>
                <a:endParaRPr lang="cs-CZ" dirty="0">
                  <a:sym typeface="Symbol" panose="05050102010706020507" pitchFamily="18" charset="2"/>
                </a:endParaRPr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dirty="0">
                    <a:sym typeface="Symbol" panose="05050102010706020507" pitchFamily="18" charset="2"/>
                  </a:rPr>
                  <a:t>HA: střední hodnota není (je větší/menší než) hodnota </a:t>
                </a:r>
                <a:r>
                  <a:rPr lang="cs-CZ" i="1" dirty="0">
                    <a:sym typeface="Symbol" panose="05050102010706020507" pitchFamily="18" charset="2"/>
                  </a:rPr>
                  <a:t>h</a:t>
                </a:r>
                <a:r>
                  <a:rPr lang="cs-CZ" dirty="0">
                    <a:sym typeface="Symbol" panose="05050102010706020507" pitchFamily="18" charset="2"/>
                  </a:rPr>
                  <a:t>, 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&lt;,&gt;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</m:oMath>
                </a14:m>
                <a:endParaRPr lang="cs-CZ" dirty="0">
                  <a:sym typeface="Symbol" panose="05050102010706020507" pitchFamily="18" charset="2"/>
                </a:endParaRPr>
              </a:p>
              <a:p>
                <a:pPr marL="761238" lvl="2" indent="-285750"/>
                <a:r>
                  <a:rPr lang="cs-CZ" dirty="0">
                    <a:sym typeface="Symbol" panose="05050102010706020507" pitchFamily="18" charset="2"/>
                  </a:rPr>
                  <a:t>Hodnota </a:t>
                </a:r>
                <a:r>
                  <a:rPr lang="cs-CZ" i="1" dirty="0">
                    <a:sym typeface="Symbol" panose="05050102010706020507" pitchFamily="18" charset="2"/>
                  </a:rPr>
                  <a:t>h </a:t>
                </a:r>
                <a:r>
                  <a:rPr lang="cs-CZ" dirty="0">
                    <a:sym typeface="Symbol" panose="05050102010706020507" pitchFamily="18" charset="2"/>
                  </a:rPr>
                  <a:t>je určena v zadání slovní úlohy</a:t>
                </a:r>
              </a:p>
              <a:p>
                <a:pPr marL="292608" lvl="1" indent="0">
                  <a:buNone/>
                </a:pPr>
                <a:r>
                  <a:rPr lang="cs-CZ" dirty="0">
                    <a:sym typeface="Symbol" panose="05050102010706020507" pitchFamily="18" charset="2"/>
                  </a:rPr>
                  <a:t>Testujeme, zda zadané číslo </a:t>
                </a:r>
                <a:r>
                  <a:rPr lang="cs-CZ" i="1" dirty="0">
                    <a:sym typeface="Symbol" panose="05050102010706020507" pitchFamily="18" charset="2"/>
                  </a:rPr>
                  <a:t>h</a:t>
                </a:r>
                <a:r>
                  <a:rPr lang="cs-CZ" dirty="0">
                    <a:sym typeface="Symbol" panose="05050102010706020507" pitchFamily="18" charset="2"/>
                  </a:rPr>
                  <a:t> může být střední hodnotou souboru.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marL="292608" lvl="1" indent="0">
                  <a:buNone/>
                </a:pPr>
                <a:r>
                  <a:rPr lang="cs-CZ" dirty="0">
                    <a:sym typeface="Symbol" panose="05050102010706020507" pitchFamily="18" charset="2"/>
                  </a:rPr>
                  <a:t>Předpoklad (navíc): známe rozptyl souboru.</a:t>
                </a:r>
              </a:p>
              <a:p>
                <a:pPr marL="292608" lvl="1" indent="0">
                  <a:buNone/>
                </a:pPr>
                <a:endParaRPr lang="cs-CZ" dirty="0">
                  <a:sym typeface="Symbol" panose="05050102010706020507" pitchFamily="18" charset="2"/>
                </a:endParaRPr>
              </a:p>
              <a:p>
                <a:pPr marL="0" lvl="1" indent="0">
                  <a:buNone/>
                </a:pPr>
                <a:endParaRPr lang="cs-CZ" sz="2400" u="sng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8A437E0-5CB2-48C9-AF16-CBAB3D9CF0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53673" y="531835"/>
                <a:ext cx="9526588" cy="2441223"/>
              </a:xfrm>
              <a:blipFill>
                <a:blip r:embed="rId2"/>
                <a:stretch>
                  <a:fillRect l="-1024" b="-14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D5408DCC-581F-4D81-896C-FD2A7555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68" y="3938704"/>
            <a:ext cx="2238375" cy="16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AC4C033-8092-4EFF-A7A5-6417E52EF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260" y="4903010"/>
            <a:ext cx="1562318" cy="7144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A92C639-36D9-4C27-A1BA-5342DDE24074}"/>
              </a:ext>
            </a:extLst>
          </p:cNvPr>
          <p:cNvSpPr/>
          <p:nvPr/>
        </p:nvSpPr>
        <p:spPr>
          <a:xfrm>
            <a:off x="5399895" y="4177931"/>
            <a:ext cx="4892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</a:t>
            </a:r>
            <a:r>
              <a:rPr lang="en-US" dirty="0"/>
              <a:t>&gt;0,05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cs-CZ" dirty="0">
                <a:sym typeface="Symbol" panose="05050102010706020507" pitchFamily="18" charset="2"/>
              </a:rPr>
              <a:t>nezamítáme hypotézu o tom, že </a:t>
            </a:r>
            <a:r>
              <a:rPr lang="en-US" dirty="0">
                <a:sym typeface="Symbol" panose="05050102010706020507" pitchFamily="18" charset="2"/>
              </a:rPr>
              <a:t>IQ 	</a:t>
            </a:r>
            <a:r>
              <a:rPr lang="cs-CZ" dirty="0">
                <a:sym typeface="Symbol" panose="05050102010706020507" pitchFamily="18" charset="2"/>
              </a:rPr>
              <a:t>studentů </a:t>
            </a:r>
            <a:r>
              <a:rPr lang="en-US" dirty="0">
                <a:sym typeface="Symbol" panose="05050102010706020507" pitchFamily="18" charset="2"/>
              </a:rPr>
              <a:t>se </a:t>
            </a:r>
            <a:r>
              <a:rPr lang="cs-CZ" dirty="0">
                <a:sym typeface="Symbol" panose="05050102010706020507" pitchFamily="18" charset="2"/>
              </a:rPr>
              <a:t>v posledních letech zvyšuje</a:t>
            </a:r>
          </a:p>
          <a:p>
            <a:pPr algn="ctr"/>
            <a:r>
              <a:rPr lang="cs-CZ" dirty="0">
                <a:sym typeface="Symbol" panose="05050102010706020507" pitchFamily="18" charset="2"/>
              </a:rPr>
              <a:t></a:t>
            </a:r>
          </a:p>
          <a:p>
            <a:pPr algn="ctr"/>
            <a:r>
              <a:rPr lang="cs-CZ" dirty="0">
                <a:sym typeface="Symbol" panose="05050102010706020507" pitchFamily="18" charset="2"/>
              </a:rPr>
              <a:t>Je vidět, že jsme na hranici zamítnutí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76346BF-EB2D-4F07-8AD6-395F51DAAED6}"/>
                  </a:ext>
                </a:extLst>
              </p:cNvPr>
              <p:cNvSpPr txBox="1"/>
              <p:nvPr/>
            </p:nvSpPr>
            <p:spPr>
              <a:xfrm>
                <a:off x="3370854" y="4009281"/>
                <a:ext cx="1657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=112.5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&lt;112.5</m:t>
                    </m:r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D76346BF-EB2D-4F07-8AD6-395F51DAA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854" y="4009281"/>
                <a:ext cx="1657762" cy="646331"/>
              </a:xfrm>
              <a:prstGeom prst="rect">
                <a:avLst/>
              </a:prstGeom>
              <a:blipFill>
                <a:blip r:embed="rId5"/>
                <a:stretch>
                  <a:fillRect l="-3309" t="-4717" b="-150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délník 16">
            <a:extLst>
              <a:ext uri="{FF2B5EF4-FFF2-40B4-BE49-F238E27FC236}">
                <a16:creationId xmlns:a16="http://schemas.microsoft.com/office/drawing/2014/main" id="{3A7EAF64-6E56-4EDC-B11C-D4C9DDD24905}"/>
              </a:ext>
            </a:extLst>
          </p:cNvPr>
          <p:cNvSpPr/>
          <p:nvPr/>
        </p:nvSpPr>
        <p:spPr>
          <a:xfrm>
            <a:off x="553673" y="3292373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i="1" dirty="0">
                <a:sym typeface="Symbol" panose="05050102010706020507" pitchFamily="18" charset="2"/>
              </a:rPr>
              <a:t>Chceme zjistit, zda platí, že</a:t>
            </a:r>
            <a:r>
              <a:rPr lang="cs-CZ" i="1" dirty="0"/>
              <a:t> </a:t>
            </a:r>
            <a:r>
              <a:rPr lang="en-US" i="1" dirty="0"/>
              <a:t>IQ student</a:t>
            </a:r>
            <a:r>
              <a:rPr lang="cs-CZ" i="1" dirty="0"/>
              <a:t>ů</a:t>
            </a:r>
            <a:r>
              <a:rPr lang="en-US" i="1" dirty="0"/>
              <a:t> </a:t>
            </a:r>
            <a:r>
              <a:rPr lang="cs-CZ" i="1" dirty="0"/>
              <a:t>se snižuje a v letošním roce dosahuje maximálně hodnoty 112.5 se směrodatnou odchylkou 15.</a:t>
            </a:r>
            <a:r>
              <a:rPr lang="cs-CZ" i="1" dirty="0">
                <a:sym typeface="Symbol" panose="05050102010706020507" pitchFamily="18" charset="2"/>
              </a:rPr>
              <a:t> Naměřili jsme následující hodnoty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x=[112 134 120 110 151 113 112]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4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7C4748-A202-45B9-A753-FADBD8518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08313" y="2903774"/>
            <a:ext cx="476529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Testy parametrické: střední hodnota 2/5</a:t>
            </a:r>
          </a:p>
        </p:txBody>
      </p:sp>
      <p:sp>
        <p:nvSpPr>
          <p:cNvPr id="9" name="Zástupný symbol pro číslo snímku 3">
            <a:extLst>
              <a:ext uri="{FF2B5EF4-FFF2-40B4-BE49-F238E27FC236}">
                <a16:creationId xmlns:a16="http://schemas.microsoft.com/office/drawing/2014/main" id="{8A1776C0-2597-4A84-BA90-53E76C11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8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obsah 2">
                <a:extLst>
                  <a:ext uri="{FF2B5EF4-FFF2-40B4-BE49-F238E27FC236}">
                    <a16:creationId xmlns:a16="http://schemas.microsoft.com/office/drawing/2014/main" id="{68A5C986-819A-4E45-909A-E5F59439600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48896" y="548135"/>
                <a:ext cx="10058400" cy="235445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cs-CZ" sz="2800" u="sng" dirty="0"/>
                  <a:t>Test o shodě střední hodnot dvou výběrů se známým rozptylem souboru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800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800" i="1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800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800" u="sng" dirty="0"/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sz="1600" dirty="0">
                    <a:sym typeface="Symbol" panose="05050102010706020507" pitchFamily="18" charset="2"/>
                  </a:rPr>
                  <a:t>H0: střední hodnota výběru č. 1 je rovna střední hodnotě výběru č. 2, 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cs-CZ" sz="1600" dirty="0">
                  <a:sym typeface="Symbol" panose="05050102010706020507" pitchFamily="18" charset="2"/>
                </a:endParaRPr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sz="1600" dirty="0">
                    <a:sym typeface="Symbol" panose="05050102010706020507" pitchFamily="18" charset="2"/>
                  </a:rPr>
                  <a:t>HA: střední hodnota</a:t>
                </a:r>
                <a:r>
                  <a:rPr lang="en-US" sz="1600" dirty="0">
                    <a:sym typeface="Symbol" panose="05050102010706020507" pitchFamily="18" charset="2"/>
                  </a:rPr>
                  <a:t> </a:t>
                </a:r>
                <a:r>
                  <a:rPr lang="cs-CZ" sz="1600" dirty="0">
                    <a:sym typeface="Symbol" panose="05050102010706020507" pitchFamily="18" charset="2"/>
                  </a:rPr>
                  <a:t>výběru č. 1 není rovna (je větší/menší než) střední hodnota výběru č. 2, 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&lt;,&gt;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cs-CZ" sz="1600" dirty="0">
                  <a:sym typeface="Symbol" panose="05050102010706020507" pitchFamily="18" charset="2"/>
                </a:endParaRPr>
              </a:p>
              <a:p>
                <a:pPr marL="292608" lvl="1" indent="0">
                  <a:buNone/>
                </a:pPr>
                <a:r>
                  <a:rPr lang="cs-CZ" dirty="0">
                    <a:sym typeface="Symbol" panose="05050102010706020507" pitchFamily="18" charset="2"/>
                  </a:rPr>
                  <a:t>Předpoklad: známe rozptyl u obou souborů, normalita dat</a:t>
                </a:r>
              </a:p>
              <a:p>
                <a:pPr marL="88900" lvl="1" indent="0">
                  <a:buNone/>
                </a:pPr>
                <a:endParaRPr lang="cs-CZ" dirty="0">
                  <a:sym typeface="Symbol" panose="05050102010706020507" pitchFamily="18" charset="2"/>
                </a:endParaRPr>
              </a:p>
              <a:p>
                <a:pPr marL="88900" lvl="1" indent="0">
                  <a:buNone/>
                </a:pPr>
                <a:r>
                  <a:rPr lang="cs-CZ" sz="1600" dirty="0">
                    <a:sym typeface="Symbol" panose="05050102010706020507" pitchFamily="18" charset="2"/>
                  </a:rPr>
                  <a:t>Tento test má předpoklad znalost rozdělení 2 souborů. To je v praxi velmi málo časté (spíš vzácné), proto se nepoužívá.</a:t>
                </a:r>
              </a:p>
              <a:p>
                <a:pPr marL="88900" lvl="1" indent="0">
                  <a:buNone/>
                </a:pPr>
                <a:endParaRPr lang="cs-CZ" dirty="0">
                  <a:sym typeface="Symbol" panose="05050102010706020507" pitchFamily="18" charset="2"/>
                </a:endParaRPr>
              </a:p>
              <a:p>
                <a:pPr marL="292608" lvl="1" indent="0">
                  <a:buNone/>
                </a:pPr>
                <a:endParaRPr lang="cs-CZ" dirty="0">
                  <a:sym typeface="Symbol" panose="05050102010706020507" pitchFamily="18" charset="2"/>
                </a:endParaRPr>
              </a:p>
              <a:p>
                <a:pPr marL="292608" lvl="1" indent="0">
                  <a:buNone/>
                </a:pPr>
                <a:endParaRPr lang="cs-CZ" dirty="0">
                  <a:sym typeface="Symbol" panose="05050102010706020507" pitchFamily="18" charset="2"/>
                </a:endParaRPr>
              </a:p>
              <a:p>
                <a:pPr marL="0" lvl="1" indent="0">
                  <a:buNone/>
                </a:pPr>
                <a:endParaRPr lang="cs-CZ" sz="2400" u="sng" dirty="0"/>
              </a:p>
            </p:txBody>
          </p:sp>
        </mc:Choice>
        <mc:Fallback xmlns="">
          <p:sp>
            <p:nvSpPr>
              <p:cNvPr id="5" name="Zástupný obsah 2">
                <a:extLst>
                  <a:ext uri="{FF2B5EF4-FFF2-40B4-BE49-F238E27FC236}">
                    <a16:creationId xmlns:a16="http://schemas.microsoft.com/office/drawing/2014/main" id="{68A5C986-819A-4E45-909A-E5F5943960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48896" y="548135"/>
                <a:ext cx="10058400" cy="2354456"/>
              </a:xfrm>
              <a:blipFill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1D673DCD-819C-4E39-B18E-7FDCA9E36188}"/>
              </a:ext>
            </a:extLst>
          </p:cNvPr>
          <p:cNvSpPr/>
          <p:nvPr/>
        </p:nvSpPr>
        <p:spPr>
          <a:xfrm>
            <a:off x="560435" y="2835479"/>
            <a:ext cx="10058400" cy="1837189"/>
          </a:xfrm>
          <a:prstGeom prst="rect">
            <a:avLst/>
          </a:prstGeom>
          <a:solidFill>
            <a:srgbClr val="FBE5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7205403-BE27-4200-B786-EBAB52D688FF}"/>
              </a:ext>
            </a:extLst>
          </p:cNvPr>
          <p:cNvSpPr txBox="1"/>
          <p:nvPr/>
        </p:nvSpPr>
        <p:spPr>
          <a:xfrm>
            <a:off x="560435" y="2835479"/>
            <a:ext cx="995582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Opakovaně (po měsíci) jsme se zeptali 20 respondentů, kolik znají osobně lidí, kteří jsou nemocní Covid-19. Ověřte tvrzení, že průměrný počet bude i po měsíci stejný. Data jsme zapsali do tabulky: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Z dlouhodobého měření víme, že rozptyl je pro první měření bývá 5 a pro druhé měření to bývá 10.</a:t>
            </a:r>
          </a:p>
          <a:p>
            <a:endParaRPr lang="cs-CZ" sz="1400" dirty="0"/>
          </a:p>
          <a:p>
            <a:r>
              <a:rPr lang="cs-CZ" sz="1400" dirty="0"/>
              <a:t>Jistě sami cítíte, že znalost rozptylu zní úplně zvláštně. Samozřejmě jsou případy, kdy je to známo. Většinou se používají následující způsoby zápisu: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 dlouhodobé měření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Výrobce (někdo) tvrdí, že rozptyl je…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Víme, že data pochází z normálního rozdělení se směrodatnou odchylkou….</a:t>
            </a:r>
          </a:p>
          <a:p>
            <a:endParaRPr lang="cs-CZ" dirty="0"/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FC39E33B-2330-48A7-8A09-68C7806F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952205"/>
              </p:ext>
            </p:extLst>
          </p:nvPr>
        </p:nvGraphicFramePr>
        <p:xfrm>
          <a:off x="1070046" y="3429000"/>
          <a:ext cx="7864802" cy="8726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86068">
                  <a:extLst>
                    <a:ext uri="{9D8B030D-6E8A-4147-A177-3AD203B41FA5}">
                      <a16:colId xmlns:a16="http://schemas.microsoft.com/office/drawing/2014/main" val="3470024470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728862905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3023213063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1992260224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1132873052"/>
                    </a:ext>
                  </a:extLst>
                </a:gridCol>
                <a:gridCol w="335280">
                  <a:extLst>
                    <a:ext uri="{9D8B030D-6E8A-4147-A177-3AD203B41FA5}">
                      <a16:colId xmlns:a16="http://schemas.microsoft.com/office/drawing/2014/main" val="1839218191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516283147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3770753856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406031613"/>
                    </a:ext>
                  </a:extLst>
                </a:gridCol>
                <a:gridCol w="352743">
                  <a:extLst>
                    <a:ext uri="{9D8B030D-6E8A-4147-A177-3AD203B41FA5}">
                      <a16:colId xmlns:a16="http://schemas.microsoft.com/office/drawing/2014/main" val="407083481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34146416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401164727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3291977648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887831309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967148252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3798470246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222854754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477580621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1110163105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582249454"/>
                    </a:ext>
                  </a:extLst>
                </a:gridCol>
                <a:gridCol w="403543">
                  <a:extLst>
                    <a:ext uri="{9D8B030D-6E8A-4147-A177-3AD203B41FA5}">
                      <a16:colId xmlns:a16="http://schemas.microsoft.com/office/drawing/2014/main" val="238709424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966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839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2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51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95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DDAF3EA4-0A1D-4090-9643-0A7AD1EC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66258" y="2845828"/>
            <a:ext cx="46494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Testy parametrické: střední hodnota 3/5</a:t>
            </a:r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87847116-8848-4749-B33A-D46D59A6F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9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8A437E0-5CB2-48C9-AF16-CBAB3D9CF07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88690" y="406824"/>
                <a:ext cx="10058400" cy="28250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sz="2400" u="sng" dirty="0"/>
                  <a:t>Test střední hodnoty s neznámým rozptylem souboru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u="sng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400" i="1" u="sng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400" u="sng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400" u="sng" dirty="0"/>
              </a:p>
              <a:p>
                <a:pPr lvl="1"/>
                <a:r>
                  <a:rPr lang="cs-CZ" dirty="0"/>
                  <a:t>To, že si spočítáme rozptyl souboru, tedy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cs-CZ" dirty="0"/>
                  <a:t>není totéž jako že známe rozptyl celého souboru. Je to jen rozptyl dat, které máme aktuálně ve výběru. Při jiném výběru může být tento rozptyl jiný.</a:t>
                </a:r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dirty="0">
                    <a:sym typeface="Symbol" panose="05050102010706020507" pitchFamily="18" charset="2"/>
                  </a:rPr>
                  <a:t>H0: střední hodnota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cs-CZ" dirty="0">
                    <a:sym typeface="Symbol" panose="05050102010706020507" pitchFamily="18" charset="2"/>
                  </a:rPr>
                  <a:t>je rovna hodnotě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i="1" dirty="0">
                    <a:sym typeface="Symbol" panose="05050102010706020507" pitchFamily="18" charset="2"/>
                  </a:rPr>
                  <a:t>h, </a:t>
                </a:r>
                <a:r>
                  <a:rPr lang="cs-CZ" dirty="0">
                    <a:sym typeface="Symbol" panose="05050102010706020507" pitchFamily="18" charset="2"/>
                  </a:rPr>
                  <a:t>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</m:oMath>
                </a14:m>
                <a:endParaRPr lang="cs-CZ" dirty="0">
                  <a:sym typeface="Symbol" panose="05050102010706020507" pitchFamily="18" charset="2"/>
                </a:endParaRPr>
              </a:p>
              <a:p>
                <a:pPr marL="635508" lvl="1" indent="-342900">
                  <a:buFont typeface="+mj-lt"/>
                  <a:buAutoNum type="alphaLcParenR"/>
                </a:pPr>
                <a:r>
                  <a:rPr lang="cs-CZ" dirty="0">
                    <a:sym typeface="Symbol" panose="05050102010706020507" pitchFamily="18" charset="2"/>
                  </a:rPr>
                  <a:t>HA: střední hodnota není (je větší/menší než) hodnota </a:t>
                </a:r>
                <a:r>
                  <a:rPr lang="cs-CZ" i="1" dirty="0">
                    <a:sym typeface="Symbol" panose="05050102010706020507" pitchFamily="18" charset="2"/>
                  </a:rPr>
                  <a:t>h</a:t>
                </a:r>
                <a:r>
                  <a:rPr lang="cs-CZ" dirty="0">
                    <a:sym typeface="Symbol" panose="05050102010706020507" pitchFamily="18" charset="2"/>
                  </a:rPr>
                  <a:t>, 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&lt;,&gt;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h</m:t>
                    </m:r>
                  </m:oMath>
                </a14:m>
                <a:endParaRPr lang="cs-CZ" dirty="0">
                  <a:sym typeface="Symbol" panose="05050102010706020507" pitchFamily="18" charset="2"/>
                </a:endParaRPr>
              </a:p>
              <a:p>
                <a:pPr marL="761238" lvl="2" indent="-285750"/>
                <a:r>
                  <a:rPr lang="cs-CZ" dirty="0">
                    <a:sym typeface="Symbol" panose="05050102010706020507" pitchFamily="18" charset="2"/>
                  </a:rPr>
                  <a:t>Hodnota </a:t>
                </a:r>
                <a:r>
                  <a:rPr lang="cs-CZ" i="1" dirty="0">
                    <a:sym typeface="Symbol" panose="05050102010706020507" pitchFamily="18" charset="2"/>
                  </a:rPr>
                  <a:t>h </a:t>
                </a:r>
                <a:r>
                  <a:rPr lang="cs-CZ" dirty="0">
                    <a:sym typeface="Symbol" panose="05050102010706020507" pitchFamily="18" charset="2"/>
                  </a:rPr>
                  <a:t>je určena v zadání slovní úlohy</a:t>
                </a:r>
              </a:p>
              <a:p>
                <a:pPr marL="292608" lvl="1" indent="0">
                  <a:buNone/>
                </a:pPr>
                <a:r>
                  <a:rPr lang="cs-CZ" dirty="0">
                    <a:sym typeface="Symbol" panose="05050102010706020507" pitchFamily="18" charset="2"/>
                  </a:rPr>
                  <a:t>Testujeme, zda zadané číslo </a:t>
                </a:r>
                <a:r>
                  <a:rPr lang="cs-CZ" i="1" dirty="0">
                    <a:sym typeface="Symbol" panose="05050102010706020507" pitchFamily="18" charset="2"/>
                  </a:rPr>
                  <a:t>h</a:t>
                </a:r>
                <a:r>
                  <a:rPr lang="cs-CZ" dirty="0">
                    <a:sym typeface="Symbol" panose="05050102010706020507" pitchFamily="18" charset="2"/>
                  </a:rPr>
                  <a:t> může být střední hodnotou souboru.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endParaRPr lang="cs-CZ" sz="2400" u="sng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8A437E0-5CB2-48C9-AF16-CBAB3D9CF0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88690" y="406824"/>
                <a:ext cx="10058400" cy="2825050"/>
              </a:xfrm>
              <a:blipFill>
                <a:blip r:embed="rId2"/>
                <a:stretch>
                  <a:fillRect l="-970" r="-4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>
            <a:extLst>
              <a:ext uri="{FF2B5EF4-FFF2-40B4-BE49-F238E27FC236}">
                <a16:creationId xmlns:a16="http://schemas.microsoft.com/office/drawing/2014/main" id="{E0B4161B-7F42-4ECA-A062-790849A44352}"/>
              </a:ext>
            </a:extLst>
          </p:cNvPr>
          <p:cNvSpPr/>
          <p:nvPr/>
        </p:nvSpPr>
        <p:spPr>
          <a:xfrm>
            <a:off x="513562" y="3313300"/>
            <a:ext cx="10058400" cy="2658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62C13B0-CD9C-483B-AD1C-352E184C4448}"/>
              </a:ext>
            </a:extLst>
          </p:cNvPr>
          <p:cNvSpPr/>
          <p:nvPr/>
        </p:nvSpPr>
        <p:spPr>
          <a:xfrm>
            <a:off x="5618009" y="4152764"/>
            <a:ext cx="4892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</a:t>
            </a:r>
            <a:r>
              <a:rPr lang="en-US" dirty="0"/>
              <a:t>&gt;0,05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 err="1">
                <a:sym typeface="Symbol" panose="05050102010706020507" pitchFamily="18" charset="2"/>
              </a:rPr>
              <a:t>nezam</a:t>
            </a:r>
            <a:r>
              <a:rPr lang="cs-CZ" dirty="0" err="1">
                <a:sym typeface="Symbol" panose="05050102010706020507" pitchFamily="18" charset="2"/>
              </a:rPr>
              <a:t>ítáme</a:t>
            </a:r>
            <a:r>
              <a:rPr lang="cs-CZ" dirty="0">
                <a:sym typeface="Symbol" panose="05050102010706020507" pitchFamily="18" charset="2"/>
              </a:rPr>
              <a:t> hypotézu o tom, že </a:t>
            </a:r>
            <a:r>
              <a:rPr lang="en-US" dirty="0">
                <a:sym typeface="Symbol" panose="05050102010706020507" pitchFamily="18" charset="2"/>
              </a:rPr>
              <a:t>IQ </a:t>
            </a:r>
            <a:r>
              <a:rPr lang="cs-CZ" dirty="0">
                <a:sym typeface="Symbol" panose="05050102010706020507" pitchFamily="18" charset="2"/>
              </a:rPr>
              <a:t>studentů </a:t>
            </a:r>
            <a:r>
              <a:rPr lang="en-US" dirty="0">
                <a:sym typeface="Symbol" panose="05050102010706020507" pitchFamily="18" charset="2"/>
              </a:rPr>
              <a:t>se </a:t>
            </a:r>
            <a:r>
              <a:rPr lang="en-US" dirty="0" err="1">
                <a:sym typeface="Symbol" panose="05050102010706020507" pitchFamily="18" charset="2"/>
              </a:rPr>
              <a:t>sni</a:t>
            </a:r>
            <a:r>
              <a:rPr lang="cs-CZ" dirty="0" err="1">
                <a:sym typeface="Symbol" panose="05050102010706020507" pitchFamily="18" charset="2"/>
              </a:rPr>
              <a:t>žuje</a:t>
            </a:r>
            <a:endParaRPr lang="cs-CZ" dirty="0">
              <a:sym typeface="Symbol" panose="05050102010706020507" pitchFamily="18" charset="2"/>
            </a:endParaRPr>
          </a:p>
          <a:p>
            <a:pPr algn="ctr"/>
            <a:r>
              <a:rPr lang="cs-CZ" dirty="0">
                <a:sym typeface="Symbol" panose="05050102010706020507" pitchFamily="18" charset="2"/>
              </a:rPr>
              <a:t></a:t>
            </a:r>
          </a:p>
          <a:p>
            <a:pPr algn="ctr"/>
            <a:r>
              <a:rPr lang="cs-CZ" dirty="0">
                <a:sym typeface="Symbol" panose="05050102010706020507" pitchFamily="18" charset="2"/>
              </a:rPr>
              <a:t>P-hodnota i IS (CI) ukazují na zvýšení IQ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090B22F2-841A-4E8F-B039-B3C868197C7A}"/>
              </a:ext>
            </a:extLst>
          </p:cNvPr>
          <p:cNvSpPr/>
          <p:nvPr/>
        </p:nvSpPr>
        <p:spPr>
          <a:xfrm>
            <a:off x="513562" y="3330317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i="1" dirty="0">
                <a:sym typeface="Symbol" panose="05050102010706020507" pitchFamily="18" charset="2"/>
              </a:rPr>
              <a:t>Chceme zjistit, zda platí, že</a:t>
            </a:r>
            <a:r>
              <a:rPr lang="cs-CZ" i="1" dirty="0"/>
              <a:t> </a:t>
            </a:r>
            <a:r>
              <a:rPr lang="en-US" i="1" dirty="0"/>
              <a:t>IQ student</a:t>
            </a:r>
            <a:r>
              <a:rPr lang="cs-CZ" i="1" dirty="0"/>
              <a:t>ů</a:t>
            </a:r>
            <a:r>
              <a:rPr lang="en-US" i="1" dirty="0"/>
              <a:t> </a:t>
            </a:r>
            <a:r>
              <a:rPr lang="cs-CZ" i="1" dirty="0"/>
              <a:t>se snižuje a v letošním roce dosahuje maximálně hodnoty 112.5</a:t>
            </a:r>
            <a:r>
              <a:rPr lang="cs-CZ" dirty="0"/>
              <a:t>.</a:t>
            </a:r>
            <a:r>
              <a:rPr lang="cs-CZ" i="1" dirty="0">
                <a:sym typeface="Symbol" panose="05050102010706020507" pitchFamily="18" charset="2"/>
              </a:rPr>
              <a:t> Naměřili jsme následující hodnoty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x=[112 134 120 110 151 113 112]</a:t>
            </a:r>
            <a:r>
              <a:rPr lang="en-US" dirty="0">
                <a:solidFill>
                  <a:srgbClr val="0070C0"/>
                </a:solidFill>
              </a:rPr>
              <a:t>.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926DC064-956A-4C1B-BED4-8E3A8D1D7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16" y="4075091"/>
            <a:ext cx="2070792" cy="15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8B84A57-9D34-4676-9F4C-7EC96B038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367" y="4851638"/>
            <a:ext cx="1838582" cy="695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22D4E4F8-0003-4B68-B66C-1D573E0B6F0E}"/>
                  </a:ext>
                </a:extLst>
              </p:cNvPr>
              <p:cNvSpPr txBox="1"/>
              <p:nvPr/>
            </p:nvSpPr>
            <p:spPr>
              <a:xfrm>
                <a:off x="3502777" y="4004676"/>
                <a:ext cx="1657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H0: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=112.5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&gt;112.5</m:t>
                    </m:r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22D4E4F8-0003-4B68-B66C-1D573E0B6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77" y="4004676"/>
                <a:ext cx="1657762" cy="646331"/>
              </a:xfrm>
              <a:prstGeom prst="rect">
                <a:avLst/>
              </a:prstGeom>
              <a:blipFill>
                <a:blip r:embed="rId5"/>
                <a:stretch>
                  <a:fillRect l="-3309" t="-4717" b="-150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324303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Běžící tex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Vlastní 2">
      <a:majorFont>
        <a:latin typeface="Century Schoolbook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2846</Words>
  <Application>Microsoft Office PowerPoint</Application>
  <PresentationFormat>Širokoúhlá obrazovka</PresentationFormat>
  <Paragraphs>675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Century Schoolbook</vt:lpstr>
      <vt:lpstr>Univers Condensed</vt:lpstr>
      <vt:lpstr>MemoVTI</vt:lpstr>
      <vt:lpstr>Přednáška č. 7  Testy hypotéz  jedné a dvou veličin (parametry)</vt:lpstr>
      <vt:lpstr>Prezentace aplikace PowerPoint</vt:lpstr>
      <vt:lpstr>TH pro 2 výběry</vt:lpstr>
      <vt:lpstr>Prezentace aplikace PowerPoint</vt:lpstr>
      <vt:lpstr>TH parametrické – 1 výběr</vt:lpstr>
      <vt:lpstr>Parametrické TH – 2 výběry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 neparametrické</vt:lpstr>
      <vt:lpstr>Neparametrické TH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č. 6  Testy hypotéz obecně,  Testy hypotéz pro jednu  veličinu</dc:title>
  <dc:creator>Pecherkova, Pavla</dc:creator>
  <cp:lastModifiedBy>Pecherkova, Pavla</cp:lastModifiedBy>
  <cp:revision>3</cp:revision>
  <dcterms:created xsi:type="dcterms:W3CDTF">2021-02-26T18:56:12Z</dcterms:created>
  <dcterms:modified xsi:type="dcterms:W3CDTF">2022-03-17T13:38:53Z</dcterms:modified>
</cp:coreProperties>
</file>