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diagrams/data4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1" r:id="rId4"/>
    <p:sldId id="275" r:id="rId5"/>
    <p:sldId id="260" r:id="rId6"/>
    <p:sldId id="268" r:id="rId7"/>
    <p:sldId id="278" r:id="rId8"/>
    <p:sldId id="276" r:id="rId9"/>
    <p:sldId id="269" r:id="rId10"/>
    <p:sldId id="270" r:id="rId11"/>
    <p:sldId id="272" r:id="rId12"/>
    <p:sldId id="271" r:id="rId13"/>
    <p:sldId id="273" r:id="rId14"/>
    <p:sldId id="274" r:id="rId15"/>
    <p:sldId id="277" r:id="rId16"/>
    <p:sldId id="267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cherkova, Pavla" initials="PP" lastIdx="1" clrIdx="0">
    <p:extLst>
      <p:ext uri="{19B8F6BF-5375-455C-9EA6-DF929625EA0E}">
        <p15:presenceInfo xmlns:p15="http://schemas.microsoft.com/office/powerpoint/2012/main" userId="S::nemcopav@cvut.cz::74a615ab-1a0f-48f1-976a-7b480877eb6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9C480F-84CA-4FA9-AA11-A69BDB6288EA}" v="3144" dt="2021-02-25T08:34:34.7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řední styl 2 – zvýraznění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56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cherkova, Pavla" userId="74a615ab-1a0f-48f1-976a-7b480877eb62" providerId="ADAL" clId="{8D9C480F-84CA-4FA9-AA11-A69BDB6288EA}"/>
    <pc:docChg chg="undo custSel mod addSld delSld modSld sldOrd">
      <pc:chgData name="Pecherkova, Pavla" userId="74a615ab-1a0f-48f1-976a-7b480877eb62" providerId="ADAL" clId="{8D9C480F-84CA-4FA9-AA11-A69BDB6288EA}" dt="2021-02-25T08:38:14.471" v="9626" actId="20577"/>
      <pc:docMkLst>
        <pc:docMk/>
      </pc:docMkLst>
      <pc:sldChg chg="modSp mod">
        <pc:chgData name="Pecherkova, Pavla" userId="74a615ab-1a0f-48f1-976a-7b480877eb62" providerId="ADAL" clId="{8D9C480F-84CA-4FA9-AA11-A69BDB6288EA}" dt="2021-02-19T15:10:41.788" v="345" actId="14100"/>
        <pc:sldMkLst>
          <pc:docMk/>
          <pc:sldMk cId="537694349" sldId="256"/>
        </pc:sldMkLst>
        <pc:spChg chg="mod">
          <ac:chgData name="Pecherkova, Pavla" userId="74a615ab-1a0f-48f1-976a-7b480877eb62" providerId="ADAL" clId="{8D9C480F-84CA-4FA9-AA11-A69BDB6288EA}" dt="2021-02-19T15:10:41.788" v="345" actId="14100"/>
          <ac:spMkLst>
            <pc:docMk/>
            <pc:sldMk cId="537694349" sldId="256"/>
            <ac:spMk id="2" creationId="{38E78B12-B7C8-432B-8BDF-164A4204E0E7}"/>
          </ac:spMkLst>
        </pc:spChg>
      </pc:sldChg>
      <pc:sldChg chg="addSp delSp modSp mod">
        <pc:chgData name="Pecherkova, Pavla" userId="74a615ab-1a0f-48f1-976a-7b480877eb62" providerId="ADAL" clId="{8D9C480F-84CA-4FA9-AA11-A69BDB6288EA}" dt="2021-02-22T08:16:21.834" v="1961" actId="1076"/>
        <pc:sldMkLst>
          <pc:docMk/>
          <pc:sldMk cId="59370904" sldId="259"/>
        </pc:sldMkLst>
        <pc:spChg chg="mod">
          <ac:chgData name="Pecherkova, Pavla" userId="74a615ab-1a0f-48f1-976a-7b480877eb62" providerId="ADAL" clId="{8D9C480F-84CA-4FA9-AA11-A69BDB6288EA}" dt="2021-02-19T15:10:17.981" v="343" actId="947"/>
          <ac:spMkLst>
            <pc:docMk/>
            <pc:sldMk cId="59370904" sldId="259"/>
            <ac:spMk id="2" creationId="{45EC2A2B-36CA-4A84-82FA-801228B1F51A}"/>
          </ac:spMkLst>
        </pc:spChg>
        <pc:spChg chg="mod">
          <ac:chgData name="Pecherkova, Pavla" userId="74a615ab-1a0f-48f1-976a-7b480877eb62" providerId="ADAL" clId="{8D9C480F-84CA-4FA9-AA11-A69BDB6288EA}" dt="2021-02-22T08:14:10.920" v="1850" actId="179"/>
          <ac:spMkLst>
            <pc:docMk/>
            <pc:sldMk cId="59370904" sldId="259"/>
            <ac:spMk id="3" creationId="{BE02BE08-5E2F-43DA-8CA8-13F78C4C3893}"/>
          </ac:spMkLst>
        </pc:spChg>
        <pc:spChg chg="mod">
          <ac:chgData name="Pecherkova, Pavla" userId="74a615ab-1a0f-48f1-976a-7b480877eb62" providerId="ADAL" clId="{8D9C480F-84CA-4FA9-AA11-A69BDB6288EA}" dt="2021-02-19T15:04:01.451" v="65" actId="20577"/>
          <ac:spMkLst>
            <pc:docMk/>
            <pc:sldMk cId="59370904" sldId="259"/>
            <ac:spMk id="5" creationId="{B31DC34C-EBE6-4302-8296-CF07365F0E3A}"/>
          </ac:spMkLst>
        </pc:spChg>
        <pc:graphicFrameChg chg="add del mod">
          <ac:chgData name="Pecherkova, Pavla" userId="74a615ab-1a0f-48f1-976a-7b480877eb62" providerId="ADAL" clId="{8D9C480F-84CA-4FA9-AA11-A69BDB6288EA}" dt="2021-02-22T07:47:26.090" v="1499" actId="21"/>
          <ac:graphicFrameMkLst>
            <pc:docMk/>
            <pc:sldMk cId="59370904" sldId="259"/>
            <ac:graphicFrameMk id="7" creationId="{1804F397-B98E-4DC1-92FE-E6CF7D43BE2C}"/>
          </ac:graphicFrameMkLst>
        </pc:graphicFrameChg>
        <pc:graphicFrameChg chg="add mod">
          <ac:chgData name="Pecherkova, Pavla" userId="74a615ab-1a0f-48f1-976a-7b480877eb62" providerId="ADAL" clId="{8D9C480F-84CA-4FA9-AA11-A69BDB6288EA}" dt="2021-02-22T08:16:21.834" v="1961" actId="1076"/>
          <ac:graphicFrameMkLst>
            <pc:docMk/>
            <pc:sldMk cId="59370904" sldId="259"/>
            <ac:graphicFrameMk id="8" creationId="{3178094D-409A-4505-9C92-3750AD0D005D}"/>
          </ac:graphicFrameMkLst>
        </pc:graphicFrameChg>
      </pc:sldChg>
      <pc:sldChg chg="addSp delSp modSp mod delAnim modAnim">
        <pc:chgData name="Pecherkova, Pavla" userId="74a615ab-1a0f-48f1-976a-7b480877eb62" providerId="ADAL" clId="{8D9C480F-84CA-4FA9-AA11-A69BDB6288EA}" dt="2021-02-22T11:17:01.997" v="5059" actId="1076"/>
        <pc:sldMkLst>
          <pc:docMk/>
          <pc:sldMk cId="3017126568" sldId="260"/>
        </pc:sldMkLst>
        <pc:spChg chg="mod">
          <ac:chgData name="Pecherkova, Pavla" userId="74a615ab-1a0f-48f1-976a-7b480877eb62" providerId="ADAL" clId="{8D9C480F-84CA-4FA9-AA11-A69BDB6288EA}" dt="2021-02-19T15:09:59.942" v="342" actId="947"/>
          <ac:spMkLst>
            <pc:docMk/>
            <pc:sldMk cId="3017126568" sldId="260"/>
            <ac:spMk id="2" creationId="{2EB0F6DB-E0DF-472D-8F27-C045A99633E8}"/>
          </ac:spMkLst>
        </pc:spChg>
        <pc:spChg chg="mod">
          <ac:chgData name="Pecherkova, Pavla" userId="74a615ab-1a0f-48f1-976a-7b480877eb62" providerId="ADAL" clId="{8D9C480F-84CA-4FA9-AA11-A69BDB6288EA}" dt="2021-02-22T11:17:01.997" v="5059" actId="1076"/>
          <ac:spMkLst>
            <pc:docMk/>
            <pc:sldMk cId="3017126568" sldId="260"/>
            <ac:spMk id="3" creationId="{6966243C-12F8-4A46-A8C9-DF093C876597}"/>
          </ac:spMkLst>
        </pc:spChg>
        <pc:spChg chg="mod">
          <ac:chgData name="Pecherkova, Pavla" userId="74a615ab-1a0f-48f1-976a-7b480877eb62" providerId="ADAL" clId="{8D9C480F-84CA-4FA9-AA11-A69BDB6288EA}" dt="2021-02-22T11:09:52.625" v="4625" actId="20577"/>
          <ac:spMkLst>
            <pc:docMk/>
            <pc:sldMk cId="3017126568" sldId="260"/>
            <ac:spMk id="5" creationId="{EFE2BCCB-4BE9-490E-B5EC-DDAA6BEA3605}"/>
          </ac:spMkLst>
        </pc:spChg>
        <pc:spChg chg="mod">
          <ac:chgData name="Pecherkova, Pavla" userId="74a615ab-1a0f-48f1-976a-7b480877eb62" providerId="ADAL" clId="{8D9C480F-84CA-4FA9-AA11-A69BDB6288EA}" dt="2021-02-19T15:05:32.876" v="121" actId="6549"/>
          <ac:spMkLst>
            <pc:docMk/>
            <pc:sldMk cId="3017126568" sldId="260"/>
            <ac:spMk id="7" creationId="{00A92FDB-CEA3-46D4-B95C-9C73AD376503}"/>
          </ac:spMkLst>
        </pc:spChg>
        <pc:spChg chg="add mod">
          <ac:chgData name="Pecherkova, Pavla" userId="74a615ab-1a0f-48f1-976a-7b480877eb62" providerId="ADAL" clId="{8D9C480F-84CA-4FA9-AA11-A69BDB6288EA}" dt="2021-02-22T11:09:23.946" v="4622" actId="14100"/>
          <ac:spMkLst>
            <pc:docMk/>
            <pc:sldMk cId="3017126568" sldId="260"/>
            <ac:spMk id="8" creationId="{14EC64EA-F2BA-4066-9DA1-8B306926B772}"/>
          </ac:spMkLst>
        </pc:spChg>
        <pc:graphicFrameChg chg="add mod modGraphic">
          <ac:chgData name="Pecherkova, Pavla" userId="74a615ab-1a0f-48f1-976a-7b480877eb62" providerId="ADAL" clId="{8D9C480F-84CA-4FA9-AA11-A69BDB6288EA}" dt="2021-02-22T09:31:48.826" v="4614" actId="14734"/>
          <ac:graphicFrameMkLst>
            <pc:docMk/>
            <pc:sldMk cId="3017126568" sldId="260"/>
            <ac:graphicFrameMk id="9" creationId="{DD8EBF9D-9003-44B3-A278-83A06C61F716}"/>
          </ac:graphicFrameMkLst>
        </pc:graphicFrameChg>
        <pc:picChg chg="del">
          <ac:chgData name="Pecherkova, Pavla" userId="74a615ab-1a0f-48f1-976a-7b480877eb62" providerId="ADAL" clId="{8D9C480F-84CA-4FA9-AA11-A69BDB6288EA}" dt="2021-02-19T15:05:28.669" v="116" actId="478"/>
          <ac:picMkLst>
            <pc:docMk/>
            <pc:sldMk cId="3017126568" sldId="260"/>
            <ac:picMk id="8" creationId="{6643976B-1B1D-4BF4-809E-E8BA1268B0AA}"/>
          </ac:picMkLst>
        </pc:picChg>
        <pc:picChg chg="add mod">
          <ac:chgData name="Pecherkova, Pavla" userId="74a615ab-1a0f-48f1-976a-7b480877eb62" providerId="ADAL" clId="{8D9C480F-84CA-4FA9-AA11-A69BDB6288EA}" dt="2021-02-22T11:09:25.856" v="4623" actId="1076"/>
          <ac:picMkLst>
            <pc:docMk/>
            <pc:sldMk cId="3017126568" sldId="260"/>
            <ac:picMk id="11" creationId="{73F28558-3DE3-4F2F-A3B7-7209BDCB2E48}"/>
          </ac:picMkLst>
        </pc:picChg>
        <pc:picChg chg="del">
          <ac:chgData name="Pecherkova, Pavla" userId="74a615ab-1a0f-48f1-976a-7b480877eb62" providerId="ADAL" clId="{8D9C480F-84CA-4FA9-AA11-A69BDB6288EA}" dt="2021-02-19T15:05:29.980" v="118" actId="478"/>
          <ac:picMkLst>
            <pc:docMk/>
            <pc:sldMk cId="3017126568" sldId="260"/>
            <ac:picMk id="1026" creationId="{84F90916-4850-4FCC-BDF6-9B8E0E7EB831}"/>
          </ac:picMkLst>
        </pc:picChg>
        <pc:inkChg chg="del">
          <ac:chgData name="Pecherkova, Pavla" userId="74a615ab-1a0f-48f1-976a-7b480877eb62" providerId="ADAL" clId="{8D9C480F-84CA-4FA9-AA11-A69BDB6288EA}" dt="2021-02-19T15:05:34.255" v="122" actId="478"/>
          <ac:inkMkLst>
            <pc:docMk/>
            <pc:sldMk cId="3017126568" sldId="260"/>
            <ac:inkMk id="28" creationId="{5BA1CD9D-D771-4A65-AAD5-52EF50D11650}"/>
          </ac:inkMkLst>
        </pc:inkChg>
        <pc:inkChg chg="del">
          <ac:chgData name="Pecherkova, Pavla" userId="74a615ab-1a0f-48f1-976a-7b480877eb62" providerId="ADAL" clId="{8D9C480F-84CA-4FA9-AA11-A69BDB6288EA}" dt="2021-02-19T15:05:28.046" v="115" actId="478"/>
          <ac:inkMkLst>
            <pc:docMk/>
            <pc:sldMk cId="3017126568" sldId="260"/>
            <ac:inkMk id="29" creationId="{F81BC59B-E249-4367-85EA-BF7589D86BE9}"/>
          </ac:inkMkLst>
        </pc:inkChg>
        <pc:inkChg chg="del">
          <ac:chgData name="Pecherkova, Pavla" userId="74a615ab-1a0f-48f1-976a-7b480877eb62" providerId="ADAL" clId="{8D9C480F-84CA-4FA9-AA11-A69BDB6288EA}" dt="2021-02-19T15:05:29.497" v="117" actId="478"/>
          <ac:inkMkLst>
            <pc:docMk/>
            <pc:sldMk cId="3017126568" sldId="260"/>
            <ac:inkMk id="30" creationId="{31163D58-9591-41F9-8F2D-B96FA8681321}"/>
          </ac:inkMkLst>
        </pc:inkChg>
      </pc:sldChg>
      <pc:sldChg chg="addSp modSp mod modAnim">
        <pc:chgData name="Pecherkova, Pavla" userId="74a615ab-1a0f-48f1-976a-7b480877eb62" providerId="ADAL" clId="{8D9C480F-84CA-4FA9-AA11-A69BDB6288EA}" dt="2021-02-22T08:58:56.518" v="2974"/>
        <pc:sldMkLst>
          <pc:docMk/>
          <pc:sldMk cId="1567392420" sldId="261"/>
        </pc:sldMkLst>
        <pc:spChg chg="mod">
          <ac:chgData name="Pecherkova, Pavla" userId="74a615ab-1a0f-48f1-976a-7b480877eb62" providerId="ADAL" clId="{8D9C480F-84CA-4FA9-AA11-A69BDB6288EA}" dt="2021-02-19T15:04:10.979" v="83" actId="20577"/>
          <ac:spMkLst>
            <pc:docMk/>
            <pc:sldMk cId="1567392420" sldId="261"/>
            <ac:spMk id="3" creationId="{C4CF0CC2-2CF2-43E6-88A8-9F777E52EC6E}"/>
          </ac:spMkLst>
        </pc:spChg>
        <pc:spChg chg="mod">
          <ac:chgData name="Pecherkova, Pavla" userId="74a615ab-1a0f-48f1-976a-7b480877eb62" providerId="ADAL" clId="{8D9C480F-84CA-4FA9-AA11-A69BDB6288EA}" dt="2021-02-22T08:53:39.343" v="2949" actId="20577"/>
          <ac:spMkLst>
            <pc:docMk/>
            <pc:sldMk cId="1567392420" sldId="261"/>
            <ac:spMk id="6" creationId="{1732D7BE-924D-4E46-8F1C-212D57D0EEC3}"/>
          </ac:spMkLst>
        </pc:spChg>
        <pc:graphicFrameChg chg="add mod">
          <ac:chgData name="Pecherkova, Pavla" userId="74a615ab-1a0f-48f1-976a-7b480877eb62" providerId="ADAL" clId="{8D9C480F-84CA-4FA9-AA11-A69BDB6288EA}" dt="2021-02-22T08:57:53.838" v="2972" actId="13822"/>
          <ac:graphicFrameMkLst>
            <pc:docMk/>
            <pc:sldMk cId="1567392420" sldId="261"/>
            <ac:graphicFrameMk id="7" creationId="{689E2893-162C-47FC-B42D-A5F06CD436C5}"/>
          </ac:graphicFrameMkLst>
        </pc:graphicFrameChg>
      </pc:sldChg>
      <pc:sldChg chg="del">
        <pc:chgData name="Pecherkova, Pavla" userId="74a615ab-1a0f-48f1-976a-7b480877eb62" providerId="ADAL" clId="{8D9C480F-84CA-4FA9-AA11-A69BDB6288EA}" dt="2021-02-19T15:07:53.641" v="230" actId="47"/>
        <pc:sldMkLst>
          <pc:docMk/>
          <pc:sldMk cId="1567625807" sldId="263"/>
        </pc:sldMkLst>
      </pc:sldChg>
      <pc:sldChg chg="del">
        <pc:chgData name="Pecherkova, Pavla" userId="74a615ab-1a0f-48f1-976a-7b480877eb62" providerId="ADAL" clId="{8D9C480F-84CA-4FA9-AA11-A69BDB6288EA}" dt="2021-02-19T15:07:50.904" v="229" actId="47"/>
        <pc:sldMkLst>
          <pc:docMk/>
          <pc:sldMk cId="1927194433" sldId="264"/>
        </pc:sldMkLst>
      </pc:sldChg>
      <pc:sldChg chg="del">
        <pc:chgData name="Pecherkova, Pavla" userId="74a615ab-1a0f-48f1-976a-7b480877eb62" providerId="ADAL" clId="{8D9C480F-84CA-4FA9-AA11-A69BDB6288EA}" dt="2021-02-19T15:07:55.825" v="232" actId="47"/>
        <pc:sldMkLst>
          <pc:docMk/>
          <pc:sldMk cId="2280999504" sldId="265"/>
        </pc:sldMkLst>
      </pc:sldChg>
      <pc:sldChg chg="del">
        <pc:chgData name="Pecherkova, Pavla" userId="74a615ab-1a0f-48f1-976a-7b480877eb62" providerId="ADAL" clId="{8D9C480F-84CA-4FA9-AA11-A69BDB6288EA}" dt="2021-02-19T15:07:57.435" v="234" actId="47"/>
        <pc:sldMkLst>
          <pc:docMk/>
          <pc:sldMk cId="2360270263" sldId="266"/>
        </pc:sldMkLst>
      </pc:sldChg>
      <pc:sldChg chg="delSp modSp mod ord">
        <pc:chgData name="Pecherkova, Pavla" userId="74a615ab-1a0f-48f1-976a-7b480877eb62" providerId="ADAL" clId="{8D9C480F-84CA-4FA9-AA11-A69BDB6288EA}" dt="2021-02-22T15:34:10.408" v="9510" actId="20577"/>
        <pc:sldMkLst>
          <pc:docMk/>
          <pc:sldMk cId="3858039329" sldId="267"/>
        </pc:sldMkLst>
        <pc:spChg chg="mod">
          <ac:chgData name="Pecherkova, Pavla" userId="74a615ab-1a0f-48f1-976a-7b480877eb62" providerId="ADAL" clId="{8D9C480F-84CA-4FA9-AA11-A69BDB6288EA}" dt="2021-02-22T15:23:12.841" v="9352" actId="20577"/>
          <ac:spMkLst>
            <pc:docMk/>
            <pc:sldMk cId="3858039329" sldId="267"/>
            <ac:spMk id="3" creationId="{C4CF0CC2-2CF2-43E6-88A8-9F777E52EC6E}"/>
          </ac:spMkLst>
        </pc:spChg>
        <pc:spChg chg="mod">
          <ac:chgData name="Pecherkova, Pavla" userId="74a615ab-1a0f-48f1-976a-7b480877eb62" providerId="ADAL" clId="{8D9C480F-84CA-4FA9-AA11-A69BDB6288EA}" dt="2021-02-22T15:34:10.408" v="9510" actId="20577"/>
          <ac:spMkLst>
            <pc:docMk/>
            <pc:sldMk cId="3858039329" sldId="267"/>
            <ac:spMk id="6" creationId="{1732D7BE-924D-4E46-8F1C-212D57D0EEC3}"/>
          </ac:spMkLst>
        </pc:spChg>
        <pc:graphicFrameChg chg="del mod">
          <ac:chgData name="Pecherkova, Pavla" userId="74a615ab-1a0f-48f1-976a-7b480877eb62" providerId="ADAL" clId="{8D9C480F-84CA-4FA9-AA11-A69BDB6288EA}" dt="2021-02-19T15:06:12.972" v="127" actId="478"/>
          <ac:graphicFrameMkLst>
            <pc:docMk/>
            <pc:sldMk cId="3858039329" sldId="267"/>
            <ac:graphicFrameMk id="5" creationId="{A2CCEE84-E87A-4279-ADA6-54941BC10BA8}"/>
          </ac:graphicFrameMkLst>
        </pc:graphicFrameChg>
      </pc:sldChg>
      <pc:sldChg chg="addSp delSp modSp mod ord delAnim">
        <pc:chgData name="Pecherkova, Pavla" userId="74a615ab-1a0f-48f1-976a-7b480877eb62" providerId="ADAL" clId="{8D9C480F-84CA-4FA9-AA11-A69BDB6288EA}" dt="2021-02-25T08:35:19.118" v="9566" actId="20577"/>
        <pc:sldMkLst>
          <pc:docMk/>
          <pc:sldMk cId="4110599952" sldId="268"/>
        </pc:sldMkLst>
        <pc:spChg chg="mod">
          <ac:chgData name="Pecherkova, Pavla" userId="74a615ab-1a0f-48f1-976a-7b480877eb62" providerId="ADAL" clId="{8D9C480F-84CA-4FA9-AA11-A69BDB6288EA}" dt="2021-02-19T15:09:38.549" v="339" actId="947"/>
          <ac:spMkLst>
            <pc:docMk/>
            <pc:sldMk cId="4110599952" sldId="268"/>
            <ac:spMk id="2" creationId="{FA742831-8CCD-4489-8665-DAD116A33C2E}"/>
          </ac:spMkLst>
        </pc:spChg>
        <pc:spChg chg="mod">
          <ac:chgData name="Pecherkova, Pavla" userId="74a615ab-1a0f-48f1-976a-7b480877eb62" providerId="ADAL" clId="{8D9C480F-84CA-4FA9-AA11-A69BDB6288EA}" dt="2021-02-22T12:24:58.003" v="5097" actId="20577"/>
          <ac:spMkLst>
            <pc:docMk/>
            <pc:sldMk cId="4110599952" sldId="268"/>
            <ac:spMk id="8" creationId="{5346A2A3-097A-4519-AE2A-36BEC35AF2AF}"/>
          </ac:spMkLst>
        </pc:spChg>
        <pc:spChg chg="add mod">
          <ac:chgData name="Pecherkova, Pavla" userId="74a615ab-1a0f-48f1-976a-7b480877eb62" providerId="ADAL" clId="{8D9C480F-84CA-4FA9-AA11-A69BDB6288EA}" dt="2021-02-22T11:18:39.954" v="5080"/>
          <ac:spMkLst>
            <pc:docMk/>
            <pc:sldMk cId="4110599952" sldId="268"/>
            <ac:spMk id="10" creationId="{78681EB2-4F09-4E22-BCE4-211E5ED3116F}"/>
          </ac:spMkLst>
        </pc:spChg>
        <pc:spChg chg="mod">
          <ac:chgData name="Pecherkova, Pavla" userId="74a615ab-1a0f-48f1-976a-7b480877eb62" providerId="ADAL" clId="{8D9C480F-84CA-4FA9-AA11-A69BDB6288EA}" dt="2021-02-22T11:18:31.737" v="5079" actId="27636"/>
          <ac:spMkLst>
            <pc:docMk/>
            <pc:sldMk cId="4110599952" sldId="268"/>
            <ac:spMk id="17" creationId="{D8A61F6B-8F48-48A1-86A3-8672F699BE92}"/>
          </ac:spMkLst>
        </pc:spChg>
        <pc:spChg chg="del mod">
          <ac:chgData name="Pecherkova, Pavla" userId="74a615ab-1a0f-48f1-976a-7b480877eb62" providerId="ADAL" clId="{8D9C480F-84CA-4FA9-AA11-A69BDB6288EA}" dt="2021-02-19T15:06:36.790" v="153" actId="478"/>
          <ac:spMkLst>
            <pc:docMk/>
            <pc:sldMk cId="4110599952" sldId="268"/>
            <ac:spMk id="18" creationId="{7C028867-A41D-4C08-A6B1-99EAAF25BC71}"/>
          </ac:spMkLst>
        </pc:spChg>
        <pc:graphicFrameChg chg="add mod modGraphic">
          <ac:chgData name="Pecherkova, Pavla" userId="74a615ab-1a0f-48f1-976a-7b480877eb62" providerId="ADAL" clId="{8D9C480F-84CA-4FA9-AA11-A69BDB6288EA}" dt="2021-02-25T08:35:19.118" v="9566" actId="20577"/>
          <ac:graphicFrameMkLst>
            <pc:docMk/>
            <pc:sldMk cId="4110599952" sldId="268"/>
            <ac:graphicFrameMk id="11" creationId="{2B4EEA5D-FB01-4FBA-87CC-1CA3DB0277EC}"/>
          </ac:graphicFrameMkLst>
        </pc:graphicFrameChg>
        <pc:picChg chg="add del mod">
          <ac:chgData name="Pecherkova, Pavla" userId="74a615ab-1a0f-48f1-976a-7b480877eb62" providerId="ADAL" clId="{8D9C480F-84CA-4FA9-AA11-A69BDB6288EA}" dt="2021-02-22T13:03:44.615" v="5821" actId="478"/>
          <ac:picMkLst>
            <pc:docMk/>
            <pc:sldMk cId="4110599952" sldId="268"/>
            <ac:picMk id="4" creationId="{9BCB68BA-ED91-42E1-A886-0D6374C4F9FD}"/>
          </ac:picMkLst>
        </pc:picChg>
        <pc:picChg chg="add mod">
          <ac:chgData name="Pecherkova, Pavla" userId="74a615ab-1a0f-48f1-976a-7b480877eb62" providerId="ADAL" clId="{8D9C480F-84CA-4FA9-AA11-A69BDB6288EA}" dt="2021-02-22T13:03:56.682" v="5826" actId="1076"/>
          <ac:picMkLst>
            <pc:docMk/>
            <pc:sldMk cId="4110599952" sldId="268"/>
            <ac:picMk id="6" creationId="{AED8EEEC-BA2D-4D87-9096-11213EED79DC}"/>
          </ac:picMkLst>
        </pc:picChg>
      </pc:sldChg>
      <pc:sldChg chg="del">
        <pc:chgData name="Pecherkova, Pavla" userId="74a615ab-1a0f-48f1-976a-7b480877eb62" providerId="ADAL" clId="{8D9C480F-84CA-4FA9-AA11-A69BDB6288EA}" dt="2021-02-19T15:07:48.187" v="228" actId="47"/>
        <pc:sldMkLst>
          <pc:docMk/>
          <pc:sldMk cId="743336152" sldId="269"/>
        </pc:sldMkLst>
      </pc:sldChg>
      <pc:sldChg chg="addSp delSp modSp new mod ord">
        <pc:chgData name="Pecherkova, Pavla" userId="74a615ab-1a0f-48f1-976a-7b480877eb62" providerId="ADAL" clId="{8D9C480F-84CA-4FA9-AA11-A69BDB6288EA}" dt="2021-02-22T15:37:08.151" v="9543" actId="20577"/>
        <pc:sldMkLst>
          <pc:docMk/>
          <pc:sldMk cId="765722219" sldId="269"/>
        </pc:sldMkLst>
        <pc:spChg chg="del">
          <ac:chgData name="Pecherkova, Pavla" userId="74a615ab-1a0f-48f1-976a-7b480877eb62" providerId="ADAL" clId="{8D9C480F-84CA-4FA9-AA11-A69BDB6288EA}" dt="2021-02-19T15:08:15.455" v="239"/>
          <ac:spMkLst>
            <pc:docMk/>
            <pc:sldMk cId="765722219" sldId="269"/>
            <ac:spMk id="2" creationId="{F570637F-2BBF-49C3-8493-D06B8A6F49E1}"/>
          </ac:spMkLst>
        </pc:spChg>
        <pc:spChg chg="del">
          <ac:chgData name="Pecherkova, Pavla" userId="74a615ab-1a0f-48f1-976a-7b480877eb62" providerId="ADAL" clId="{8D9C480F-84CA-4FA9-AA11-A69BDB6288EA}" dt="2021-02-19T15:08:15.455" v="239"/>
          <ac:spMkLst>
            <pc:docMk/>
            <pc:sldMk cId="765722219" sldId="269"/>
            <ac:spMk id="3" creationId="{24117265-3A49-4FD7-856F-AC85781143DC}"/>
          </ac:spMkLst>
        </pc:spChg>
        <pc:spChg chg="mod">
          <ac:chgData name="Pecherkova, Pavla" userId="74a615ab-1a0f-48f1-976a-7b480877eb62" providerId="ADAL" clId="{8D9C480F-84CA-4FA9-AA11-A69BDB6288EA}" dt="2021-02-19T15:08:37.279" v="263"/>
          <ac:spMkLst>
            <pc:docMk/>
            <pc:sldMk cId="765722219" sldId="269"/>
            <ac:spMk id="4" creationId="{D569A83C-05A9-40AB-B0E1-5EFEF0A4A44A}"/>
          </ac:spMkLst>
        </pc:spChg>
        <pc:spChg chg="mod">
          <ac:chgData name="Pecherkova, Pavla" userId="74a615ab-1a0f-48f1-976a-7b480877eb62" providerId="ADAL" clId="{8D9C480F-84CA-4FA9-AA11-A69BDB6288EA}" dt="2021-02-22T15:37:08.151" v="9543" actId="20577"/>
          <ac:spMkLst>
            <pc:docMk/>
            <pc:sldMk cId="765722219" sldId="269"/>
            <ac:spMk id="5" creationId="{01D60479-A594-400A-8848-071B76FF5E67}"/>
          </ac:spMkLst>
        </pc:spChg>
        <pc:spChg chg="mod">
          <ac:chgData name="Pecherkova, Pavla" userId="74a615ab-1a0f-48f1-976a-7b480877eb62" providerId="ADAL" clId="{8D9C480F-84CA-4FA9-AA11-A69BDB6288EA}" dt="2021-02-19T15:08:37.279" v="263"/>
          <ac:spMkLst>
            <pc:docMk/>
            <pc:sldMk cId="765722219" sldId="269"/>
            <ac:spMk id="6" creationId="{23214050-167A-45C3-935F-97BA7F86BE13}"/>
          </ac:spMkLst>
        </pc:spChg>
        <pc:spChg chg="add mod">
          <ac:chgData name="Pecherkova, Pavla" userId="74a615ab-1a0f-48f1-976a-7b480877eb62" providerId="ADAL" clId="{8D9C480F-84CA-4FA9-AA11-A69BDB6288EA}" dt="2021-02-19T19:25:42.356" v="458" actId="20577"/>
          <ac:spMkLst>
            <pc:docMk/>
            <pc:sldMk cId="765722219" sldId="269"/>
            <ac:spMk id="7" creationId="{0358A779-C018-4C38-B7F6-D882E0FB8E7B}"/>
          </ac:spMkLst>
        </pc:spChg>
        <pc:spChg chg="add mod">
          <ac:chgData name="Pecherkova, Pavla" userId="74a615ab-1a0f-48f1-976a-7b480877eb62" providerId="ADAL" clId="{8D9C480F-84CA-4FA9-AA11-A69BDB6288EA}" dt="2021-02-22T12:27:42.933" v="5432" actId="14100"/>
          <ac:spMkLst>
            <pc:docMk/>
            <pc:sldMk cId="765722219" sldId="269"/>
            <ac:spMk id="8" creationId="{8C204F41-6580-423D-BE9D-173189DF6F48}"/>
          </ac:spMkLst>
        </pc:spChg>
        <pc:graphicFrameChg chg="add mod">
          <ac:chgData name="Pecherkova, Pavla" userId="74a615ab-1a0f-48f1-976a-7b480877eb62" providerId="ADAL" clId="{8D9C480F-84CA-4FA9-AA11-A69BDB6288EA}" dt="2021-02-22T13:42:25.839" v="6409" actId="20577"/>
          <ac:graphicFrameMkLst>
            <pc:docMk/>
            <pc:sldMk cId="765722219" sldId="269"/>
            <ac:graphicFrameMk id="2" creationId="{88C5AB64-AE30-4D4D-B1B9-A0CF68381F81}"/>
          </ac:graphicFrameMkLst>
        </pc:graphicFrameChg>
      </pc:sldChg>
      <pc:sldChg chg="del">
        <pc:chgData name="Pecherkova, Pavla" userId="74a615ab-1a0f-48f1-976a-7b480877eb62" providerId="ADAL" clId="{8D9C480F-84CA-4FA9-AA11-A69BDB6288EA}" dt="2021-02-19T15:07:56.697" v="233" actId="47"/>
        <pc:sldMkLst>
          <pc:docMk/>
          <pc:sldMk cId="132877232" sldId="270"/>
        </pc:sldMkLst>
      </pc:sldChg>
      <pc:sldChg chg="addSp modSp new mod setBg">
        <pc:chgData name="Pecherkova, Pavla" userId="74a615ab-1a0f-48f1-976a-7b480877eb62" providerId="ADAL" clId="{8D9C480F-84CA-4FA9-AA11-A69BDB6288EA}" dt="2021-02-22T15:37:04.190" v="9542" actId="20577"/>
        <pc:sldMkLst>
          <pc:docMk/>
          <pc:sldMk cId="764752905" sldId="270"/>
        </pc:sldMkLst>
        <pc:spChg chg="mod">
          <ac:chgData name="Pecherkova, Pavla" userId="74a615ab-1a0f-48f1-976a-7b480877eb62" providerId="ADAL" clId="{8D9C480F-84CA-4FA9-AA11-A69BDB6288EA}" dt="2021-02-22T15:12:12.398" v="8644" actId="26606"/>
          <ac:spMkLst>
            <pc:docMk/>
            <pc:sldMk cId="764752905" sldId="270"/>
            <ac:spMk id="2" creationId="{1C15B781-7E50-4141-B261-D21800B37B85}"/>
          </ac:spMkLst>
        </pc:spChg>
        <pc:spChg chg="mod">
          <ac:chgData name="Pecherkova, Pavla" userId="74a615ab-1a0f-48f1-976a-7b480877eb62" providerId="ADAL" clId="{8D9C480F-84CA-4FA9-AA11-A69BDB6288EA}" dt="2021-02-22T15:31:25.982" v="9435" actId="27636"/>
          <ac:spMkLst>
            <pc:docMk/>
            <pc:sldMk cId="764752905" sldId="270"/>
            <ac:spMk id="3" creationId="{C74811A8-AAE9-4F0D-B126-5491A4206144}"/>
          </ac:spMkLst>
        </pc:spChg>
        <pc:spChg chg="mod">
          <ac:chgData name="Pecherkova, Pavla" userId="74a615ab-1a0f-48f1-976a-7b480877eb62" providerId="ADAL" clId="{8D9C480F-84CA-4FA9-AA11-A69BDB6288EA}" dt="2021-02-22T15:12:12.398" v="8644" actId="26606"/>
          <ac:spMkLst>
            <pc:docMk/>
            <pc:sldMk cId="764752905" sldId="270"/>
            <ac:spMk id="4" creationId="{95B3FAC8-73A5-41F7-84A8-535421724768}"/>
          </ac:spMkLst>
        </pc:spChg>
        <pc:spChg chg="mod">
          <ac:chgData name="Pecherkova, Pavla" userId="74a615ab-1a0f-48f1-976a-7b480877eb62" providerId="ADAL" clId="{8D9C480F-84CA-4FA9-AA11-A69BDB6288EA}" dt="2021-02-22T15:37:04.190" v="9542" actId="20577"/>
          <ac:spMkLst>
            <pc:docMk/>
            <pc:sldMk cId="764752905" sldId="270"/>
            <ac:spMk id="5" creationId="{71949F16-E3C9-4AD9-AD95-550A613F8ED3}"/>
          </ac:spMkLst>
        </pc:spChg>
        <pc:spChg chg="mod">
          <ac:chgData name="Pecherkova, Pavla" userId="74a615ab-1a0f-48f1-976a-7b480877eb62" providerId="ADAL" clId="{8D9C480F-84CA-4FA9-AA11-A69BDB6288EA}" dt="2021-02-22T15:12:12.398" v="8644" actId="26606"/>
          <ac:spMkLst>
            <pc:docMk/>
            <pc:sldMk cId="764752905" sldId="270"/>
            <ac:spMk id="6" creationId="{FCF95D4C-E90E-49A4-81BB-5132D90D82C4}"/>
          </ac:spMkLst>
        </pc:spChg>
        <pc:spChg chg="add">
          <ac:chgData name="Pecherkova, Pavla" userId="74a615ab-1a0f-48f1-976a-7b480877eb62" providerId="ADAL" clId="{8D9C480F-84CA-4FA9-AA11-A69BDB6288EA}" dt="2021-02-22T15:12:12.398" v="8644" actId="26606"/>
          <ac:spMkLst>
            <pc:docMk/>
            <pc:sldMk cId="764752905" sldId="270"/>
            <ac:spMk id="15" creationId="{870F1165-C2FC-4313-ADED-D8514C00E1EE}"/>
          </ac:spMkLst>
        </pc:spChg>
        <pc:spChg chg="add">
          <ac:chgData name="Pecherkova, Pavla" userId="74a615ab-1a0f-48f1-976a-7b480877eb62" providerId="ADAL" clId="{8D9C480F-84CA-4FA9-AA11-A69BDB6288EA}" dt="2021-02-22T15:12:12.398" v="8644" actId="26606"/>
          <ac:spMkLst>
            <pc:docMk/>
            <pc:sldMk cId="764752905" sldId="270"/>
            <ac:spMk id="17" creationId="{3FD564DD-780E-4279-99FF-A16618E11908}"/>
          </ac:spMkLst>
        </pc:spChg>
        <pc:spChg chg="add">
          <ac:chgData name="Pecherkova, Pavla" userId="74a615ab-1a0f-48f1-976a-7b480877eb62" providerId="ADAL" clId="{8D9C480F-84CA-4FA9-AA11-A69BDB6288EA}" dt="2021-02-22T15:12:12.398" v="8644" actId="26606"/>
          <ac:spMkLst>
            <pc:docMk/>
            <pc:sldMk cId="764752905" sldId="270"/>
            <ac:spMk id="19" creationId="{2F8D2624-FDC4-445C-BFAB-13F769ACB02F}"/>
          </ac:spMkLst>
        </pc:spChg>
        <pc:spChg chg="add">
          <ac:chgData name="Pecherkova, Pavla" userId="74a615ab-1a0f-48f1-976a-7b480877eb62" providerId="ADAL" clId="{8D9C480F-84CA-4FA9-AA11-A69BDB6288EA}" dt="2021-02-22T15:12:12.398" v="8644" actId="26606"/>
          <ac:spMkLst>
            <pc:docMk/>
            <pc:sldMk cId="764752905" sldId="270"/>
            <ac:spMk id="23" creationId="{F5BB14C7-B6E4-427D-AEAC-7A18D089F922}"/>
          </ac:spMkLst>
        </pc:spChg>
        <pc:picChg chg="add mod ord">
          <ac:chgData name="Pecherkova, Pavla" userId="74a615ab-1a0f-48f1-976a-7b480877eb62" providerId="ADAL" clId="{8D9C480F-84CA-4FA9-AA11-A69BDB6288EA}" dt="2021-02-22T15:12:27.985" v="8646" actId="14100"/>
          <ac:picMkLst>
            <pc:docMk/>
            <pc:sldMk cId="764752905" sldId="270"/>
            <ac:picMk id="8" creationId="{29045F19-2D3C-42CA-9BB8-1674DA2F22A0}"/>
          </ac:picMkLst>
        </pc:picChg>
        <pc:picChg chg="add mod ord">
          <ac:chgData name="Pecherkova, Pavla" userId="74a615ab-1a0f-48f1-976a-7b480877eb62" providerId="ADAL" clId="{8D9C480F-84CA-4FA9-AA11-A69BDB6288EA}" dt="2021-02-22T15:12:12.398" v="8644" actId="26606"/>
          <ac:picMkLst>
            <pc:docMk/>
            <pc:sldMk cId="764752905" sldId="270"/>
            <ac:picMk id="10" creationId="{4191834D-856B-4949-98B2-C0ED17AF1CE6}"/>
          </ac:picMkLst>
        </pc:picChg>
        <pc:cxnChg chg="add">
          <ac:chgData name="Pecherkova, Pavla" userId="74a615ab-1a0f-48f1-976a-7b480877eb62" providerId="ADAL" clId="{8D9C480F-84CA-4FA9-AA11-A69BDB6288EA}" dt="2021-02-22T15:12:12.398" v="8644" actId="26606"/>
          <ac:cxnSpMkLst>
            <pc:docMk/>
            <pc:sldMk cId="764752905" sldId="270"/>
            <ac:cxnSpMk id="21" creationId="{ABAD74CF-CB22-463B-9031-D3BE16111B9B}"/>
          </ac:cxnSpMkLst>
        </pc:cxnChg>
        <pc:cxnChg chg="add">
          <ac:chgData name="Pecherkova, Pavla" userId="74a615ab-1a0f-48f1-976a-7b480877eb62" providerId="ADAL" clId="{8D9C480F-84CA-4FA9-AA11-A69BDB6288EA}" dt="2021-02-22T15:12:12.398" v="8644" actId="26606"/>
          <ac:cxnSpMkLst>
            <pc:docMk/>
            <pc:sldMk cId="764752905" sldId="270"/>
            <ac:cxnSpMk id="25" creationId="{E95C7366-6A36-4307-81CE-FBD79DFF0980}"/>
          </ac:cxnSpMkLst>
        </pc:cxnChg>
        <pc:cxnChg chg="add">
          <ac:chgData name="Pecherkova, Pavla" userId="74a615ab-1a0f-48f1-976a-7b480877eb62" providerId="ADAL" clId="{8D9C480F-84CA-4FA9-AA11-A69BDB6288EA}" dt="2021-02-22T15:12:12.398" v="8644" actId="26606"/>
          <ac:cxnSpMkLst>
            <pc:docMk/>
            <pc:sldMk cId="764752905" sldId="270"/>
            <ac:cxnSpMk id="27" creationId="{055BC9DE-F4C7-4F1F-833F-C0E20531FBC7}"/>
          </ac:cxnSpMkLst>
        </pc:cxnChg>
        <pc:cxnChg chg="add">
          <ac:chgData name="Pecherkova, Pavla" userId="74a615ab-1a0f-48f1-976a-7b480877eb62" providerId="ADAL" clId="{8D9C480F-84CA-4FA9-AA11-A69BDB6288EA}" dt="2021-02-22T15:12:12.398" v="8644" actId="26606"/>
          <ac:cxnSpMkLst>
            <pc:docMk/>
            <pc:sldMk cId="764752905" sldId="270"/>
            <ac:cxnSpMk id="29" creationId="{87379F2A-6261-468B-AF35-0498563D3E97}"/>
          </ac:cxnSpMkLst>
        </pc:cxnChg>
        <pc:cxnChg chg="add">
          <ac:chgData name="Pecherkova, Pavla" userId="74a615ab-1a0f-48f1-976a-7b480877eb62" providerId="ADAL" clId="{8D9C480F-84CA-4FA9-AA11-A69BDB6288EA}" dt="2021-02-22T15:12:12.398" v="8644" actId="26606"/>
          <ac:cxnSpMkLst>
            <pc:docMk/>
            <pc:sldMk cId="764752905" sldId="270"/>
            <ac:cxnSpMk id="31" creationId="{82B589D1-AB2D-469C-960E-40C719BA8281}"/>
          </ac:cxnSpMkLst>
        </pc:cxnChg>
      </pc:sldChg>
      <pc:sldChg chg="addSp modSp new mod setBg">
        <pc:chgData name="Pecherkova, Pavla" userId="74a615ab-1a0f-48f1-976a-7b480877eb62" providerId="ADAL" clId="{8D9C480F-84CA-4FA9-AA11-A69BDB6288EA}" dt="2021-02-22T15:36:56.814" v="9540" actId="20577"/>
        <pc:sldMkLst>
          <pc:docMk/>
          <pc:sldMk cId="1659213032" sldId="271"/>
        </pc:sldMkLst>
        <pc:spChg chg="mod">
          <ac:chgData name="Pecherkova, Pavla" userId="74a615ab-1a0f-48f1-976a-7b480877eb62" providerId="ADAL" clId="{8D9C480F-84CA-4FA9-AA11-A69BDB6288EA}" dt="2021-02-22T15:15:22.502" v="8730" actId="26606"/>
          <ac:spMkLst>
            <pc:docMk/>
            <pc:sldMk cId="1659213032" sldId="271"/>
            <ac:spMk id="2" creationId="{E1FDBC6B-B341-46D2-A8F6-762D9E7E6A09}"/>
          </ac:spMkLst>
        </pc:spChg>
        <pc:spChg chg="mod">
          <ac:chgData name="Pecherkova, Pavla" userId="74a615ab-1a0f-48f1-976a-7b480877eb62" providerId="ADAL" clId="{8D9C480F-84CA-4FA9-AA11-A69BDB6288EA}" dt="2021-02-22T15:31:46.487" v="9441" actId="207"/>
          <ac:spMkLst>
            <pc:docMk/>
            <pc:sldMk cId="1659213032" sldId="271"/>
            <ac:spMk id="3" creationId="{84F6432E-F0BA-4CFF-949F-AAC8BED9D4BE}"/>
          </ac:spMkLst>
        </pc:spChg>
        <pc:spChg chg="mod">
          <ac:chgData name="Pecherkova, Pavla" userId="74a615ab-1a0f-48f1-976a-7b480877eb62" providerId="ADAL" clId="{8D9C480F-84CA-4FA9-AA11-A69BDB6288EA}" dt="2021-02-22T15:15:22.502" v="8730" actId="26606"/>
          <ac:spMkLst>
            <pc:docMk/>
            <pc:sldMk cId="1659213032" sldId="271"/>
            <ac:spMk id="4" creationId="{3C4CE142-6286-4DB8-9F00-AAC32CD94FEF}"/>
          </ac:spMkLst>
        </pc:spChg>
        <pc:spChg chg="mod">
          <ac:chgData name="Pecherkova, Pavla" userId="74a615ab-1a0f-48f1-976a-7b480877eb62" providerId="ADAL" clId="{8D9C480F-84CA-4FA9-AA11-A69BDB6288EA}" dt="2021-02-22T15:36:56.814" v="9540" actId="20577"/>
          <ac:spMkLst>
            <pc:docMk/>
            <pc:sldMk cId="1659213032" sldId="271"/>
            <ac:spMk id="5" creationId="{E9992BAE-ED5B-4476-85D6-78201421323A}"/>
          </ac:spMkLst>
        </pc:spChg>
        <pc:spChg chg="mod">
          <ac:chgData name="Pecherkova, Pavla" userId="74a615ab-1a0f-48f1-976a-7b480877eb62" providerId="ADAL" clId="{8D9C480F-84CA-4FA9-AA11-A69BDB6288EA}" dt="2021-02-22T15:15:22.502" v="8730" actId="26606"/>
          <ac:spMkLst>
            <pc:docMk/>
            <pc:sldMk cId="1659213032" sldId="271"/>
            <ac:spMk id="6" creationId="{D53D6C18-E25D-4974-A42C-2E53A1184645}"/>
          </ac:spMkLst>
        </pc:spChg>
        <pc:spChg chg="add">
          <ac:chgData name="Pecherkova, Pavla" userId="74a615ab-1a0f-48f1-976a-7b480877eb62" providerId="ADAL" clId="{8D9C480F-84CA-4FA9-AA11-A69BDB6288EA}" dt="2021-02-22T15:15:22.502" v="8730" actId="26606"/>
          <ac:spMkLst>
            <pc:docMk/>
            <pc:sldMk cId="1659213032" sldId="271"/>
            <ac:spMk id="15" creationId="{870F1165-C2FC-4313-ADED-D8514C00E1EE}"/>
          </ac:spMkLst>
        </pc:spChg>
        <pc:spChg chg="add">
          <ac:chgData name="Pecherkova, Pavla" userId="74a615ab-1a0f-48f1-976a-7b480877eb62" providerId="ADAL" clId="{8D9C480F-84CA-4FA9-AA11-A69BDB6288EA}" dt="2021-02-22T15:15:22.502" v="8730" actId="26606"/>
          <ac:spMkLst>
            <pc:docMk/>
            <pc:sldMk cId="1659213032" sldId="271"/>
            <ac:spMk id="17" creationId="{3FD564DD-780E-4279-99FF-A16618E11908}"/>
          </ac:spMkLst>
        </pc:spChg>
        <pc:spChg chg="add">
          <ac:chgData name="Pecherkova, Pavla" userId="74a615ab-1a0f-48f1-976a-7b480877eb62" providerId="ADAL" clId="{8D9C480F-84CA-4FA9-AA11-A69BDB6288EA}" dt="2021-02-22T15:15:22.502" v="8730" actId="26606"/>
          <ac:spMkLst>
            <pc:docMk/>
            <pc:sldMk cId="1659213032" sldId="271"/>
            <ac:spMk id="19" creationId="{2F8D2624-FDC4-445C-BFAB-13F769ACB02F}"/>
          </ac:spMkLst>
        </pc:spChg>
        <pc:spChg chg="add">
          <ac:chgData name="Pecherkova, Pavla" userId="74a615ab-1a0f-48f1-976a-7b480877eb62" providerId="ADAL" clId="{8D9C480F-84CA-4FA9-AA11-A69BDB6288EA}" dt="2021-02-22T15:15:22.502" v="8730" actId="26606"/>
          <ac:spMkLst>
            <pc:docMk/>
            <pc:sldMk cId="1659213032" sldId="271"/>
            <ac:spMk id="23" creationId="{F5BB14C7-B6E4-427D-AEAC-7A18D089F922}"/>
          </ac:spMkLst>
        </pc:spChg>
        <pc:picChg chg="add mod ord">
          <ac:chgData name="Pecherkova, Pavla" userId="74a615ab-1a0f-48f1-976a-7b480877eb62" providerId="ADAL" clId="{8D9C480F-84CA-4FA9-AA11-A69BDB6288EA}" dt="2021-02-22T15:15:22.502" v="8730" actId="26606"/>
          <ac:picMkLst>
            <pc:docMk/>
            <pc:sldMk cId="1659213032" sldId="271"/>
            <ac:picMk id="8" creationId="{F0A9CFAE-D961-404B-90B7-B86F1CF99D8E}"/>
          </ac:picMkLst>
        </pc:picChg>
        <pc:picChg chg="add mod ord">
          <ac:chgData name="Pecherkova, Pavla" userId="74a615ab-1a0f-48f1-976a-7b480877eb62" providerId="ADAL" clId="{8D9C480F-84CA-4FA9-AA11-A69BDB6288EA}" dt="2021-02-22T15:15:22.502" v="8730" actId="26606"/>
          <ac:picMkLst>
            <pc:docMk/>
            <pc:sldMk cId="1659213032" sldId="271"/>
            <ac:picMk id="10" creationId="{F56B1320-0FEC-4E8B-A438-39359DA4F398}"/>
          </ac:picMkLst>
        </pc:picChg>
        <pc:cxnChg chg="add">
          <ac:chgData name="Pecherkova, Pavla" userId="74a615ab-1a0f-48f1-976a-7b480877eb62" providerId="ADAL" clId="{8D9C480F-84CA-4FA9-AA11-A69BDB6288EA}" dt="2021-02-22T15:15:22.502" v="8730" actId="26606"/>
          <ac:cxnSpMkLst>
            <pc:docMk/>
            <pc:sldMk cId="1659213032" sldId="271"/>
            <ac:cxnSpMk id="21" creationId="{ABAD74CF-CB22-463B-9031-D3BE16111B9B}"/>
          </ac:cxnSpMkLst>
        </pc:cxnChg>
        <pc:cxnChg chg="add">
          <ac:chgData name="Pecherkova, Pavla" userId="74a615ab-1a0f-48f1-976a-7b480877eb62" providerId="ADAL" clId="{8D9C480F-84CA-4FA9-AA11-A69BDB6288EA}" dt="2021-02-22T15:15:22.502" v="8730" actId="26606"/>
          <ac:cxnSpMkLst>
            <pc:docMk/>
            <pc:sldMk cId="1659213032" sldId="271"/>
            <ac:cxnSpMk id="25" creationId="{E95C7366-6A36-4307-81CE-FBD79DFF0980}"/>
          </ac:cxnSpMkLst>
        </pc:cxnChg>
        <pc:cxnChg chg="add">
          <ac:chgData name="Pecherkova, Pavla" userId="74a615ab-1a0f-48f1-976a-7b480877eb62" providerId="ADAL" clId="{8D9C480F-84CA-4FA9-AA11-A69BDB6288EA}" dt="2021-02-22T15:15:22.502" v="8730" actId="26606"/>
          <ac:cxnSpMkLst>
            <pc:docMk/>
            <pc:sldMk cId="1659213032" sldId="271"/>
            <ac:cxnSpMk id="27" creationId="{055BC9DE-F4C7-4F1F-833F-C0E20531FBC7}"/>
          </ac:cxnSpMkLst>
        </pc:cxnChg>
        <pc:cxnChg chg="add">
          <ac:chgData name="Pecherkova, Pavla" userId="74a615ab-1a0f-48f1-976a-7b480877eb62" providerId="ADAL" clId="{8D9C480F-84CA-4FA9-AA11-A69BDB6288EA}" dt="2021-02-22T15:15:22.502" v="8730" actId="26606"/>
          <ac:cxnSpMkLst>
            <pc:docMk/>
            <pc:sldMk cId="1659213032" sldId="271"/>
            <ac:cxnSpMk id="29" creationId="{87379F2A-6261-468B-AF35-0498563D3E97}"/>
          </ac:cxnSpMkLst>
        </pc:cxnChg>
        <pc:cxnChg chg="add">
          <ac:chgData name="Pecherkova, Pavla" userId="74a615ab-1a0f-48f1-976a-7b480877eb62" providerId="ADAL" clId="{8D9C480F-84CA-4FA9-AA11-A69BDB6288EA}" dt="2021-02-22T15:15:22.502" v="8730" actId="26606"/>
          <ac:cxnSpMkLst>
            <pc:docMk/>
            <pc:sldMk cId="1659213032" sldId="271"/>
            <ac:cxnSpMk id="31" creationId="{82B589D1-AB2D-469C-960E-40C719BA8281}"/>
          </ac:cxnSpMkLst>
        </pc:cxnChg>
      </pc:sldChg>
      <pc:sldChg chg="del">
        <pc:chgData name="Pecherkova, Pavla" userId="74a615ab-1a0f-48f1-976a-7b480877eb62" providerId="ADAL" clId="{8D9C480F-84CA-4FA9-AA11-A69BDB6288EA}" dt="2021-02-19T15:07:54.773" v="231" actId="47"/>
        <pc:sldMkLst>
          <pc:docMk/>
          <pc:sldMk cId="215828711" sldId="272"/>
        </pc:sldMkLst>
      </pc:sldChg>
      <pc:sldChg chg="addSp delSp modSp new mod ord setBg">
        <pc:chgData name="Pecherkova, Pavla" userId="74a615ab-1a0f-48f1-976a-7b480877eb62" providerId="ADAL" clId="{8D9C480F-84CA-4FA9-AA11-A69BDB6288EA}" dt="2021-02-22T15:37:00.630" v="9541" actId="20577"/>
        <pc:sldMkLst>
          <pc:docMk/>
          <pc:sldMk cId="1240920061" sldId="272"/>
        </pc:sldMkLst>
        <pc:spChg chg="mod">
          <ac:chgData name="Pecherkova, Pavla" userId="74a615ab-1a0f-48f1-976a-7b480877eb62" providerId="ADAL" clId="{8D9C480F-84CA-4FA9-AA11-A69BDB6288EA}" dt="2021-02-22T15:14:38.081" v="8719" actId="26606"/>
          <ac:spMkLst>
            <pc:docMk/>
            <pc:sldMk cId="1240920061" sldId="272"/>
            <ac:spMk id="2" creationId="{072952D6-DE76-4D41-A1E3-3117488FF735}"/>
          </ac:spMkLst>
        </pc:spChg>
        <pc:spChg chg="mod">
          <ac:chgData name="Pecherkova, Pavla" userId="74a615ab-1a0f-48f1-976a-7b480877eb62" providerId="ADAL" clId="{8D9C480F-84CA-4FA9-AA11-A69BDB6288EA}" dt="2021-02-22T15:31:00.788" v="9432" actId="27636"/>
          <ac:spMkLst>
            <pc:docMk/>
            <pc:sldMk cId="1240920061" sldId="272"/>
            <ac:spMk id="3" creationId="{7FB265AC-61DB-461A-B616-A36B2C27D7FF}"/>
          </ac:spMkLst>
        </pc:spChg>
        <pc:spChg chg="mod">
          <ac:chgData name="Pecherkova, Pavla" userId="74a615ab-1a0f-48f1-976a-7b480877eb62" providerId="ADAL" clId="{8D9C480F-84CA-4FA9-AA11-A69BDB6288EA}" dt="2021-02-22T15:14:38.081" v="8719" actId="26606"/>
          <ac:spMkLst>
            <pc:docMk/>
            <pc:sldMk cId="1240920061" sldId="272"/>
            <ac:spMk id="4" creationId="{83E7DB18-A453-4781-840E-653067A08BE0}"/>
          </ac:spMkLst>
        </pc:spChg>
        <pc:spChg chg="mod">
          <ac:chgData name="Pecherkova, Pavla" userId="74a615ab-1a0f-48f1-976a-7b480877eb62" providerId="ADAL" clId="{8D9C480F-84CA-4FA9-AA11-A69BDB6288EA}" dt="2021-02-22T15:37:00.630" v="9541" actId="20577"/>
          <ac:spMkLst>
            <pc:docMk/>
            <pc:sldMk cId="1240920061" sldId="272"/>
            <ac:spMk id="5" creationId="{3E4A9082-7A80-451C-8502-1B875BFE3A70}"/>
          </ac:spMkLst>
        </pc:spChg>
        <pc:spChg chg="mod">
          <ac:chgData name="Pecherkova, Pavla" userId="74a615ab-1a0f-48f1-976a-7b480877eb62" providerId="ADAL" clId="{8D9C480F-84CA-4FA9-AA11-A69BDB6288EA}" dt="2021-02-22T15:14:38.081" v="8719" actId="26606"/>
          <ac:spMkLst>
            <pc:docMk/>
            <pc:sldMk cId="1240920061" sldId="272"/>
            <ac:spMk id="6" creationId="{EFCED627-A063-4F48-B413-66F3313BB040}"/>
          </ac:spMkLst>
        </pc:spChg>
        <pc:spChg chg="add">
          <ac:chgData name="Pecherkova, Pavla" userId="74a615ab-1a0f-48f1-976a-7b480877eb62" providerId="ADAL" clId="{8D9C480F-84CA-4FA9-AA11-A69BDB6288EA}" dt="2021-02-22T15:14:38.081" v="8719" actId="26606"/>
          <ac:spMkLst>
            <pc:docMk/>
            <pc:sldMk cId="1240920061" sldId="272"/>
            <ac:spMk id="19" creationId="{870F1165-C2FC-4313-ADED-D8514C00E1EE}"/>
          </ac:spMkLst>
        </pc:spChg>
        <pc:spChg chg="add">
          <ac:chgData name="Pecherkova, Pavla" userId="74a615ab-1a0f-48f1-976a-7b480877eb62" providerId="ADAL" clId="{8D9C480F-84CA-4FA9-AA11-A69BDB6288EA}" dt="2021-02-22T15:14:38.081" v="8719" actId="26606"/>
          <ac:spMkLst>
            <pc:docMk/>
            <pc:sldMk cId="1240920061" sldId="272"/>
            <ac:spMk id="21" creationId="{3FD564DD-780E-4279-99FF-A16618E11908}"/>
          </ac:spMkLst>
        </pc:spChg>
        <pc:spChg chg="add">
          <ac:chgData name="Pecherkova, Pavla" userId="74a615ab-1a0f-48f1-976a-7b480877eb62" providerId="ADAL" clId="{8D9C480F-84CA-4FA9-AA11-A69BDB6288EA}" dt="2021-02-22T15:14:38.081" v="8719" actId="26606"/>
          <ac:spMkLst>
            <pc:docMk/>
            <pc:sldMk cId="1240920061" sldId="272"/>
            <ac:spMk id="23" creationId="{2F8D2624-FDC4-445C-BFAB-13F769ACB02F}"/>
          </ac:spMkLst>
        </pc:spChg>
        <pc:spChg chg="add">
          <ac:chgData name="Pecherkova, Pavla" userId="74a615ab-1a0f-48f1-976a-7b480877eb62" providerId="ADAL" clId="{8D9C480F-84CA-4FA9-AA11-A69BDB6288EA}" dt="2021-02-22T15:14:38.081" v="8719" actId="26606"/>
          <ac:spMkLst>
            <pc:docMk/>
            <pc:sldMk cId="1240920061" sldId="272"/>
            <ac:spMk id="27" creationId="{F5BB14C7-B6E4-427D-AEAC-7A18D089F922}"/>
          </ac:spMkLst>
        </pc:spChg>
        <pc:picChg chg="add del mod">
          <ac:chgData name="Pecherkova, Pavla" userId="74a615ab-1a0f-48f1-976a-7b480877eb62" providerId="ADAL" clId="{8D9C480F-84CA-4FA9-AA11-A69BDB6288EA}" dt="2021-02-22T15:13:54.907" v="8705" actId="478"/>
          <ac:picMkLst>
            <pc:docMk/>
            <pc:sldMk cId="1240920061" sldId="272"/>
            <ac:picMk id="8" creationId="{1DA67679-334E-4A3C-894F-D2E46B2E53DF}"/>
          </ac:picMkLst>
        </pc:picChg>
        <pc:picChg chg="add del mod">
          <ac:chgData name="Pecherkova, Pavla" userId="74a615ab-1a0f-48f1-976a-7b480877eb62" providerId="ADAL" clId="{8D9C480F-84CA-4FA9-AA11-A69BDB6288EA}" dt="2021-02-22T15:13:55.484" v="8706" actId="478"/>
          <ac:picMkLst>
            <pc:docMk/>
            <pc:sldMk cId="1240920061" sldId="272"/>
            <ac:picMk id="10" creationId="{B267F157-B91D-446F-9387-9CAB50FE3C7C}"/>
          </ac:picMkLst>
        </pc:picChg>
        <pc:picChg chg="add mod ord">
          <ac:chgData name="Pecherkova, Pavla" userId="74a615ab-1a0f-48f1-976a-7b480877eb62" providerId="ADAL" clId="{8D9C480F-84CA-4FA9-AA11-A69BDB6288EA}" dt="2021-02-22T15:14:38.081" v="8719" actId="26606"/>
          <ac:picMkLst>
            <pc:docMk/>
            <pc:sldMk cId="1240920061" sldId="272"/>
            <ac:picMk id="12" creationId="{94753914-689B-42E0-8508-971145B4AB50}"/>
          </ac:picMkLst>
        </pc:picChg>
        <pc:picChg chg="add mod ord">
          <ac:chgData name="Pecherkova, Pavla" userId="74a615ab-1a0f-48f1-976a-7b480877eb62" providerId="ADAL" clId="{8D9C480F-84CA-4FA9-AA11-A69BDB6288EA}" dt="2021-02-22T15:14:38.081" v="8719" actId="26606"/>
          <ac:picMkLst>
            <pc:docMk/>
            <pc:sldMk cId="1240920061" sldId="272"/>
            <ac:picMk id="14" creationId="{C5426FC1-5402-4530-804B-9ED097AA7EB3}"/>
          </ac:picMkLst>
        </pc:picChg>
        <pc:cxnChg chg="add">
          <ac:chgData name="Pecherkova, Pavla" userId="74a615ab-1a0f-48f1-976a-7b480877eb62" providerId="ADAL" clId="{8D9C480F-84CA-4FA9-AA11-A69BDB6288EA}" dt="2021-02-22T15:14:38.081" v="8719" actId="26606"/>
          <ac:cxnSpMkLst>
            <pc:docMk/>
            <pc:sldMk cId="1240920061" sldId="272"/>
            <ac:cxnSpMk id="25" creationId="{ABAD74CF-CB22-463B-9031-D3BE16111B9B}"/>
          </ac:cxnSpMkLst>
        </pc:cxnChg>
        <pc:cxnChg chg="add">
          <ac:chgData name="Pecherkova, Pavla" userId="74a615ab-1a0f-48f1-976a-7b480877eb62" providerId="ADAL" clId="{8D9C480F-84CA-4FA9-AA11-A69BDB6288EA}" dt="2021-02-22T15:14:38.081" v="8719" actId="26606"/>
          <ac:cxnSpMkLst>
            <pc:docMk/>
            <pc:sldMk cId="1240920061" sldId="272"/>
            <ac:cxnSpMk id="29" creationId="{E95C7366-6A36-4307-81CE-FBD79DFF0980}"/>
          </ac:cxnSpMkLst>
        </pc:cxnChg>
        <pc:cxnChg chg="add">
          <ac:chgData name="Pecherkova, Pavla" userId="74a615ab-1a0f-48f1-976a-7b480877eb62" providerId="ADAL" clId="{8D9C480F-84CA-4FA9-AA11-A69BDB6288EA}" dt="2021-02-22T15:14:38.081" v="8719" actId="26606"/>
          <ac:cxnSpMkLst>
            <pc:docMk/>
            <pc:sldMk cId="1240920061" sldId="272"/>
            <ac:cxnSpMk id="31" creationId="{055BC9DE-F4C7-4F1F-833F-C0E20531FBC7}"/>
          </ac:cxnSpMkLst>
        </pc:cxnChg>
        <pc:cxnChg chg="add">
          <ac:chgData name="Pecherkova, Pavla" userId="74a615ab-1a0f-48f1-976a-7b480877eb62" providerId="ADAL" clId="{8D9C480F-84CA-4FA9-AA11-A69BDB6288EA}" dt="2021-02-22T15:14:38.081" v="8719" actId="26606"/>
          <ac:cxnSpMkLst>
            <pc:docMk/>
            <pc:sldMk cId="1240920061" sldId="272"/>
            <ac:cxnSpMk id="33" creationId="{87379F2A-6261-468B-AF35-0498563D3E97}"/>
          </ac:cxnSpMkLst>
        </pc:cxnChg>
        <pc:cxnChg chg="add">
          <ac:chgData name="Pecherkova, Pavla" userId="74a615ab-1a0f-48f1-976a-7b480877eb62" providerId="ADAL" clId="{8D9C480F-84CA-4FA9-AA11-A69BDB6288EA}" dt="2021-02-22T15:14:38.081" v="8719" actId="26606"/>
          <ac:cxnSpMkLst>
            <pc:docMk/>
            <pc:sldMk cId="1240920061" sldId="272"/>
            <ac:cxnSpMk id="35" creationId="{82B589D1-AB2D-469C-960E-40C719BA8281}"/>
          </ac:cxnSpMkLst>
        </pc:cxnChg>
      </pc:sldChg>
      <pc:sldChg chg="del">
        <pc:chgData name="Pecherkova, Pavla" userId="74a615ab-1a0f-48f1-976a-7b480877eb62" providerId="ADAL" clId="{8D9C480F-84CA-4FA9-AA11-A69BDB6288EA}" dt="2021-02-19T15:08:00.005" v="237" actId="47"/>
        <pc:sldMkLst>
          <pc:docMk/>
          <pc:sldMk cId="121028239" sldId="273"/>
        </pc:sldMkLst>
      </pc:sldChg>
      <pc:sldChg chg="addSp modSp new mod setBg">
        <pc:chgData name="Pecherkova, Pavla" userId="74a615ab-1a0f-48f1-976a-7b480877eb62" providerId="ADAL" clId="{8D9C480F-84CA-4FA9-AA11-A69BDB6288EA}" dt="2021-02-22T15:36:51.614" v="9539" actId="20577"/>
        <pc:sldMkLst>
          <pc:docMk/>
          <pc:sldMk cId="4024685981" sldId="273"/>
        </pc:sldMkLst>
        <pc:spChg chg="mod">
          <ac:chgData name="Pecherkova, Pavla" userId="74a615ab-1a0f-48f1-976a-7b480877eb62" providerId="ADAL" clId="{8D9C480F-84CA-4FA9-AA11-A69BDB6288EA}" dt="2021-02-22T15:15:59.030" v="8739" actId="26606"/>
          <ac:spMkLst>
            <pc:docMk/>
            <pc:sldMk cId="4024685981" sldId="273"/>
            <ac:spMk id="2" creationId="{D1BDEF43-D7CE-463D-9E62-1FE89FC89781}"/>
          </ac:spMkLst>
        </pc:spChg>
        <pc:spChg chg="mod">
          <ac:chgData name="Pecherkova, Pavla" userId="74a615ab-1a0f-48f1-976a-7b480877eb62" providerId="ADAL" clId="{8D9C480F-84CA-4FA9-AA11-A69BDB6288EA}" dt="2021-02-22T15:32:08.769" v="9446" actId="207"/>
          <ac:spMkLst>
            <pc:docMk/>
            <pc:sldMk cId="4024685981" sldId="273"/>
            <ac:spMk id="3" creationId="{31F21557-11F9-4ECC-940F-88A45B6AEDA7}"/>
          </ac:spMkLst>
        </pc:spChg>
        <pc:spChg chg="mod">
          <ac:chgData name="Pecherkova, Pavla" userId="74a615ab-1a0f-48f1-976a-7b480877eb62" providerId="ADAL" clId="{8D9C480F-84CA-4FA9-AA11-A69BDB6288EA}" dt="2021-02-22T15:15:59.030" v="8739" actId="26606"/>
          <ac:spMkLst>
            <pc:docMk/>
            <pc:sldMk cId="4024685981" sldId="273"/>
            <ac:spMk id="4" creationId="{0AD6D834-1F6D-4F21-B5A4-D9F086F9CBE5}"/>
          </ac:spMkLst>
        </pc:spChg>
        <pc:spChg chg="mod">
          <ac:chgData name="Pecherkova, Pavla" userId="74a615ab-1a0f-48f1-976a-7b480877eb62" providerId="ADAL" clId="{8D9C480F-84CA-4FA9-AA11-A69BDB6288EA}" dt="2021-02-22T15:36:51.614" v="9539" actId="20577"/>
          <ac:spMkLst>
            <pc:docMk/>
            <pc:sldMk cId="4024685981" sldId="273"/>
            <ac:spMk id="5" creationId="{D7764B31-7EA6-41C9-BDA4-2FC72D07A058}"/>
          </ac:spMkLst>
        </pc:spChg>
        <pc:spChg chg="mod">
          <ac:chgData name="Pecherkova, Pavla" userId="74a615ab-1a0f-48f1-976a-7b480877eb62" providerId="ADAL" clId="{8D9C480F-84CA-4FA9-AA11-A69BDB6288EA}" dt="2021-02-22T15:15:59.030" v="8739" actId="26606"/>
          <ac:spMkLst>
            <pc:docMk/>
            <pc:sldMk cId="4024685981" sldId="273"/>
            <ac:spMk id="6" creationId="{8CFCCDB6-E0DD-4809-98B6-52F9657FC4D8}"/>
          </ac:spMkLst>
        </pc:spChg>
        <pc:spChg chg="add">
          <ac:chgData name="Pecherkova, Pavla" userId="74a615ab-1a0f-48f1-976a-7b480877eb62" providerId="ADAL" clId="{8D9C480F-84CA-4FA9-AA11-A69BDB6288EA}" dt="2021-02-22T15:15:59.030" v="8739" actId="26606"/>
          <ac:spMkLst>
            <pc:docMk/>
            <pc:sldMk cId="4024685981" sldId="273"/>
            <ac:spMk id="15" creationId="{870F1165-C2FC-4313-ADED-D8514C00E1EE}"/>
          </ac:spMkLst>
        </pc:spChg>
        <pc:spChg chg="add">
          <ac:chgData name="Pecherkova, Pavla" userId="74a615ab-1a0f-48f1-976a-7b480877eb62" providerId="ADAL" clId="{8D9C480F-84CA-4FA9-AA11-A69BDB6288EA}" dt="2021-02-22T15:15:59.030" v="8739" actId="26606"/>
          <ac:spMkLst>
            <pc:docMk/>
            <pc:sldMk cId="4024685981" sldId="273"/>
            <ac:spMk id="17" creationId="{3FD564DD-780E-4279-99FF-A16618E11908}"/>
          </ac:spMkLst>
        </pc:spChg>
        <pc:spChg chg="add">
          <ac:chgData name="Pecherkova, Pavla" userId="74a615ab-1a0f-48f1-976a-7b480877eb62" providerId="ADAL" clId="{8D9C480F-84CA-4FA9-AA11-A69BDB6288EA}" dt="2021-02-22T15:15:59.030" v="8739" actId="26606"/>
          <ac:spMkLst>
            <pc:docMk/>
            <pc:sldMk cId="4024685981" sldId="273"/>
            <ac:spMk id="19" creationId="{2F8D2624-FDC4-445C-BFAB-13F769ACB02F}"/>
          </ac:spMkLst>
        </pc:spChg>
        <pc:spChg chg="add">
          <ac:chgData name="Pecherkova, Pavla" userId="74a615ab-1a0f-48f1-976a-7b480877eb62" providerId="ADAL" clId="{8D9C480F-84CA-4FA9-AA11-A69BDB6288EA}" dt="2021-02-22T15:15:59.030" v="8739" actId="26606"/>
          <ac:spMkLst>
            <pc:docMk/>
            <pc:sldMk cId="4024685981" sldId="273"/>
            <ac:spMk id="23" creationId="{F5BB14C7-B6E4-427D-AEAC-7A18D089F922}"/>
          </ac:spMkLst>
        </pc:spChg>
        <pc:picChg chg="add mod ord">
          <ac:chgData name="Pecherkova, Pavla" userId="74a615ab-1a0f-48f1-976a-7b480877eb62" providerId="ADAL" clId="{8D9C480F-84CA-4FA9-AA11-A69BDB6288EA}" dt="2021-02-22T15:15:59.030" v="8739" actId="26606"/>
          <ac:picMkLst>
            <pc:docMk/>
            <pc:sldMk cId="4024685981" sldId="273"/>
            <ac:picMk id="8" creationId="{C5802501-80C5-49DF-88FB-A2D5A306A090}"/>
          </ac:picMkLst>
        </pc:picChg>
        <pc:picChg chg="add mod ord">
          <ac:chgData name="Pecherkova, Pavla" userId="74a615ab-1a0f-48f1-976a-7b480877eb62" providerId="ADAL" clId="{8D9C480F-84CA-4FA9-AA11-A69BDB6288EA}" dt="2021-02-22T15:15:59.030" v="8739" actId="26606"/>
          <ac:picMkLst>
            <pc:docMk/>
            <pc:sldMk cId="4024685981" sldId="273"/>
            <ac:picMk id="10" creationId="{C97322EF-2684-4FA1-B0A1-442A23BFD61A}"/>
          </ac:picMkLst>
        </pc:picChg>
        <pc:cxnChg chg="add">
          <ac:chgData name="Pecherkova, Pavla" userId="74a615ab-1a0f-48f1-976a-7b480877eb62" providerId="ADAL" clId="{8D9C480F-84CA-4FA9-AA11-A69BDB6288EA}" dt="2021-02-22T15:15:59.030" v="8739" actId="26606"/>
          <ac:cxnSpMkLst>
            <pc:docMk/>
            <pc:sldMk cId="4024685981" sldId="273"/>
            <ac:cxnSpMk id="21" creationId="{ABAD74CF-CB22-463B-9031-D3BE16111B9B}"/>
          </ac:cxnSpMkLst>
        </pc:cxnChg>
        <pc:cxnChg chg="add">
          <ac:chgData name="Pecherkova, Pavla" userId="74a615ab-1a0f-48f1-976a-7b480877eb62" providerId="ADAL" clId="{8D9C480F-84CA-4FA9-AA11-A69BDB6288EA}" dt="2021-02-22T15:15:59.030" v="8739" actId="26606"/>
          <ac:cxnSpMkLst>
            <pc:docMk/>
            <pc:sldMk cId="4024685981" sldId="273"/>
            <ac:cxnSpMk id="25" creationId="{E95C7366-6A36-4307-81CE-FBD79DFF0980}"/>
          </ac:cxnSpMkLst>
        </pc:cxnChg>
        <pc:cxnChg chg="add">
          <ac:chgData name="Pecherkova, Pavla" userId="74a615ab-1a0f-48f1-976a-7b480877eb62" providerId="ADAL" clId="{8D9C480F-84CA-4FA9-AA11-A69BDB6288EA}" dt="2021-02-22T15:15:59.030" v="8739" actId="26606"/>
          <ac:cxnSpMkLst>
            <pc:docMk/>
            <pc:sldMk cId="4024685981" sldId="273"/>
            <ac:cxnSpMk id="27" creationId="{055BC9DE-F4C7-4F1F-833F-C0E20531FBC7}"/>
          </ac:cxnSpMkLst>
        </pc:cxnChg>
        <pc:cxnChg chg="add">
          <ac:chgData name="Pecherkova, Pavla" userId="74a615ab-1a0f-48f1-976a-7b480877eb62" providerId="ADAL" clId="{8D9C480F-84CA-4FA9-AA11-A69BDB6288EA}" dt="2021-02-22T15:15:59.030" v="8739" actId="26606"/>
          <ac:cxnSpMkLst>
            <pc:docMk/>
            <pc:sldMk cId="4024685981" sldId="273"/>
            <ac:cxnSpMk id="29" creationId="{87379F2A-6261-468B-AF35-0498563D3E97}"/>
          </ac:cxnSpMkLst>
        </pc:cxnChg>
        <pc:cxnChg chg="add">
          <ac:chgData name="Pecherkova, Pavla" userId="74a615ab-1a0f-48f1-976a-7b480877eb62" providerId="ADAL" clId="{8D9C480F-84CA-4FA9-AA11-A69BDB6288EA}" dt="2021-02-22T15:15:59.030" v="8739" actId="26606"/>
          <ac:cxnSpMkLst>
            <pc:docMk/>
            <pc:sldMk cId="4024685981" sldId="273"/>
            <ac:cxnSpMk id="31" creationId="{82B589D1-AB2D-469C-960E-40C719BA8281}"/>
          </ac:cxnSpMkLst>
        </pc:cxnChg>
      </pc:sldChg>
      <pc:sldChg chg="del">
        <pc:chgData name="Pecherkova, Pavla" userId="74a615ab-1a0f-48f1-976a-7b480877eb62" providerId="ADAL" clId="{8D9C480F-84CA-4FA9-AA11-A69BDB6288EA}" dt="2021-02-19T15:07:58.240" v="235" actId="47"/>
        <pc:sldMkLst>
          <pc:docMk/>
          <pc:sldMk cId="1795138939" sldId="274"/>
        </pc:sldMkLst>
      </pc:sldChg>
      <pc:sldChg chg="addSp modSp new mod setBg">
        <pc:chgData name="Pecherkova, Pavla" userId="74a615ab-1a0f-48f1-976a-7b480877eb62" providerId="ADAL" clId="{8D9C480F-84CA-4FA9-AA11-A69BDB6288EA}" dt="2021-02-22T15:36:47.766" v="9538" actId="20577"/>
        <pc:sldMkLst>
          <pc:docMk/>
          <pc:sldMk cId="2377560565" sldId="274"/>
        </pc:sldMkLst>
        <pc:spChg chg="mod">
          <ac:chgData name="Pecherkova, Pavla" userId="74a615ab-1a0f-48f1-976a-7b480877eb62" providerId="ADAL" clId="{8D9C480F-84CA-4FA9-AA11-A69BDB6288EA}" dt="2021-02-22T15:16:25.295" v="8745" actId="26606"/>
          <ac:spMkLst>
            <pc:docMk/>
            <pc:sldMk cId="2377560565" sldId="274"/>
            <ac:spMk id="2" creationId="{D3C977FC-CEF9-4D52-ABBE-D5CB5829A2D3}"/>
          </ac:spMkLst>
        </pc:spChg>
        <pc:spChg chg="mod">
          <ac:chgData name="Pecherkova, Pavla" userId="74a615ab-1a0f-48f1-976a-7b480877eb62" providerId="ADAL" clId="{8D9C480F-84CA-4FA9-AA11-A69BDB6288EA}" dt="2021-02-22T15:32:49.369" v="9457" actId="207"/>
          <ac:spMkLst>
            <pc:docMk/>
            <pc:sldMk cId="2377560565" sldId="274"/>
            <ac:spMk id="3" creationId="{005E3436-026A-4857-B38F-35D932E3546F}"/>
          </ac:spMkLst>
        </pc:spChg>
        <pc:spChg chg="mod">
          <ac:chgData name="Pecherkova, Pavla" userId="74a615ab-1a0f-48f1-976a-7b480877eb62" providerId="ADAL" clId="{8D9C480F-84CA-4FA9-AA11-A69BDB6288EA}" dt="2021-02-22T15:16:25.295" v="8745" actId="26606"/>
          <ac:spMkLst>
            <pc:docMk/>
            <pc:sldMk cId="2377560565" sldId="274"/>
            <ac:spMk id="4" creationId="{688B98A6-C471-47FA-AAC1-C1F86665737C}"/>
          </ac:spMkLst>
        </pc:spChg>
        <pc:spChg chg="mod">
          <ac:chgData name="Pecherkova, Pavla" userId="74a615ab-1a0f-48f1-976a-7b480877eb62" providerId="ADAL" clId="{8D9C480F-84CA-4FA9-AA11-A69BDB6288EA}" dt="2021-02-22T15:36:47.766" v="9538" actId="20577"/>
          <ac:spMkLst>
            <pc:docMk/>
            <pc:sldMk cId="2377560565" sldId="274"/>
            <ac:spMk id="5" creationId="{A01F14AC-58EE-45B5-855F-0F81F1440A5C}"/>
          </ac:spMkLst>
        </pc:spChg>
        <pc:spChg chg="mod">
          <ac:chgData name="Pecherkova, Pavla" userId="74a615ab-1a0f-48f1-976a-7b480877eb62" providerId="ADAL" clId="{8D9C480F-84CA-4FA9-AA11-A69BDB6288EA}" dt="2021-02-22T15:16:25.295" v="8745" actId="26606"/>
          <ac:spMkLst>
            <pc:docMk/>
            <pc:sldMk cId="2377560565" sldId="274"/>
            <ac:spMk id="6" creationId="{7996FCE9-76C4-4829-883C-F038E7747E18}"/>
          </ac:spMkLst>
        </pc:spChg>
        <pc:spChg chg="add">
          <ac:chgData name="Pecherkova, Pavla" userId="74a615ab-1a0f-48f1-976a-7b480877eb62" providerId="ADAL" clId="{8D9C480F-84CA-4FA9-AA11-A69BDB6288EA}" dt="2021-02-22T15:16:25.295" v="8745" actId="26606"/>
          <ac:spMkLst>
            <pc:docMk/>
            <pc:sldMk cId="2377560565" sldId="274"/>
            <ac:spMk id="15" creationId="{870F1165-C2FC-4313-ADED-D8514C00E1EE}"/>
          </ac:spMkLst>
        </pc:spChg>
        <pc:spChg chg="add">
          <ac:chgData name="Pecherkova, Pavla" userId="74a615ab-1a0f-48f1-976a-7b480877eb62" providerId="ADAL" clId="{8D9C480F-84CA-4FA9-AA11-A69BDB6288EA}" dt="2021-02-22T15:16:25.295" v="8745" actId="26606"/>
          <ac:spMkLst>
            <pc:docMk/>
            <pc:sldMk cId="2377560565" sldId="274"/>
            <ac:spMk id="17" creationId="{3FD564DD-780E-4279-99FF-A16618E11908}"/>
          </ac:spMkLst>
        </pc:spChg>
        <pc:spChg chg="add">
          <ac:chgData name="Pecherkova, Pavla" userId="74a615ab-1a0f-48f1-976a-7b480877eb62" providerId="ADAL" clId="{8D9C480F-84CA-4FA9-AA11-A69BDB6288EA}" dt="2021-02-22T15:16:25.295" v="8745" actId="26606"/>
          <ac:spMkLst>
            <pc:docMk/>
            <pc:sldMk cId="2377560565" sldId="274"/>
            <ac:spMk id="19" creationId="{2F8D2624-FDC4-445C-BFAB-13F769ACB02F}"/>
          </ac:spMkLst>
        </pc:spChg>
        <pc:spChg chg="add">
          <ac:chgData name="Pecherkova, Pavla" userId="74a615ab-1a0f-48f1-976a-7b480877eb62" providerId="ADAL" clId="{8D9C480F-84CA-4FA9-AA11-A69BDB6288EA}" dt="2021-02-22T15:16:25.295" v="8745" actId="26606"/>
          <ac:spMkLst>
            <pc:docMk/>
            <pc:sldMk cId="2377560565" sldId="274"/>
            <ac:spMk id="23" creationId="{F5BB14C7-B6E4-427D-AEAC-7A18D089F922}"/>
          </ac:spMkLst>
        </pc:spChg>
        <pc:picChg chg="add mod ord">
          <ac:chgData name="Pecherkova, Pavla" userId="74a615ab-1a0f-48f1-976a-7b480877eb62" providerId="ADAL" clId="{8D9C480F-84CA-4FA9-AA11-A69BDB6288EA}" dt="2021-02-22T15:16:25.295" v="8745" actId="26606"/>
          <ac:picMkLst>
            <pc:docMk/>
            <pc:sldMk cId="2377560565" sldId="274"/>
            <ac:picMk id="8" creationId="{0B183493-A81F-4DBA-880E-6D6467288962}"/>
          </ac:picMkLst>
        </pc:picChg>
        <pc:picChg chg="add mod ord">
          <ac:chgData name="Pecherkova, Pavla" userId="74a615ab-1a0f-48f1-976a-7b480877eb62" providerId="ADAL" clId="{8D9C480F-84CA-4FA9-AA11-A69BDB6288EA}" dt="2021-02-22T15:16:25.295" v="8745" actId="26606"/>
          <ac:picMkLst>
            <pc:docMk/>
            <pc:sldMk cId="2377560565" sldId="274"/>
            <ac:picMk id="10" creationId="{F694B53F-92F6-46FF-8F51-A399546D780C}"/>
          </ac:picMkLst>
        </pc:picChg>
        <pc:cxnChg chg="add">
          <ac:chgData name="Pecherkova, Pavla" userId="74a615ab-1a0f-48f1-976a-7b480877eb62" providerId="ADAL" clId="{8D9C480F-84CA-4FA9-AA11-A69BDB6288EA}" dt="2021-02-22T15:16:25.295" v="8745" actId="26606"/>
          <ac:cxnSpMkLst>
            <pc:docMk/>
            <pc:sldMk cId="2377560565" sldId="274"/>
            <ac:cxnSpMk id="21" creationId="{ABAD74CF-CB22-463B-9031-D3BE16111B9B}"/>
          </ac:cxnSpMkLst>
        </pc:cxnChg>
        <pc:cxnChg chg="add">
          <ac:chgData name="Pecherkova, Pavla" userId="74a615ab-1a0f-48f1-976a-7b480877eb62" providerId="ADAL" clId="{8D9C480F-84CA-4FA9-AA11-A69BDB6288EA}" dt="2021-02-22T15:16:25.295" v="8745" actId="26606"/>
          <ac:cxnSpMkLst>
            <pc:docMk/>
            <pc:sldMk cId="2377560565" sldId="274"/>
            <ac:cxnSpMk id="25" creationId="{E95C7366-6A36-4307-81CE-FBD79DFF0980}"/>
          </ac:cxnSpMkLst>
        </pc:cxnChg>
        <pc:cxnChg chg="add">
          <ac:chgData name="Pecherkova, Pavla" userId="74a615ab-1a0f-48f1-976a-7b480877eb62" providerId="ADAL" clId="{8D9C480F-84CA-4FA9-AA11-A69BDB6288EA}" dt="2021-02-22T15:16:25.295" v="8745" actId="26606"/>
          <ac:cxnSpMkLst>
            <pc:docMk/>
            <pc:sldMk cId="2377560565" sldId="274"/>
            <ac:cxnSpMk id="27" creationId="{055BC9DE-F4C7-4F1F-833F-C0E20531FBC7}"/>
          </ac:cxnSpMkLst>
        </pc:cxnChg>
        <pc:cxnChg chg="add">
          <ac:chgData name="Pecherkova, Pavla" userId="74a615ab-1a0f-48f1-976a-7b480877eb62" providerId="ADAL" clId="{8D9C480F-84CA-4FA9-AA11-A69BDB6288EA}" dt="2021-02-22T15:16:25.295" v="8745" actId="26606"/>
          <ac:cxnSpMkLst>
            <pc:docMk/>
            <pc:sldMk cId="2377560565" sldId="274"/>
            <ac:cxnSpMk id="29" creationId="{87379F2A-6261-468B-AF35-0498563D3E97}"/>
          </ac:cxnSpMkLst>
        </pc:cxnChg>
        <pc:cxnChg chg="add">
          <ac:chgData name="Pecherkova, Pavla" userId="74a615ab-1a0f-48f1-976a-7b480877eb62" providerId="ADAL" clId="{8D9C480F-84CA-4FA9-AA11-A69BDB6288EA}" dt="2021-02-22T15:16:25.295" v="8745" actId="26606"/>
          <ac:cxnSpMkLst>
            <pc:docMk/>
            <pc:sldMk cId="2377560565" sldId="274"/>
            <ac:cxnSpMk id="31" creationId="{82B589D1-AB2D-469C-960E-40C719BA8281}"/>
          </ac:cxnSpMkLst>
        </pc:cxnChg>
      </pc:sldChg>
      <pc:sldChg chg="del">
        <pc:chgData name="Pecherkova, Pavla" userId="74a615ab-1a0f-48f1-976a-7b480877eb62" providerId="ADAL" clId="{8D9C480F-84CA-4FA9-AA11-A69BDB6288EA}" dt="2021-02-19T15:07:59.107" v="236" actId="47"/>
        <pc:sldMkLst>
          <pc:docMk/>
          <pc:sldMk cId="1912669503" sldId="275"/>
        </pc:sldMkLst>
      </pc:sldChg>
      <pc:sldChg chg="addSp modSp new mod ord">
        <pc:chgData name="Pecherkova, Pavla" userId="74a615ab-1a0f-48f1-976a-7b480877eb62" providerId="ADAL" clId="{8D9C480F-84CA-4FA9-AA11-A69BDB6288EA}" dt="2021-02-22T09:11:39.999" v="3659" actId="207"/>
        <pc:sldMkLst>
          <pc:docMk/>
          <pc:sldMk cId="2637279088" sldId="275"/>
        </pc:sldMkLst>
        <pc:spChg chg="mod">
          <ac:chgData name="Pecherkova, Pavla" userId="74a615ab-1a0f-48f1-976a-7b480877eb62" providerId="ADAL" clId="{8D9C480F-84CA-4FA9-AA11-A69BDB6288EA}" dt="2021-02-22T09:01:15.108" v="3082" actId="947"/>
          <ac:spMkLst>
            <pc:docMk/>
            <pc:sldMk cId="2637279088" sldId="275"/>
            <ac:spMk id="2" creationId="{C5EA6812-8A1B-4554-9D98-601E5213BF2F}"/>
          </ac:spMkLst>
        </pc:spChg>
        <pc:spChg chg="mod">
          <ac:chgData name="Pecherkova, Pavla" userId="74a615ab-1a0f-48f1-976a-7b480877eb62" providerId="ADAL" clId="{8D9C480F-84CA-4FA9-AA11-A69BDB6288EA}" dt="2021-02-22T09:04:49.083" v="3371" actId="14100"/>
          <ac:spMkLst>
            <pc:docMk/>
            <pc:sldMk cId="2637279088" sldId="275"/>
            <ac:spMk id="3" creationId="{A75B8902-6505-4CB5-93BC-8944B829C29E}"/>
          </ac:spMkLst>
        </pc:spChg>
        <pc:spChg chg="mod">
          <ac:chgData name="Pecherkova, Pavla" userId="74a615ab-1a0f-48f1-976a-7b480877eb62" providerId="ADAL" clId="{8D9C480F-84CA-4FA9-AA11-A69BDB6288EA}" dt="2021-02-22T09:02:50.526" v="3204" actId="20577"/>
          <ac:spMkLst>
            <pc:docMk/>
            <pc:sldMk cId="2637279088" sldId="275"/>
            <ac:spMk id="5" creationId="{CD658839-7C57-4F00-809C-8A0FB07648A3}"/>
          </ac:spMkLst>
        </pc:spChg>
        <pc:spChg chg="add mod">
          <ac:chgData name="Pecherkova, Pavla" userId="74a615ab-1a0f-48f1-976a-7b480877eb62" providerId="ADAL" clId="{8D9C480F-84CA-4FA9-AA11-A69BDB6288EA}" dt="2021-02-22T09:11:39.999" v="3659" actId="207"/>
          <ac:spMkLst>
            <pc:docMk/>
            <pc:sldMk cId="2637279088" sldId="275"/>
            <ac:spMk id="7" creationId="{7C9E6440-EA00-42C6-B130-EE2E1038FB17}"/>
          </ac:spMkLst>
        </pc:spChg>
      </pc:sldChg>
      <pc:sldChg chg="addSp delSp modSp new mod">
        <pc:chgData name="Pecherkova, Pavla" userId="74a615ab-1a0f-48f1-976a-7b480877eb62" providerId="ADAL" clId="{8D9C480F-84CA-4FA9-AA11-A69BDB6288EA}" dt="2021-02-25T08:38:14.471" v="9626" actId="20577"/>
        <pc:sldMkLst>
          <pc:docMk/>
          <pc:sldMk cId="613260990" sldId="276"/>
        </pc:sldMkLst>
        <pc:spChg chg="mod">
          <ac:chgData name="Pecherkova, Pavla" userId="74a615ab-1a0f-48f1-976a-7b480877eb62" providerId="ADAL" clId="{8D9C480F-84CA-4FA9-AA11-A69BDB6288EA}" dt="2021-02-25T08:36:16.669" v="9603" actId="20577"/>
          <ac:spMkLst>
            <pc:docMk/>
            <pc:sldMk cId="613260990" sldId="276"/>
            <ac:spMk id="3" creationId="{85B9DC50-6E7C-48CB-A3B5-3861861A94B3}"/>
          </ac:spMkLst>
        </pc:spChg>
        <pc:spChg chg="add del mod">
          <ac:chgData name="Pecherkova, Pavla" userId="74a615ab-1a0f-48f1-976a-7b480877eb62" providerId="ADAL" clId="{8D9C480F-84CA-4FA9-AA11-A69BDB6288EA}" dt="2021-02-25T08:34:29.412" v="9550"/>
          <ac:spMkLst>
            <pc:docMk/>
            <pc:sldMk cId="613260990" sldId="276"/>
            <ac:spMk id="5" creationId="{7392302A-82F4-498F-AECF-CE0FF329B615}"/>
          </ac:spMkLst>
        </pc:spChg>
        <pc:graphicFrameChg chg="add mod modGraphic">
          <ac:chgData name="Pecherkova, Pavla" userId="74a615ab-1a0f-48f1-976a-7b480877eb62" providerId="ADAL" clId="{8D9C480F-84CA-4FA9-AA11-A69BDB6288EA}" dt="2021-02-25T08:38:14.471" v="9626" actId="20577"/>
          <ac:graphicFrameMkLst>
            <pc:docMk/>
            <pc:sldMk cId="613260990" sldId="276"/>
            <ac:graphicFrameMk id="9" creationId="{898541BA-B815-44FA-8CCC-CBA80881586B}"/>
          </ac:graphicFrameMkLst>
        </pc:graphicFrameChg>
        <pc:picChg chg="add del mod">
          <ac:chgData name="Pecherkova, Pavla" userId="74a615ab-1a0f-48f1-976a-7b480877eb62" providerId="ADAL" clId="{8D9C480F-84CA-4FA9-AA11-A69BDB6288EA}" dt="2021-02-22T13:03:39.256" v="5820" actId="478"/>
          <ac:picMkLst>
            <pc:docMk/>
            <pc:sldMk cId="613260990" sldId="276"/>
            <ac:picMk id="5" creationId="{9B545659-ECB8-4165-A348-9E443AE379F9}"/>
          </ac:picMkLst>
        </pc:picChg>
        <pc:picChg chg="add del mod">
          <ac:chgData name="Pecherkova, Pavla" userId="74a615ab-1a0f-48f1-976a-7b480877eb62" providerId="ADAL" clId="{8D9C480F-84CA-4FA9-AA11-A69BDB6288EA}" dt="2021-02-25T08:34:02.629" v="9545" actId="478"/>
          <ac:picMkLst>
            <pc:docMk/>
            <pc:sldMk cId="613260990" sldId="276"/>
            <ac:picMk id="6" creationId="{211E8066-B597-4CB8-98B2-53BA0685DC03}"/>
          </ac:picMkLst>
        </pc:picChg>
        <pc:picChg chg="add del mod">
          <ac:chgData name="Pecherkova, Pavla" userId="74a615ab-1a0f-48f1-976a-7b480877eb62" providerId="ADAL" clId="{8D9C480F-84CA-4FA9-AA11-A69BDB6288EA}" dt="2021-02-22T13:04:15.415" v="5830" actId="478"/>
          <ac:picMkLst>
            <pc:docMk/>
            <pc:sldMk cId="613260990" sldId="276"/>
            <ac:picMk id="7" creationId="{8DE08637-CB5D-45F5-84DB-C6CF52282963}"/>
          </ac:picMkLst>
        </pc:picChg>
        <pc:picChg chg="add del mod">
          <ac:chgData name="Pecherkova, Pavla" userId="74a615ab-1a0f-48f1-976a-7b480877eb62" providerId="ADAL" clId="{8D9C480F-84CA-4FA9-AA11-A69BDB6288EA}" dt="2021-02-25T08:34:03.392" v="9546" actId="478"/>
          <ac:picMkLst>
            <pc:docMk/>
            <pc:sldMk cId="613260990" sldId="276"/>
            <ac:picMk id="8" creationId="{FDB2F660-BFB9-477A-AE74-2B53B2178849}"/>
          </ac:picMkLst>
        </pc:picChg>
      </pc:sldChg>
      <pc:sldChg chg="addSp modSp new mod setBg">
        <pc:chgData name="Pecherkova, Pavla" userId="74a615ab-1a0f-48f1-976a-7b480877eb62" providerId="ADAL" clId="{8D9C480F-84CA-4FA9-AA11-A69BDB6288EA}" dt="2021-02-22T15:36:43.542" v="9537" actId="20577"/>
        <pc:sldMkLst>
          <pc:docMk/>
          <pc:sldMk cId="3683385295" sldId="277"/>
        </pc:sldMkLst>
        <pc:spChg chg="mod">
          <ac:chgData name="Pecherkova, Pavla" userId="74a615ab-1a0f-48f1-976a-7b480877eb62" providerId="ADAL" clId="{8D9C480F-84CA-4FA9-AA11-A69BDB6288EA}" dt="2021-02-22T15:17:00.969" v="8753" actId="26606"/>
          <ac:spMkLst>
            <pc:docMk/>
            <pc:sldMk cId="3683385295" sldId="277"/>
            <ac:spMk id="2" creationId="{B2E438DF-819E-46ED-8F94-7D69F1E4D2F8}"/>
          </ac:spMkLst>
        </pc:spChg>
        <pc:spChg chg="mod">
          <ac:chgData name="Pecherkova, Pavla" userId="74a615ab-1a0f-48f1-976a-7b480877eb62" providerId="ADAL" clId="{8D9C480F-84CA-4FA9-AA11-A69BDB6288EA}" dt="2021-02-22T15:34:22.105" v="9511" actId="207"/>
          <ac:spMkLst>
            <pc:docMk/>
            <pc:sldMk cId="3683385295" sldId="277"/>
            <ac:spMk id="3" creationId="{20051F34-FC11-4AE5-96B7-491D451787D0}"/>
          </ac:spMkLst>
        </pc:spChg>
        <pc:spChg chg="mod">
          <ac:chgData name="Pecherkova, Pavla" userId="74a615ab-1a0f-48f1-976a-7b480877eb62" providerId="ADAL" clId="{8D9C480F-84CA-4FA9-AA11-A69BDB6288EA}" dt="2021-02-22T15:17:00.969" v="8753" actId="26606"/>
          <ac:spMkLst>
            <pc:docMk/>
            <pc:sldMk cId="3683385295" sldId="277"/>
            <ac:spMk id="4" creationId="{681C5B22-63F2-4DA5-B84A-688BBAEC9DD9}"/>
          </ac:spMkLst>
        </pc:spChg>
        <pc:spChg chg="mod">
          <ac:chgData name="Pecherkova, Pavla" userId="74a615ab-1a0f-48f1-976a-7b480877eb62" providerId="ADAL" clId="{8D9C480F-84CA-4FA9-AA11-A69BDB6288EA}" dt="2021-02-22T15:36:43.542" v="9537" actId="20577"/>
          <ac:spMkLst>
            <pc:docMk/>
            <pc:sldMk cId="3683385295" sldId="277"/>
            <ac:spMk id="5" creationId="{559436A2-CE2B-466E-BFDF-C3CC9D940F87}"/>
          </ac:spMkLst>
        </pc:spChg>
        <pc:spChg chg="mod">
          <ac:chgData name="Pecherkova, Pavla" userId="74a615ab-1a0f-48f1-976a-7b480877eb62" providerId="ADAL" clId="{8D9C480F-84CA-4FA9-AA11-A69BDB6288EA}" dt="2021-02-22T15:17:00.969" v="8753" actId="26606"/>
          <ac:spMkLst>
            <pc:docMk/>
            <pc:sldMk cId="3683385295" sldId="277"/>
            <ac:spMk id="6" creationId="{3779BB83-F7B0-4465-8440-4C4E0BA3E958}"/>
          </ac:spMkLst>
        </pc:spChg>
        <pc:spChg chg="add">
          <ac:chgData name="Pecherkova, Pavla" userId="74a615ab-1a0f-48f1-976a-7b480877eb62" providerId="ADAL" clId="{8D9C480F-84CA-4FA9-AA11-A69BDB6288EA}" dt="2021-02-22T15:17:00.969" v="8753" actId="26606"/>
          <ac:spMkLst>
            <pc:docMk/>
            <pc:sldMk cId="3683385295" sldId="277"/>
            <ac:spMk id="15" creationId="{870F1165-C2FC-4313-ADED-D8514C00E1EE}"/>
          </ac:spMkLst>
        </pc:spChg>
        <pc:spChg chg="add">
          <ac:chgData name="Pecherkova, Pavla" userId="74a615ab-1a0f-48f1-976a-7b480877eb62" providerId="ADAL" clId="{8D9C480F-84CA-4FA9-AA11-A69BDB6288EA}" dt="2021-02-22T15:17:00.969" v="8753" actId="26606"/>
          <ac:spMkLst>
            <pc:docMk/>
            <pc:sldMk cId="3683385295" sldId="277"/>
            <ac:spMk id="17" creationId="{3FD564DD-780E-4279-99FF-A16618E11908}"/>
          </ac:spMkLst>
        </pc:spChg>
        <pc:spChg chg="add">
          <ac:chgData name="Pecherkova, Pavla" userId="74a615ab-1a0f-48f1-976a-7b480877eb62" providerId="ADAL" clId="{8D9C480F-84CA-4FA9-AA11-A69BDB6288EA}" dt="2021-02-22T15:17:00.969" v="8753" actId="26606"/>
          <ac:spMkLst>
            <pc:docMk/>
            <pc:sldMk cId="3683385295" sldId="277"/>
            <ac:spMk id="19" creationId="{2F8D2624-FDC4-445C-BFAB-13F769ACB02F}"/>
          </ac:spMkLst>
        </pc:spChg>
        <pc:spChg chg="add">
          <ac:chgData name="Pecherkova, Pavla" userId="74a615ab-1a0f-48f1-976a-7b480877eb62" providerId="ADAL" clId="{8D9C480F-84CA-4FA9-AA11-A69BDB6288EA}" dt="2021-02-22T15:17:00.969" v="8753" actId="26606"/>
          <ac:spMkLst>
            <pc:docMk/>
            <pc:sldMk cId="3683385295" sldId="277"/>
            <ac:spMk id="23" creationId="{F5BB14C7-B6E4-427D-AEAC-7A18D089F922}"/>
          </ac:spMkLst>
        </pc:spChg>
        <pc:picChg chg="add mod ord">
          <ac:chgData name="Pecherkova, Pavla" userId="74a615ab-1a0f-48f1-976a-7b480877eb62" providerId="ADAL" clId="{8D9C480F-84CA-4FA9-AA11-A69BDB6288EA}" dt="2021-02-22T15:17:00.969" v="8753" actId="26606"/>
          <ac:picMkLst>
            <pc:docMk/>
            <pc:sldMk cId="3683385295" sldId="277"/>
            <ac:picMk id="8" creationId="{D82EC95E-A9A1-40B6-81F2-6BBB71E63532}"/>
          </ac:picMkLst>
        </pc:picChg>
        <pc:picChg chg="add mod ord">
          <ac:chgData name="Pecherkova, Pavla" userId="74a615ab-1a0f-48f1-976a-7b480877eb62" providerId="ADAL" clId="{8D9C480F-84CA-4FA9-AA11-A69BDB6288EA}" dt="2021-02-22T15:17:00.969" v="8753" actId="26606"/>
          <ac:picMkLst>
            <pc:docMk/>
            <pc:sldMk cId="3683385295" sldId="277"/>
            <ac:picMk id="10" creationId="{97501142-6DEB-4C06-9832-9DC472C27AF2}"/>
          </ac:picMkLst>
        </pc:picChg>
        <pc:cxnChg chg="add">
          <ac:chgData name="Pecherkova, Pavla" userId="74a615ab-1a0f-48f1-976a-7b480877eb62" providerId="ADAL" clId="{8D9C480F-84CA-4FA9-AA11-A69BDB6288EA}" dt="2021-02-22T15:17:00.969" v="8753" actId="26606"/>
          <ac:cxnSpMkLst>
            <pc:docMk/>
            <pc:sldMk cId="3683385295" sldId="277"/>
            <ac:cxnSpMk id="21" creationId="{ABAD74CF-CB22-463B-9031-D3BE16111B9B}"/>
          </ac:cxnSpMkLst>
        </pc:cxnChg>
        <pc:cxnChg chg="add">
          <ac:chgData name="Pecherkova, Pavla" userId="74a615ab-1a0f-48f1-976a-7b480877eb62" providerId="ADAL" clId="{8D9C480F-84CA-4FA9-AA11-A69BDB6288EA}" dt="2021-02-22T15:17:00.969" v="8753" actId="26606"/>
          <ac:cxnSpMkLst>
            <pc:docMk/>
            <pc:sldMk cId="3683385295" sldId="277"/>
            <ac:cxnSpMk id="25" creationId="{E95C7366-6A36-4307-81CE-FBD79DFF0980}"/>
          </ac:cxnSpMkLst>
        </pc:cxnChg>
        <pc:cxnChg chg="add">
          <ac:chgData name="Pecherkova, Pavla" userId="74a615ab-1a0f-48f1-976a-7b480877eb62" providerId="ADAL" clId="{8D9C480F-84CA-4FA9-AA11-A69BDB6288EA}" dt="2021-02-22T15:17:00.969" v="8753" actId="26606"/>
          <ac:cxnSpMkLst>
            <pc:docMk/>
            <pc:sldMk cId="3683385295" sldId="277"/>
            <ac:cxnSpMk id="27" creationId="{055BC9DE-F4C7-4F1F-833F-C0E20531FBC7}"/>
          </ac:cxnSpMkLst>
        </pc:cxnChg>
        <pc:cxnChg chg="add">
          <ac:chgData name="Pecherkova, Pavla" userId="74a615ab-1a0f-48f1-976a-7b480877eb62" providerId="ADAL" clId="{8D9C480F-84CA-4FA9-AA11-A69BDB6288EA}" dt="2021-02-22T15:17:00.969" v="8753" actId="26606"/>
          <ac:cxnSpMkLst>
            <pc:docMk/>
            <pc:sldMk cId="3683385295" sldId="277"/>
            <ac:cxnSpMk id="29" creationId="{87379F2A-6261-468B-AF35-0498563D3E97}"/>
          </ac:cxnSpMkLst>
        </pc:cxnChg>
        <pc:cxnChg chg="add">
          <ac:chgData name="Pecherkova, Pavla" userId="74a615ab-1a0f-48f1-976a-7b480877eb62" providerId="ADAL" clId="{8D9C480F-84CA-4FA9-AA11-A69BDB6288EA}" dt="2021-02-22T15:17:00.969" v="8753" actId="26606"/>
          <ac:cxnSpMkLst>
            <pc:docMk/>
            <pc:sldMk cId="3683385295" sldId="277"/>
            <ac:cxnSpMk id="31" creationId="{82B589D1-AB2D-469C-960E-40C719BA8281}"/>
          </ac:cxnSpMkLst>
        </pc:cxnChg>
      </pc:sldChg>
      <pc:sldChg chg="add ord">
        <pc:chgData name="Pecherkova, Pavla" userId="74a615ab-1a0f-48f1-976a-7b480877eb62" providerId="ADAL" clId="{8D9C480F-84CA-4FA9-AA11-A69BDB6288EA}" dt="2021-02-25T08:34:15.945" v="9548"/>
        <pc:sldMkLst>
          <pc:docMk/>
          <pc:sldMk cId="2906145999" sldId="278"/>
        </pc:sldMkLst>
      </pc:sldChg>
    </pc:docChg>
  </pc:docChgLst>
</pc:chgInfo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image" Target="../media/image10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B643D-F000-4741-A307-2754044584CC}" type="doc">
      <dgm:prSet loTypeId="urn:microsoft.com/office/officeart/2005/8/layout/process1" loCatId="process" qsTypeId="urn:microsoft.com/office/officeart/2005/8/quickstyle/simple1" qsCatId="simple" csTypeId="urn:microsoft.com/office/officeart/2005/8/colors/accent1_1" csCatId="accent1" phldr="1"/>
      <dgm:spPr/>
    </dgm:pt>
    <dgm:pt modelId="{AA8FB2E7-C2CB-4031-A887-F798CFAE9012}">
      <dgm:prSet phldrT="[Text]"/>
      <dgm:spPr/>
      <dgm:t>
        <a:bodyPr/>
        <a:lstStyle/>
        <a:p>
          <a:r>
            <a:rPr lang="cs-CZ" dirty="0"/>
            <a:t>Náhodný pokus</a:t>
          </a:r>
        </a:p>
      </dgm:t>
    </dgm:pt>
    <dgm:pt modelId="{A6B3B811-652A-4714-BE06-C7DFFF755113}" type="parTrans" cxnId="{436E2AE1-0217-4120-BB69-027EA7B4DDC2}">
      <dgm:prSet/>
      <dgm:spPr/>
      <dgm:t>
        <a:bodyPr/>
        <a:lstStyle/>
        <a:p>
          <a:endParaRPr lang="cs-CZ"/>
        </a:p>
      </dgm:t>
    </dgm:pt>
    <dgm:pt modelId="{58210D04-6F61-41C8-B820-112B2E6C5C2F}" type="sibTrans" cxnId="{436E2AE1-0217-4120-BB69-027EA7B4DDC2}">
      <dgm:prSet/>
      <dgm:spPr/>
      <dgm:t>
        <a:bodyPr/>
        <a:lstStyle/>
        <a:p>
          <a:endParaRPr lang="cs-CZ"/>
        </a:p>
      </dgm:t>
    </dgm:pt>
    <dgm:pt modelId="{DC90DF55-7D41-48ED-B6A5-F0448CC228FB}">
      <dgm:prSet phldrT="[Text]"/>
      <dgm:spPr/>
      <dgm:t>
        <a:bodyPr/>
        <a:lstStyle/>
        <a:p>
          <a:r>
            <a:rPr lang="cs-CZ" dirty="0"/>
            <a:t>Výsledek n. p.</a:t>
          </a:r>
        </a:p>
      </dgm:t>
    </dgm:pt>
    <dgm:pt modelId="{E6AA6D18-70CB-4674-BABD-7E8F810EA2D2}" type="parTrans" cxnId="{5E539B71-6E33-4BC3-AE8C-55423B8F84B2}">
      <dgm:prSet/>
      <dgm:spPr/>
      <dgm:t>
        <a:bodyPr/>
        <a:lstStyle/>
        <a:p>
          <a:endParaRPr lang="cs-CZ"/>
        </a:p>
      </dgm:t>
    </dgm:pt>
    <dgm:pt modelId="{708B416A-4EEC-4DBE-8233-F9B40CF7D478}" type="sibTrans" cxnId="{5E539B71-6E33-4BC3-AE8C-55423B8F84B2}">
      <dgm:prSet/>
      <dgm:spPr/>
      <dgm:t>
        <a:bodyPr/>
        <a:lstStyle/>
        <a:p>
          <a:endParaRPr lang="cs-CZ"/>
        </a:p>
      </dgm:t>
    </dgm:pt>
    <dgm:pt modelId="{87C3B979-2AD1-46DE-AA76-72D111B2D743}">
      <dgm:prSet phldrT="[Text]"/>
      <dgm:spPr/>
      <dgm:t>
        <a:bodyPr/>
        <a:lstStyle/>
        <a:p>
          <a:r>
            <a:rPr lang="cs-CZ" dirty="0"/>
            <a:t>Výsledek je transformován do čísel</a:t>
          </a:r>
        </a:p>
      </dgm:t>
    </dgm:pt>
    <dgm:pt modelId="{4176C610-D584-479D-8010-6905A1B309C2}" type="parTrans" cxnId="{03BF1B90-A062-49C7-8CC1-50846DFE1678}">
      <dgm:prSet/>
      <dgm:spPr/>
      <dgm:t>
        <a:bodyPr/>
        <a:lstStyle/>
        <a:p>
          <a:endParaRPr lang="cs-CZ"/>
        </a:p>
      </dgm:t>
    </dgm:pt>
    <dgm:pt modelId="{8E9D7B17-D45D-4DE4-BC7A-0853B1ECE5C7}" type="sibTrans" cxnId="{03BF1B90-A062-49C7-8CC1-50846DFE1678}">
      <dgm:prSet/>
      <dgm:spPr/>
      <dgm:t>
        <a:bodyPr/>
        <a:lstStyle/>
        <a:p>
          <a:endParaRPr lang="cs-CZ"/>
        </a:p>
      </dgm:t>
    </dgm:pt>
    <dgm:pt modelId="{8706A47A-9B49-4B23-86CB-40C448606C28}">
      <dgm:prSet phldrT="[Text]"/>
      <dgm:spPr/>
      <dgm:t>
        <a:bodyPr/>
        <a:lstStyle/>
        <a:p>
          <a:r>
            <a:rPr lang="cs-CZ" dirty="0"/>
            <a:t>Náhodná veličina</a:t>
          </a:r>
        </a:p>
      </dgm:t>
    </dgm:pt>
    <dgm:pt modelId="{82C42B57-90CC-4C1D-A839-743FC90D6D81}" type="parTrans" cxnId="{7E41A8A3-A568-48A3-BDEB-3293E5776FC7}">
      <dgm:prSet/>
      <dgm:spPr/>
      <dgm:t>
        <a:bodyPr/>
        <a:lstStyle/>
        <a:p>
          <a:endParaRPr lang="cs-CZ"/>
        </a:p>
      </dgm:t>
    </dgm:pt>
    <dgm:pt modelId="{5EE7BFAB-BBE8-479E-AC92-E21382C8B004}" type="sibTrans" cxnId="{7E41A8A3-A568-48A3-BDEB-3293E5776FC7}">
      <dgm:prSet/>
      <dgm:spPr/>
      <dgm:t>
        <a:bodyPr/>
        <a:lstStyle/>
        <a:p>
          <a:endParaRPr lang="cs-CZ"/>
        </a:p>
      </dgm:t>
    </dgm:pt>
    <dgm:pt modelId="{632E662C-140A-4A8F-AF21-2CE9423F60F0}" type="pres">
      <dgm:prSet presAssocID="{621B643D-F000-4741-A307-2754044584CC}" presName="Name0" presStyleCnt="0">
        <dgm:presLayoutVars>
          <dgm:dir/>
          <dgm:resizeHandles val="exact"/>
        </dgm:presLayoutVars>
      </dgm:prSet>
      <dgm:spPr/>
    </dgm:pt>
    <dgm:pt modelId="{06635091-4112-4415-B008-9C059010C6C1}" type="pres">
      <dgm:prSet presAssocID="{AA8FB2E7-C2CB-4031-A887-F798CFAE9012}" presName="node" presStyleLbl="node1" presStyleIdx="0" presStyleCnt="4">
        <dgm:presLayoutVars>
          <dgm:bulletEnabled val="1"/>
        </dgm:presLayoutVars>
      </dgm:prSet>
      <dgm:spPr/>
    </dgm:pt>
    <dgm:pt modelId="{774285EC-F7EA-4F26-971F-7C470E4BF8A8}" type="pres">
      <dgm:prSet presAssocID="{58210D04-6F61-41C8-B820-112B2E6C5C2F}" presName="sibTrans" presStyleLbl="sibTrans2D1" presStyleIdx="0" presStyleCnt="3"/>
      <dgm:spPr/>
    </dgm:pt>
    <dgm:pt modelId="{CBEEA980-677C-41E4-A3BA-F0EE430E296B}" type="pres">
      <dgm:prSet presAssocID="{58210D04-6F61-41C8-B820-112B2E6C5C2F}" presName="connectorText" presStyleLbl="sibTrans2D1" presStyleIdx="0" presStyleCnt="3"/>
      <dgm:spPr/>
    </dgm:pt>
    <dgm:pt modelId="{6B60336A-2775-49C4-83D9-8978362DA708}" type="pres">
      <dgm:prSet presAssocID="{DC90DF55-7D41-48ED-B6A5-F0448CC228FB}" presName="node" presStyleLbl="node1" presStyleIdx="1" presStyleCnt="4">
        <dgm:presLayoutVars>
          <dgm:bulletEnabled val="1"/>
        </dgm:presLayoutVars>
      </dgm:prSet>
      <dgm:spPr/>
    </dgm:pt>
    <dgm:pt modelId="{9E3A51E8-B4B2-4378-9512-DFDF8EB02B7B}" type="pres">
      <dgm:prSet presAssocID="{708B416A-4EEC-4DBE-8233-F9B40CF7D478}" presName="sibTrans" presStyleLbl="sibTrans2D1" presStyleIdx="1" presStyleCnt="3"/>
      <dgm:spPr/>
    </dgm:pt>
    <dgm:pt modelId="{C9092848-6477-4908-823A-AEC1AADF7869}" type="pres">
      <dgm:prSet presAssocID="{708B416A-4EEC-4DBE-8233-F9B40CF7D478}" presName="connectorText" presStyleLbl="sibTrans2D1" presStyleIdx="1" presStyleCnt="3"/>
      <dgm:spPr/>
    </dgm:pt>
    <dgm:pt modelId="{54237FD1-5F24-4DB0-8985-FC81C169487C}" type="pres">
      <dgm:prSet presAssocID="{87C3B979-2AD1-46DE-AA76-72D111B2D743}" presName="node" presStyleLbl="node1" presStyleIdx="2" presStyleCnt="4">
        <dgm:presLayoutVars>
          <dgm:bulletEnabled val="1"/>
        </dgm:presLayoutVars>
      </dgm:prSet>
      <dgm:spPr/>
    </dgm:pt>
    <dgm:pt modelId="{02C9F4E3-20BC-4A92-95EA-1C262FDC8253}" type="pres">
      <dgm:prSet presAssocID="{8E9D7B17-D45D-4DE4-BC7A-0853B1ECE5C7}" presName="sibTrans" presStyleLbl="sibTrans2D1" presStyleIdx="2" presStyleCnt="3"/>
      <dgm:spPr/>
    </dgm:pt>
    <dgm:pt modelId="{202722E7-6448-4EF6-9AD7-0877D3F832FB}" type="pres">
      <dgm:prSet presAssocID="{8E9D7B17-D45D-4DE4-BC7A-0853B1ECE5C7}" presName="connectorText" presStyleLbl="sibTrans2D1" presStyleIdx="2" presStyleCnt="3"/>
      <dgm:spPr/>
    </dgm:pt>
    <dgm:pt modelId="{51B6BACE-C184-4CBE-9B33-2CEF9443644E}" type="pres">
      <dgm:prSet presAssocID="{8706A47A-9B49-4B23-86CB-40C448606C28}" presName="node" presStyleLbl="node1" presStyleIdx="3" presStyleCnt="4">
        <dgm:presLayoutVars>
          <dgm:bulletEnabled val="1"/>
        </dgm:presLayoutVars>
      </dgm:prSet>
      <dgm:spPr/>
    </dgm:pt>
  </dgm:ptLst>
  <dgm:cxnLst>
    <dgm:cxn modelId="{C86E8C24-9587-4973-A997-9D48AEA3DF30}" type="presOf" srcId="{621B643D-F000-4741-A307-2754044584CC}" destId="{632E662C-140A-4A8F-AF21-2CE9423F60F0}" srcOrd="0" destOrd="0" presId="urn:microsoft.com/office/officeart/2005/8/layout/process1"/>
    <dgm:cxn modelId="{A80FAA65-27A9-4E20-A05A-42CA9095F585}" type="presOf" srcId="{708B416A-4EEC-4DBE-8233-F9B40CF7D478}" destId="{9E3A51E8-B4B2-4378-9512-DFDF8EB02B7B}" srcOrd="0" destOrd="0" presId="urn:microsoft.com/office/officeart/2005/8/layout/process1"/>
    <dgm:cxn modelId="{B280556A-52D3-4506-BD75-ED4054A33A39}" type="presOf" srcId="{708B416A-4EEC-4DBE-8233-F9B40CF7D478}" destId="{C9092848-6477-4908-823A-AEC1AADF7869}" srcOrd="1" destOrd="0" presId="urn:microsoft.com/office/officeart/2005/8/layout/process1"/>
    <dgm:cxn modelId="{62C29E4B-D7EC-419F-A170-B70A6E0F98E7}" type="presOf" srcId="{8E9D7B17-D45D-4DE4-BC7A-0853B1ECE5C7}" destId="{02C9F4E3-20BC-4A92-95EA-1C262FDC8253}" srcOrd="0" destOrd="0" presId="urn:microsoft.com/office/officeart/2005/8/layout/process1"/>
    <dgm:cxn modelId="{99A04A71-32B3-4337-8D1E-B93F8674942A}" type="presOf" srcId="{8706A47A-9B49-4B23-86CB-40C448606C28}" destId="{51B6BACE-C184-4CBE-9B33-2CEF9443644E}" srcOrd="0" destOrd="0" presId="urn:microsoft.com/office/officeart/2005/8/layout/process1"/>
    <dgm:cxn modelId="{5E539B71-6E33-4BC3-AE8C-55423B8F84B2}" srcId="{621B643D-F000-4741-A307-2754044584CC}" destId="{DC90DF55-7D41-48ED-B6A5-F0448CC228FB}" srcOrd="1" destOrd="0" parTransId="{E6AA6D18-70CB-4674-BABD-7E8F810EA2D2}" sibTransId="{708B416A-4EEC-4DBE-8233-F9B40CF7D478}"/>
    <dgm:cxn modelId="{EA798056-C539-4A7D-8236-A65ECDF32213}" type="presOf" srcId="{DC90DF55-7D41-48ED-B6A5-F0448CC228FB}" destId="{6B60336A-2775-49C4-83D9-8978362DA708}" srcOrd="0" destOrd="0" presId="urn:microsoft.com/office/officeart/2005/8/layout/process1"/>
    <dgm:cxn modelId="{03BF1B90-A062-49C7-8CC1-50846DFE1678}" srcId="{621B643D-F000-4741-A307-2754044584CC}" destId="{87C3B979-2AD1-46DE-AA76-72D111B2D743}" srcOrd="2" destOrd="0" parTransId="{4176C610-D584-479D-8010-6905A1B309C2}" sibTransId="{8E9D7B17-D45D-4DE4-BC7A-0853B1ECE5C7}"/>
    <dgm:cxn modelId="{5AAC059B-7D6C-4D14-BE09-8CBB24853FCC}" type="presOf" srcId="{87C3B979-2AD1-46DE-AA76-72D111B2D743}" destId="{54237FD1-5F24-4DB0-8985-FC81C169487C}" srcOrd="0" destOrd="0" presId="urn:microsoft.com/office/officeart/2005/8/layout/process1"/>
    <dgm:cxn modelId="{7E41A8A3-A568-48A3-BDEB-3293E5776FC7}" srcId="{621B643D-F000-4741-A307-2754044584CC}" destId="{8706A47A-9B49-4B23-86CB-40C448606C28}" srcOrd="3" destOrd="0" parTransId="{82C42B57-90CC-4C1D-A839-743FC90D6D81}" sibTransId="{5EE7BFAB-BBE8-479E-AC92-E21382C8B004}"/>
    <dgm:cxn modelId="{569828AE-165B-4581-8991-120AF454085B}" type="presOf" srcId="{AA8FB2E7-C2CB-4031-A887-F798CFAE9012}" destId="{06635091-4112-4415-B008-9C059010C6C1}" srcOrd="0" destOrd="0" presId="urn:microsoft.com/office/officeart/2005/8/layout/process1"/>
    <dgm:cxn modelId="{B1674DD0-A120-4FD3-B359-63932BE5D0F4}" type="presOf" srcId="{8E9D7B17-D45D-4DE4-BC7A-0853B1ECE5C7}" destId="{202722E7-6448-4EF6-9AD7-0877D3F832FB}" srcOrd="1" destOrd="0" presId="urn:microsoft.com/office/officeart/2005/8/layout/process1"/>
    <dgm:cxn modelId="{6873BDD9-304B-4948-A8F6-3675C8F23C00}" type="presOf" srcId="{58210D04-6F61-41C8-B820-112B2E6C5C2F}" destId="{CBEEA980-677C-41E4-A3BA-F0EE430E296B}" srcOrd="1" destOrd="0" presId="urn:microsoft.com/office/officeart/2005/8/layout/process1"/>
    <dgm:cxn modelId="{436E2AE1-0217-4120-BB69-027EA7B4DDC2}" srcId="{621B643D-F000-4741-A307-2754044584CC}" destId="{AA8FB2E7-C2CB-4031-A887-F798CFAE9012}" srcOrd="0" destOrd="0" parTransId="{A6B3B811-652A-4714-BE06-C7DFFF755113}" sibTransId="{58210D04-6F61-41C8-B820-112B2E6C5C2F}"/>
    <dgm:cxn modelId="{16CE93FB-3856-4643-A113-4E10D73FA855}" type="presOf" srcId="{58210D04-6F61-41C8-B820-112B2E6C5C2F}" destId="{774285EC-F7EA-4F26-971F-7C470E4BF8A8}" srcOrd="0" destOrd="0" presId="urn:microsoft.com/office/officeart/2005/8/layout/process1"/>
    <dgm:cxn modelId="{0DA92BFA-7CD8-4950-A84D-51EBD39112D4}" type="presParOf" srcId="{632E662C-140A-4A8F-AF21-2CE9423F60F0}" destId="{06635091-4112-4415-B008-9C059010C6C1}" srcOrd="0" destOrd="0" presId="urn:microsoft.com/office/officeart/2005/8/layout/process1"/>
    <dgm:cxn modelId="{3728D70A-9CF9-4DF5-BA9B-E4A6D458E3A6}" type="presParOf" srcId="{632E662C-140A-4A8F-AF21-2CE9423F60F0}" destId="{774285EC-F7EA-4F26-971F-7C470E4BF8A8}" srcOrd="1" destOrd="0" presId="urn:microsoft.com/office/officeart/2005/8/layout/process1"/>
    <dgm:cxn modelId="{4DEB3D74-762A-43AE-82AC-FA2B78AD7B2A}" type="presParOf" srcId="{774285EC-F7EA-4F26-971F-7C470E4BF8A8}" destId="{CBEEA980-677C-41E4-A3BA-F0EE430E296B}" srcOrd="0" destOrd="0" presId="urn:microsoft.com/office/officeart/2005/8/layout/process1"/>
    <dgm:cxn modelId="{1D29E8D9-45F2-4322-9930-C52F7EF06DEA}" type="presParOf" srcId="{632E662C-140A-4A8F-AF21-2CE9423F60F0}" destId="{6B60336A-2775-49C4-83D9-8978362DA708}" srcOrd="2" destOrd="0" presId="urn:microsoft.com/office/officeart/2005/8/layout/process1"/>
    <dgm:cxn modelId="{FE2646FF-CB04-4D8E-B519-CA159F071FA2}" type="presParOf" srcId="{632E662C-140A-4A8F-AF21-2CE9423F60F0}" destId="{9E3A51E8-B4B2-4378-9512-DFDF8EB02B7B}" srcOrd="3" destOrd="0" presId="urn:microsoft.com/office/officeart/2005/8/layout/process1"/>
    <dgm:cxn modelId="{AA30FEF0-9230-4227-B0D7-498AF09F7A8D}" type="presParOf" srcId="{9E3A51E8-B4B2-4378-9512-DFDF8EB02B7B}" destId="{C9092848-6477-4908-823A-AEC1AADF7869}" srcOrd="0" destOrd="0" presId="urn:microsoft.com/office/officeart/2005/8/layout/process1"/>
    <dgm:cxn modelId="{232A125D-7FF9-42F9-904C-C5BC60EEB803}" type="presParOf" srcId="{632E662C-140A-4A8F-AF21-2CE9423F60F0}" destId="{54237FD1-5F24-4DB0-8985-FC81C169487C}" srcOrd="4" destOrd="0" presId="urn:microsoft.com/office/officeart/2005/8/layout/process1"/>
    <dgm:cxn modelId="{3E89D8AC-5E1E-4C54-BEE1-BC870C18994B}" type="presParOf" srcId="{632E662C-140A-4A8F-AF21-2CE9423F60F0}" destId="{02C9F4E3-20BC-4A92-95EA-1C262FDC8253}" srcOrd="5" destOrd="0" presId="urn:microsoft.com/office/officeart/2005/8/layout/process1"/>
    <dgm:cxn modelId="{2DD4265A-8D1C-49E3-8BBE-5114FBC4748E}" type="presParOf" srcId="{02C9F4E3-20BC-4A92-95EA-1C262FDC8253}" destId="{202722E7-6448-4EF6-9AD7-0877D3F832FB}" srcOrd="0" destOrd="0" presId="urn:microsoft.com/office/officeart/2005/8/layout/process1"/>
    <dgm:cxn modelId="{A01A36FF-78AC-4501-A45E-9A8877F65E07}" type="presParOf" srcId="{632E662C-140A-4A8F-AF21-2CE9423F60F0}" destId="{51B6BACE-C184-4CBE-9B33-2CEF9443644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950005-1594-4739-B151-F29AFA8DD60D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cs-CZ"/>
        </a:p>
      </dgm:t>
    </dgm:pt>
    <dgm:pt modelId="{1BEA39A9-055C-43FA-87A7-A296260035A3}">
      <dgm:prSet phldrT="[Text]"/>
      <dgm:spPr/>
      <dgm:t>
        <a:bodyPr/>
        <a:lstStyle/>
        <a:p>
          <a:r>
            <a:rPr lang="cs-CZ" dirty="0"/>
            <a:t>Veličina</a:t>
          </a:r>
        </a:p>
      </dgm:t>
    </dgm:pt>
    <dgm:pt modelId="{0DB733E0-516F-4E91-AF39-CCDC8A14F5FC}" type="parTrans" cxnId="{973302CE-40E4-4574-9F1D-FCB287423040}">
      <dgm:prSet/>
      <dgm:spPr/>
      <dgm:t>
        <a:bodyPr/>
        <a:lstStyle/>
        <a:p>
          <a:endParaRPr lang="cs-CZ"/>
        </a:p>
      </dgm:t>
    </dgm:pt>
    <dgm:pt modelId="{BEDD3860-4BD6-43BF-B9E9-1C05DFE6A384}" type="sibTrans" cxnId="{973302CE-40E4-4574-9F1D-FCB287423040}">
      <dgm:prSet/>
      <dgm:spPr/>
      <dgm:t>
        <a:bodyPr/>
        <a:lstStyle/>
        <a:p>
          <a:endParaRPr lang="cs-CZ"/>
        </a:p>
      </dgm:t>
    </dgm:pt>
    <dgm:pt modelId="{CC5E48F3-1D2B-47A6-ADF7-F3AB458BC6A6}">
      <dgm:prSet phldrT="[Text]"/>
      <dgm:spPr/>
      <dgm:t>
        <a:bodyPr/>
        <a:lstStyle/>
        <a:p>
          <a:r>
            <a:rPr lang="cs-CZ" dirty="0"/>
            <a:t>Kvantitativní náhodná v.</a:t>
          </a:r>
        </a:p>
      </dgm:t>
    </dgm:pt>
    <dgm:pt modelId="{C032E2F5-F4B9-4C2B-B655-DE07ED87557F}" type="parTrans" cxnId="{2A848D7B-18F2-4A7B-95A8-6ED20589D093}">
      <dgm:prSet/>
      <dgm:spPr/>
      <dgm:t>
        <a:bodyPr/>
        <a:lstStyle/>
        <a:p>
          <a:endParaRPr lang="cs-CZ"/>
        </a:p>
      </dgm:t>
    </dgm:pt>
    <dgm:pt modelId="{3091FC20-784E-4B39-BA61-68B091007BC8}" type="sibTrans" cxnId="{2A848D7B-18F2-4A7B-95A8-6ED20589D093}">
      <dgm:prSet/>
      <dgm:spPr/>
      <dgm:t>
        <a:bodyPr/>
        <a:lstStyle/>
        <a:p>
          <a:endParaRPr lang="cs-CZ"/>
        </a:p>
      </dgm:t>
    </dgm:pt>
    <dgm:pt modelId="{53AE40EF-66D9-4498-A0EF-B74045452246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cs-CZ" dirty="0"/>
            <a:t>Diskrétní </a:t>
          </a:r>
        </a:p>
        <a:p>
          <a:r>
            <a:rPr lang="cs-CZ" dirty="0"/>
            <a:t>n. v.</a:t>
          </a:r>
        </a:p>
      </dgm:t>
    </dgm:pt>
    <dgm:pt modelId="{A6D89EE1-775D-4E76-8C6C-E2BD5870A97D}" type="parTrans" cxnId="{A08788CC-89DE-4E05-AE2F-9C839B6157B4}">
      <dgm:prSet/>
      <dgm:spPr>
        <a:ln>
          <a:solidFill>
            <a:schemeClr val="bg1">
              <a:lumMod val="50000"/>
            </a:schemeClr>
          </a:solidFill>
        </a:ln>
      </dgm:spPr>
      <dgm:t>
        <a:bodyPr/>
        <a:lstStyle/>
        <a:p>
          <a:endParaRPr lang="cs-CZ"/>
        </a:p>
      </dgm:t>
    </dgm:pt>
    <dgm:pt modelId="{C58A1773-1132-4D13-86DE-32EF2ADE8E0E}" type="sibTrans" cxnId="{A08788CC-89DE-4E05-AE2F-9C839B6157B4}">
      <dgm:prSet/>
      <dgm:spPr/>
      <dgm:t>
        <a:bodyPr/>
        <a:lstStyle/>
        <a:p>
          <a:endParaRPr lang="cs-CZ"/>
        </a:p>
      </dgm:t>
    </dgm:pt>
    <dgm:pt modelId="{11502267-B36E-48AB-AA9C-0A1AAC00E4B9}">
      <dgm:prSet phldrT="[Text]"/>
      <dgm:spPr>
        <a:solidFill>
          <a:srgbClr val="FF0000"/>
        </a:solidFill>
      </dgm:spPr>
      <dgm:t>
        <a:bodyPr/>
        <a:lstStyle/>
        <a:p>
          <a:r>
            <a:rPr lang="cs-CZ" dirty="0"/>
            <a:t>Spojitá </a:t>
          </a:r>
        </a:p>
        <a:p>
          <a:r>
            <a:rPr lang="cs-CZ" dirty="0"/>
            <a:t>n. v.</a:t>
          </a:r>
        </a:p>
      </dgm:t>
    </dgm:pt>
    <dgm:pt modelId="{722FF363-8013-403B-9255-9A90108D3576}" type="parTrans" cxnId="{513AE7E0-EE02-4A22-BAF5-17A2F5955A06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cs-CZ"/>
        </a:p>
      </dgm:t>
    </dgm:pt>
    <dgm:pt modelId="{F6171ECD-D8FD-4538-8595-86F987E28FFF}" type="sibTrans" cxnId="{513AE7E0-EE02-4A22-BAF5-17A2F5955A06}">
      <dgm:prSet/>
      <dgm:spPr/>
      <dgm:t>
        <a:bodyPr/>
        <a:lstStyle/>
        <a:p>
          <a:endParaRPr lang="cs-CZ"/>
        </a:p>
      </dgm:t>
    </dgm:pt>
    <dgm:pt modelId="{6E72811F-53C9-4844-8DDF-BBDF8DCF4B92}">
      <dgm:prSet phldrT="[Text]"/>
      <dgm:spPr/>
      <dgm:t>
        <a:bodyPr/>
        <a:lstStyle/>
        <a:p>
          <a:r>
            <a:rPr lang="cs-CZ" dirty="0"/>
            <a:t>Kvalitativní veličina</a:t>
          </a:r>
        </a:p>
      </dgm:t>
    </dgm:pt>
    <dgm:pt modelId="{B5ADF1AC-EB36-49AC-A0D7-3FE825BB79F4}" type="parTrans" cxnId="{E642B6C1-8093-4568-9682-ACCDA500A7C8}">
      <dgm:prSet/>
      <dgm:spPr/>
      <dgm:t>
        <a:bodyPr/>
        <a:lstStyle/>
        <a:p>
          <a:endParaRPr lang="cs-CZ"/>
        </a:p>
      </dgm:t>
    </dgm:pt>
    <dgm:pt modelId="{1FF60BA9-3A84-4134-A43A-D767702FDDBA}" type="sibTrans" cxnId="{E642B6C1-8093-4568-9682-ACCDA500A7C8}">
      <dgm:prSet/>
      <dgm:spPr/>
      <dgm:t>
        <a:bodyPr/>
        <a:lstStyle/>
        <a:p>
          <a:endParaRPr lang="cs-CZ"/>
        </a:p>
      </dgm:t>
    </dgm:pt>
    <dgm:pt modelId="{7ACA192E-7F3A-4635-9EB9-27F160673CC2}">
      <dgm:prSet phldrT="[Text]"/>
      <dgm:spPr>
        <a:solidFill>
          <a:srgbClr val="00B050"/>
        </a:solidFill>
      </dgm:spPr>
      <dgm:t>
        <a:bodyPr/>
        <a:lstStyle/>
        <a:p>
          <a:r>
            <a:rPr lang="cs-CZ" dirty="0"/>
            <a:t>Nominální </a:t>
          </a:r>
        </a:p>
        <a:p>
          <a:r>
            <a:rPr lang="cs-CZ" dirty="0"/>
            <a:t>d. n. v.</a:t>
          </a:r>
        </a:p>
      </dgm:t>
    </dgm:pt>
    <dgm:pt modelId="{8B8C5BD0-9F8C-48BE-94A8-DA3A1F52E893}" type="parTrans" cxnId="{8E5712E5-9365-4905-97EF-3BD71C71D1CF}">
      <dgm:prSet/>
      <dgm:spPr>
        <a:ln>
          <a:solidFill>
            <a:srgbClr val="00B050"/>
          </a:solidFill>
        </a:ln>
      </dgm:spPr>
      <dgm:t>
        <a:bodyPr/>
        <a:lstStyle/>
        <a:p>
          <a:endParaRPr lang="cs-CZ"/>
        </a:p>
      </dgm:t>
    </dgm:pt>
    <dgm:pt modelId="{F552C99F-6C30-4F37-AE3D-5E8F45AE300B}" type="sibTrans" cxnId="{8E5712E5-9365-4905-97EF-3BD71C71D1CF}">
      <dgm:prSet/>
      <dgm:spPr/>
      <dgm:t>
        <a:bodyPr/>
        <a:lstStyle/>
        <a:p>
          <a:endParaRPr lang="cs-CZ"/>
        </a:p>
      </dgm:t>
    </dgm:pt>
    <dgm:pt modelId="{13A668C8-E7B4-4B15-9F8E-1F7D9013690D}">
      <dgm:prSet phldrT="[Text]"/>
      <dgm:spPr>
        <a:solidFill>
          <a:srgbClr val="7030A0"/>
        </a:solidFill>
      </dgm:spPr>
      <dgm:t>
        <a:bodyPr/>
        <a:lstStyle/>
        <a:p>
          <a:r>
            <a:rPr lang="cs-CZ" dirty="0"/>
            <a:t>Ordinální </a:t>
          </a:r>
        </a:p>
        <a:p>
          <a:r>
            <a:rPr lang="cs-CZ" dirty="0"/>
            <a:t>d. n. v.</a:t>
          </a:r>
        </a:p>
      </dgm:t>
    </dgm:pt>
    <dgm:pt modelId="{64AC5611-33DF-4862-80FC-6916E61D0412}" type="parTrans" cxnId="{04DA5C49-CF4A-47D2-99EA-194745C0A876}">
      <dgm:prSet>
        <dgm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dgm:style>
      </dgm:prSet>
      <dgm:spPr>
        <a:ln>
          <a:solidFill>
            <a:srgbClr val="7030A0"/>
          </a:solidFill>
        </a:ln>
      </dgm:spPr>
      <dgm:t>
        <a:bodyPr/>
        <a:lstStyle/>
        <a:p>
          <a:endParaRPr lang="cs-CZ"/>
        </a:p>
      </dgm:t>
    </dgm:pt>
    <dgm:pt modelId="{A744FFE8-9157-4457-8CAE-25126D32152C}" type="sibTrans" cxnId="{04DA5C49-CF4A-47D2-99EA-194745C0A876}">
      <dgm:prSet/>
      <dgm:spPr/>
      <dgm:t>
        <a:bodyPr/>
        <a:lstStyle/>
        <a:p>
          <a:endParaRPr lang="cs-CZ"/>
        </a:p>
      </dgm:t>
    </dgm:pt>
    <dgm:pt modelId="{98D2633D-F288-4F37-9BF1-41484C7F81CD}" type="pres">
      <dgm:prSet presAssocID="{F7950005-1594-4739-B151-F29AFA8DD60D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65B4C28-E67F-41E9-8C6A-3E17316D5266}" type="pres">
      <dgm:prSet presAssocID="{1BEA39A9-055C-43FA-87A7-A296260035A3}" presName="root1" presStyleCnt="0"/>
      <dgm:spPr/>
    </dgm:pt>
    <dgm:pt modelId="{B0165DC5-1574-482F-BFF0-35CE7B24BF24}" type="pres">
      <dgm:prSet presAssocID="{1BEA39A9-055C-43FA-87A7-A296260035A3}" presName="LevelOneTextNode" presStyleLbl="node0" presStyleIdx="0" presStyleCnt="1">
        <dgm:presLayoutVars>
          <dgm:chPref val="3"/>
        </dgm:presLayoutVars>
      </dgm:prSet>
      <dgm:spPr/>
    </dgm:pt>
    <dgm:pt modelId="{74C786F6-9899-4061-994D-375B6CD5326C}" type="pres">
      <dgm:prSet presAssocID="{1BEA39A9-055C-43FA-87A7-A296260035A3}" presName="level2hierChild" presStyleCnt="0"/>
      <dgm:spPr/>
    </dgm:pt>
    <dgm:pt modelId="{A37FAC5D-07C2-4F4E-8161-D77BB6CAA0D7}" type="pres">
      <dgm:prSet presAssocID="{C032E2F5-F4B9-4C2B-B655-DE07ED87557F}" presName="conn2-1" presStyleLbl="parChTrans1D2" presStyleIdx="0" presStyleCnt="2"/>
      <dgm:spPr/>
    </dgm:pt>
    <dgm:pt modelId="{DB76FC69-1D59-4EA1-9D74-E3E2A035B691}" type="pres">
      <dgm:prSet presAssocID="{C032E2F5-F4B9-4C2B-B655-DE07ED87557F}" presName="connTx" presStyleLbl="parChTrans1D2" presStyleIdx="0" presStyleCnt="2"/>
      <dgm:spPr/>
    </dgm:pt>
    <dgm:pt modelId="{D26A56A2-6D3B-4C39-A5C8-F4FFF054E932}" type="pres">
      <dgm:prSet presAssocID="{CC5E48F3-1D2B-47A6-ADF7-F3AB458BC6A6}" presName="root2" presStyleCnt="0"/>
      <dgm:spPr/>
    </dgm:pt>
    <dgm:pt modelId="{1708757D-AB9F-456B-8188-EF9D2631E144}" type="pres">
      <dgm:prSet presAssocID="{CC5E48F3-1D2B-47A6-ADF7-F3AB458BC6A6}" presName="LevelTwoTextNode" presStyleLbl="node2" presStyleIdx="0" presStyleCnt="2">
        <dgm:presLayoutVars>
          <dgm:chPref val="3"/>
        </dgm:presLayoutVars>
      </dgm:prSet>
      <dgm:spPr/>
    </dgm:pt>
    <dgm:pt modelId="{D15B8646-DBF6-4717-8CC3-FA9CA318CDD8}" type="pres">
      <dgm:prSet presAssocID="{CC5E48F3-1D2B-47A6-ADF7-F3AB458BC6A6}" presName="level3hierChild" presStyleCnt="0"/>
      <dgm:spPr/>
    </dgm:pt>
    <dgm:pt modelId="{D1D20111-A26C-448B-A3B9-FF12690F54C9}" type="pres">
      <dgm:prSet presAssocID="{A6D89EE1-775D-4E76-8C6C-E2BD5870A97D}" presName="conn2-1" presStyleLbl="parChTrans1D3" presStyleIdx="0" presStyleCnt="2"/>
      <dgm:spPr/>
    </dgm:pt>
    <dgm:pt modelId="{0F7A6785-971B-46BC-9844-325818E8DCA6}" type="pres">
      <dgm:prSet presAssocID="{A6D89EE1-775D-4E76-8C6C-E2BD5870A97D}" presName="connTx" presStyleLbl="parChTrans1D3" presStyleIdx="0" presStyleCnt="2"/>
      <dgm:spPr/>
    </dgm:pt>
    <dgm:pt modelId="{E35A0BE2-EB9F-42A3-9E3C-78CFAB5D33F0}" type="pres">
      <dgm:prSet presAssocID="{53AE40EF-66D9-4498-A0EF-B74045452246}" presName="root2" presStyleCnt="0"/>
      <dgm:spPr/>
    </dgm:pt>
    <dgm:pt modelId="{5F25D2AD-A5B3-4550-B972-31AB1690CBE6}" type="pres">
      <dgm:prSet presAssocID="{53AE40EF-66D9-4498-A0EF-B74045452246}" presName="LevelTwoTextNode" presStyleLbl="node3" presStyleIdx="0" presStyleCnt="2">
        <dgm:presLayoutVars>
          <dgm:chPref val="3"/>
        </dgm:presLayoutVars>
      </dgm:prSet>
      <dgm:spPr/>
    </dgm:pt>
    <dgm:pt modelId="{344311F1-AF8D-4235-92DF-5FDE1589AD8E}" type="pres">
      <dgm:prSet presAssocID="{53AE40EF-66D9-4498-A0EF-B74045452246}" presName="level3hierChild" presStyleCnt="0"/>
      <dgm:spPr/>
    </dgm:pt>
    <dgm:pt modelId="{89C9F65E-9D9F-4E2F-9523-4F3EEB16D8E0}" type="pres">
      <dgm:prSet presAssocID="{8B8C5BD0-9F8C-48BE-94A8-DA3A1F52E893}" presName="conn2-1" presStyleLbl="parChTrans1D4" presStyleIdx="0" presStyleCnt="2"/>
      <dgm:spPr/>
    </dgm:pt>
    <dgm:pt modelId="{BB8DA0C2-3518-4939-B655-65CE156D12E8}" type="pres">
      <dgm:prSet presAssocID="{8B8C5BD0-9F8C-48BE-94A8-DA3A1F52E893}" presName="connTx" presStyleLbl="parChTrans1D4" presStyleIdx="0" presStyleCnt="2"/>
      <dgm:spPr/>
    </dgm:pt>
    <dgm:pt modelId="{AA39AD5F-A19D-41AA-93F8-15A2654B6BEC}" type="pres">
      <dgm:prSet presAssocID="{7ACA192E-7F3A-4635-9EB9-27F160673CC2}" presName="root2" presStyleCnt="0"/>
      <dgm:spPr/>
    </dgm:pt>
    <dgm:pt modelId="{2ECE6C72-CFC7-4865-BA3E-97446B01F759}" type="pres">
      <dgm:prSet presAssocID="{7ACA192E-7F3A-4635-9EB9-27F160673CC2}" presName="LevelTwoTextNode" presStyleLbl="node4" presStyleIdx="0" presStyleCnt="2">
        <dgm:presLayoutVars>
          <dgm:chPref val="3"/>
        </dgm:presLayoutVars>
      </dgm:prSet>
      <dgm:spPr/>
    </dgm:pt>
    <dgm:pt modelId="{069F97EB-51C0-4E10-9117-2691B51DD112}" type="pres">
      <dgm:prSet presAssocID="{7ACA192E-7F3A-4635-9EB9-27F160673CC2}" presName="level3hierChild" presStyleCnt="0"/>
      <dgm:spPr/>
    </dgm:pt>
    <dgm:pt modelId="{5BBC1CAA-7BF7-4F12-BA47-86345442C55F}" type="pres">
      <dgm:prSet presAssocID="{64AC5611-33DF-4862-80FC-6916E61D0412}" presName="conn2-1" presStyleLbl="parChTrans1D4" presStyleIdx="1" presStyleCnt="2"/>
      <dgm:spPr/>
    </dgm:pt>
    <dgm:pt modelId="{07EB5BD1-561C-4B0E-BCC6-1DFC691C0839}" type="pres">
      <dgm:prSet presAssocID="{64AC5611-33DF-4862-80FC-6916E61D0412}" presName="connTx" presStyleLbl="parChTrans1D4" presStyleIdx="1" presStyleCnt="2"/>
      <dgm:spPr/>
    </dgm:pt>
    <dgm:pt modelId="{17B2C972-C494-44D3-9917-CBCF8AC52CE3}" type="pres">
      <dgm:prSet presAssocID="{13A668C8-E7B4-4B15-9F8E-1F7D9013690D}" presName="root2" presStyleCnt="0"/>
      <dgm:spPr/>
    </dgm:pt>
    <dgm:pt modelId="{43AD926E-2B02-4F96-9AB9-75156F9881C9}" type="pres">
      <dgm:prSet presAssocID="{13A668C8-E7B4-4B15-9F8E-1F7D9013690D}" presName="LevelTwoTextNode" presStyleLbl="node4" presStyleIdx="1" presStyleCnt="2">
        <dgm:presLayoutVars>
          <dgm:chPref val="3"/>
        </dgm:presLayoutVars>
      </dgm:prSet>
      <dgm:spPr/>
    </dgm:pt>
    <dgm:pt modelId="{06ED005F-760F-4DDB-992C-E22CC637A533}" type="pres">
      <dgm:prSet presAssocID="{13A668C8-E7B4-4B15-9F8E-1F7D9013690D}" presName="level3hierChild" presStyleCnt="0"/>
      <dgm:spPr/>
    </dgm:pt>
    <dgm:pt modelId="{5368DC4F-065C-4081-A675-4C49430A9611}" type="pres">
      <dgm:prSet presAssocID="{722FF363-8013-403B-9255-9A90108D3576}" presName="conn2-1" presStyleLbl="parChTrans1D3" presStyleIdx="1" presStyleCnt="2"/>
      <dgm:spPr/>
    </dgm:pt>
    <dgm:pt modelId="{D969CA7A-4278-4B0A-8F0D-FFFF11C28919}" type="pres">
      <dgm:prSet presAssocID="{722FF363-8013-403B-9255-9A90108D3576}" presName="connTx" presStyleLbl="parChTrans1D3" presStyleIdx="1" presStyleCnt="2"/>
      <dgm:spPr/>
    </dgm:pt>
    <dgm:pt modelId="{4AD4F459-06A1-46F3-94DD-D80FEAE59700}" type="pres">
      <dgm:prSet presAssocID="{11502267-B36E-48AB-AA9C-0A1AAC00E4B9}" presName="root2" presStyleCnt="0"/>
      <dgm:spPr/>
    </dgm:pt>
    <dgm:pt modelId="{1534C0A3-7245-41CB-8F69-90C49F45F581}" type="pres">
      <dgm:prSet presAssocID="{11502267-B36E-48AB-AA9C-0A1AAC00E4B9}" presName="LevelTwoTextNode" presStyleLbl="node3" presStyleIdx="1" presStyleCnt="2">
        <dgm:presLayoutVars>
          <dgm:chPref val="3"/>
        </dgm:presLayoutVars>
      </dgm:prSet>
      <dgm:spPr/>
    </dgm:pt>
    <dgm:pt modelId="{9E40E0CE-B4B2-4A5A-872A-17185C9C8DDC}" type="pres">
      <dgm:prSet presAssocID="{11502267-B36E-48AB-AA9C-0A1AAC00E4B9}" presName="level3hierChild" presStyleCnt="0"/>
      <dgm:spPr/>
    </dgm:pt>
    <dgm:pt modelId="{FB1031EB-2BD6-4E03-9975-9455EAD45C31}" type="pres">
      <dgm:prSet presAssocID="{B5ADF1AC-EB36-49AC-A0D7-3FE825BB79F4}" presName="conn2-1" presStyleLbl="parChTrans1D2" presStyleIdx="1" presStyleCnt="2"/>
      <dgm:spPr/>
    </dgm:pt>
    <dgm:pt modelId="{845B9827-7B99-4113-B86F-E9E2098FD12E}" type="pres">
      <dgm:prSet presAssocID="{B5ADF1AC-EB36-49AC-A0D7-3FE825BB79F4}" presName="connTx" presStyleLbl="parChTrans1D2" presStyleIdx="1" presStyleCnt="2"/>
      <dgm:spPr/>
    </dgm:pt>
    <dgm:pt modelId="{B85563DC-6A35-40CB-A795-A760247BC8A6}" type="pres">
      <dgm:prSet presAssocID="{6E72811F-53C9-4844-8DDF-BBDF8DCF4B92}" presName="root2" presStyleCnt="0"/>
      <dgm:spPr/>
    </dgm:pt>
    <dgm:pt modelId="{3071E578-1ED5-439C-B41E-364138E8FE99}" type="pres">
      <dgm:prSet presAssocID="{6E72811F-53C9-4844-8DDF-BBDF8DCF4B92}" presName="LevelTwoTextNode" presStyleLbl="node2" presStyleIdx="1" presStyleCnt="2">
        <dgm:presLayoutVars>
          <dgm:chPref val="3"/>
        </dgm:presLayoutVars>
      </dgm:prSet>
      <dgm:spPr/>
    </dgm:pt>
    <dgm:pt modelId="{1F94B840-0C83-46A6-BEE8-33F81523ABAF}" type="pres">
      <dgm:prSet presAssocID="{6E72811F-53C9-4844-8DDF-BBDF8DCF4B92}" presName="level3hierChild" presStyleCnt="0"/>
      <dgm:spPr/>
    </dgm:pt>
  </dgm:ptLst>
  <dgm:cxnLst>
    <dgm:cxn modelId="{0C7C3200-5D39-48F0-AC6D-FB7FD939B9D9}" type="presOf" srcId="{8B8C5BD0-9F8C-48BE-94A8-DA3A1F52E893}" destId="{89C9F65E-9D9F-4E2F-9523-4F3EEB16D8E0}" srcOrd="0" destOrd="0" presId="urn:microsoft.com/office/officeart/2005/8/layout/hierarchy2"/>
    <dgm:cxn modelId="{91D31612-BBC0-45CE-A60E-0EEA4A3F632D}" type="presOf" srcId="{C032E2F5-F4B9-4C2B-B655-DE07ED87557F}" destId="{A37FAC5D-07C2-4F4E-8161-D77BB6CAA0D7}" srcOrd="0" destOrd="0" presId="urn:microsoft.com/office/officeart/2005/8/layout/hierarchy2"/>
    <dgm:cxn modelId="{0E467F27-2E04-46EA-8CCA-9B566D707E6B}" type="presOf" srcId="{64AC5611-33DF-4862-80FC-6916E61D0412}" destId="{07EB5BD1-561C-4B0E-BCC6-1DFC691C0839}" srcOrd="1" destOrd="0" presId="urn:microsoft.com/office/officeart/2005/8/layout/hierarchy2"/>
    <dgm:cxn modelId="{A2D23428-3290-4487-BCFB-D5B7A2AE3B82}" type="presOf" srcId="{6E72811F-53C9-4844-8DDF-BBDF8DCF4B92}" destId="{3071E578-1ED5-439C-B41E-364138E8FE99}" srcOrd="0" destOrd="0" presId="urn:microsoft.com/office/officeart/2005/8/layout/hierarchy2"/>
    <dgm:cxn modelId="{D1352460-5430-45B4-A408-9CC1760C1C42}" type="presOf" srcId="{B5ADF1AC-EB36-49AC-A0D7-3FE825BB79F4}" destId="{FB1031EB-2BD6-4E03-9975-9455EAD45C31}" srcOrd="0" destOrd="0" presId="urn:microsoft.com/office/officeart/2005/8/layout/hierarchy2"/>
    <dgm:cxn modelId="{AE23D660-9B06-4B99-9A25-ADAE055FDDA7}" type="presOf" srcId="{11502267-B36E-48AB-AA9C-0A1AAC00E4B9}" destId="{1534C0A3-7245-41CB-8F69-90C49F45F581}" srcOrd="0" destOrd="0" presId="urn:microsoft.com/office/officeart/2005/8/layout/hierarchy2"/>
    <dgm:cxn modelId="{F3F5D464-3FAB-4121-B4DD-36A0B5FF90CE}" type="presOf" srcId="{53AE40EF-66D9-4498-A0EF-B74045452246}" destId="{5F25D2AD-A5B3-4550-B972-31AB1690CBE6}" srcOrd="0" destOrd="0" presId="urn:microsoft.com/office/officeart/2005/8/layout/hierarchy2"/>
    <dgm:cxn modelId="{04DA5C49-CF4A-47D2-99EA-194745C0A876}" srcId="{53AE40EF-66D9-4498-A0EF-B74045452246}" destId="{13A668C8-E7B4-4B15-9F8E-1F7D9013690D}" srcOrd="1" destOrd="0" parTransId="{64AC5611-33DF-4862-80FC-6916E61D0412}" sibTransId="{A744FFE8-9157-4457-8CAE-25126D32152C}"/>
    <dgm:cxn modelId="{1F5E5949-84E2-473B-B705-476E87437724}" type="presOf" srcId="{A6D89EE1-775D-4E76-8C6C-E2BD5870A97D}" destId="{0F7A6785-971B-46BC-9844-325818E8DCA6}" srcOrd="1" destOrd="0" presId="urn:microsoft.com/office/officeart/2005/8/layout/hierarchy2"/>
    <dgm:cxn modelId="{512BD850-259B-4FA6-A416-16741F6C7BBB}" type="presOf" srcId="{13A668C8-E7B4-4B15-9F8E-1F7D9013690D}" destId="{43AD926E-2B02-4F96-9AB9-75156F9881C9}" srcOrd="0" destOrd="0" presId="urn:microsoft.com/office/officeart/2005/8/layout/hierarchy2"/>
    <dgm:cxn modelId="{20C6AC52-C8C6-4A9D-8992-338020B8AD04}" type="presOf" srcId="{7ACA192E-7F3A-4635-9EB9-27F160673CC2}" destId="{2ECE6C72-CFC7-4865-BA3E-97446B01F759}" srcOrd="0" destOrd="0" presId="urn:microsoft.com/office/officeart/2005/8/layout/hierarchy2"/>
    <dgm:cxn modelId="{2A848D7B-18F2-4A7B-95A8-6ED20589D093}" srcId="{1BEA39A9-055C-43FA-87A7-A296260035A3}" destId="{CC5E48F3-1D2B-47A6-ADF7-F3AB458BC6A6}" srcOrd="0" destOrd="0" parTransId="{C032E2F5-F4B9-4C2B-B655-DE07ED87557F}" sibTransId="{3091FC20-784E-4B39-BA61-68B091007BC8}"/>
    <dgm:cxn modelId="{468F548C-6B1C-47A3-B964-15FC88B9DE2E}" type="presOf" srcId="{B5ADF1AC-EB36-49AC-A0D7-3FE825BB79F4}" destId="{845B9827-7B99-4113-B86F-E9E2098FD12E}" srcOrd="1" destOrd="0" presId="urn:microsoft.com/office/officeart/2005/8/layout/hierarchy2"/>
    <dgm:cxn modelId="{22378B91-35F1-475B-8170-A6B91CF1DB10}" type="presOf" srcId="{A6D89EE1-775D-4E76-8C6C-E2BD5870A97D}" destId="{D1D20111-A26C-448B-A3B9-FF12690F54C9}" srcOrd="0" destOrd="0" presId="urn:microsoft.com/office/officeart/2005/8/layout/hierarchy2"/>
    <dgm:cxn modelId="{57527195-CCCD-4369-A7D8-07D4998FB83B}" type="presOf" srcId="{C032E2F5-F4B9-4C2B-B655-DE07ED87557F}" destId="{DB76FC69-1D59-4EA1-9D74-E3E2A035B691}" srcOrd="1" destOrd="0" presId="urn:microsoft.com/office/officeart/2005/8/layout/hierarchy2"/>
    <dgm:cxn modelId="{C7A809AD-6323-4B45-968E-EC53B533CB65}" type="presOf" srcId="{CC5E48F3-1D2B-47A6-ADF7-F3AB458BC6A6}" destId="{1708757D-AB9F-456B-8188-EF9D2631E144}" srcOrd="0" destOrd="0" presId="urn:microsoft.com/office/officeart/2005/8/layout/hierarchy2"/>
    <dgm:cxn modelId="{E642B6C1-8093-4568-9682-ACCDA500A7C8}" srcId="{1BEA39A9-055C-43FA-87A7-A296260035A3}" destId="{6E72811F-53C9-4844-8DDF-BBDF8DCF4B92}" srcOrd="1" destOrd="0" parTransId="{B5ADF1AC-EB36-49AC-A0D7-3FE825BB79F4}" sibTransId="{1FF60BA9-3A84-4134-A43A-D767702FDDBA}"/>
    <dgm:cxn modelId="{9CF171C3-60A0-4002-93E6-BC65540BFE74}" type="presOf" srcId="{8B8C5BD0-9F8C-48BE-94A8-DA3A1F52E893}" destId="{BB8DA0C2-3518-4939-B655-65CE156D12E8}" srcOrd="1" destOrd="0" presId="urn:microsoft.com/office/officeart/2005/8/layout/hierarchy2"/>
    <dgm:cxn modelId="{066ABAC6-9393-46E9-8DBC-C2BB8EC913EA}" type="presOf" srcId="{722FF363-8013-403B-9255-9A90108D3576}" destId="{D969CA7A-4278-4B0A-8F0D-FFFF11C28919}" srcOrd="1" destOrd="0" presId="urn:microsoft.com/office/officeart/2005/8/layout/hierarchy2"/>
    <dgm:cxn modelId="{5C37D8C9-FC2E-4C08-9512-C71607B0D129}" type="presOf" srcId="{722FF363-8013-403B-9255-9A90108D3576}" destId="{5368DC4F-065C-4081-A675-4C49430A9611}" srcOrd="0" destOrd="0" presId="urn:microsoft.com/office/officeart/2005/8/layout/hierarchy2"/>
    <dgm:cxn modelId="{A08788CC-89DE-4E05-AE2F-9C839B6157B4}" srcId="{CC5E48F3-1D2B-47A6-ADF7-F3AB458BC6A6}" destId="{53AE40EF-66D9-4498-A0EF-B74045452246}" srcOrd="0" destOrd="0" parTransId="{A6D89EE1-775D-4E76-8C6C-E2BD5870A97D}" sibTransId="{C58A1773-1132-4D13-86DE-32EF2ADE8E0E}"/>
    <dgm:cxn modelId="{6DCF9BCD-3789-46D0-BFAF-A2409DEE1BD1}" type="presOf" srcId="{F7950005-1594-4739-B151-F29AFA8DD60D}" destId="{98D2633D-F288-4F37-9BF1-41484C7F81CD}" srcOrd="0" destOrd="0" presId="urn:microsoft.com/office/officeart/2005/8/layout/hierarchy2"/>
    <dgm:cxn modelId="{973302CE-40E4-4574-9F1D-FCB287423040}" srcId="{F7950005-1594-4739-B151-F29AFA8DD60D}" destId="{1BEA39A9-055C-43FA-87A7-A296260035A3}" srcOrd="0" destOrd="0" parTransId="{0DB733E0-516F-4E91-AF39-CCDC8A14F5FC}" sibTransId="{BEDD3860-4BD6-43BF-B9E9-1C05DFE6A384}"/>
    <dgm:cxn modelId="{4A71EFDC-E078-4804-B59A-5EC7272FCB13}" type="presOf" srcId="{64AC5611-33DF-4862-80FC-6916E61D0412}" destId="{5BBC1CAA-7BF7-4F12-BA47-86345442C55F}" srcOrd="0" destOrd="0" presId="urn:microsoft.com/office/officeart/2005/8/layout/hierarchy2"/>
    <dgm:cxn modelId="{513AE7E0-EE02-4A22-BAF5-17A2F5955A06}" srcId="{CC5E48F3-1D2B-47A6-ADF7-F3AB458BC6A6}" destId="{11502267-B36E-48AB-AA9C-0A1AAC00E4B9}" srcOrd="1" destOrd="0" parTransId="{722FF363-8013-403B-9255-9A90108D3576}" sibTransId="{F6171ECD-D8FD-4538-8595-86F987E28FFF}"/>
    <dgm:cxn modelId="{8E5712E5-9365-4905-97EF-3BD71C71D1CF}" srcId="{53AE40EF-66D9-4498-A0EF-B74045452246}" destId="{7ACA192E-7F3A-4635-9EB9-27F160673CC2}" srcOrd="0" destOrd="0" parTransId="{8B8C5BD0-9F8C-48BE-94A8-DA3A1F52E893}" sibTransId="{F552C99F-6C30-4F37-AE3D-5E8F45AE300B}"/>
    <dgm:cxn modelId="{73DB07EB-AFFC-42BC-83C7-5F71580910C4}" type="presOf" srcId="{1BEA39A9-055C-43FA-87A7-A296260035A3}" destId="{B0165DC5-1574-482F-BFF0-35CE7B24BF24}" srcOrd="0" destOrd="0" presId="urn:microsoft.com/office/officeart/2005/8/layout/hierarchy2"/>
    <dgm:cxn modelId="{17B9AAE5-22A6-4937-B6DC-166E6019550C}" type="presParOf" srcId="{98D2633D-F288-4F37-9BF1-41484C7F81CD}" destId="{565B4C28-E67F-41E9-8C6A-3E17316D5266}" srcOrd="0" destOrd="0" presId="urn:microsoft.com/office/officeart/2005/8/layout/hierarchy2"/>
    <dgm:cxn modelId="{9218118F-71F2-4DD2-984E-C1C8F1C689ED}" type="presParOf" srcId="{565B4C28-E67F-41E9-8C6A-3E17316D5266}" destId="{B0165DC5-1574-482F-BFF0-35CE7B24BF24}" srcOrd="0" destOrd="0" presId="urn:microsoft.com/office/officeart/2005/8/layout/hierarchy2"/>
    <dgm:cxn modelId="{1BA2BC63-04E0-4C41-939F-C5614828F912}" type="presParOf" srcId="{565B4C28-E67F-41E9-8C6A-3E17316D5266}" destId="{74C786F6-9899-4061-994D-375B6CD5326C}" srcOrd="1" destOrd="0" presId="urn:microsoft.com/office/officeart/2005/8/layout/hierarchy2"/>
    <dgm:cxn modelId="{0126435A-CB78-4943-810C-2E0B75756CFD}" type="presParOf" srcId="{74C786F6-9899-4061-994D-375B6CD5326C}" destId="{A37FAC5D-07C2-4F4E-8161-D77BB6CAA0D7}" srcOrd="0" destOrd="0" presId="urn:microsoft.com/office/officeart/2005/8/layout/hierarchy2"/>
    <dgm:cxn modelId="{BEBF71D0-185E-4DD6-B934-142691D3D362}" type="presParOf" srcId="{A37FAC5D-07C2-4F4E-8161-D77BB6CAA0D7}" destId="{DB76FC69-1D59-4EA1-9D74-E3E2A035B691}" srcOrd="0" destOrd="0" presId="urn:microsoft.com/office/officeart/2005/8/layout/hierarchy2"/>
    <dgm:cxn modelId="{8C4A1276-A151-41F6-801D-64B30DF26290}" type="presParOf" srcId="{74C786F6-9899-4061-994D-375B6CD5326C}" destId="{D26A56A2-6D3B-4C39-A5C8-F4FFF054E932}" srcOrd="1" destOrd="0" presId="urn:microsoft.com/office/officeart/2005/8/layout/hierarchy2"/>
    <dgm:cxn modelId="{E3EA43C7-85DF-4E6C-8190-8F5C2D7B86FA}" type="presParOf" srcId="{D26A56A2-6D3B-4C39-A5C8-F4FFF054E932}" destId="{1708757D-AB9F-456B-8188-EF9D2631E144}" srcOrd="0" destOrd="0" presId="urn:microsoft.com/office/officeart/2005/8/layout/hierarchy2"/>
    <dgm:cxn modelId="{D0121903-503F-4F74-90FE-C19190393FCA}" type="presParOf" srcId="{D26A56A2-6D3B-4C39-A5C8-F4FFF054E932}" destId="{D15B8646-DBF6-4717-8CC3-FA9CA318CDD8}" srcOrd="1" destOrd="0" presId="urn:microsoft.com/office/officeart/2005/8/layout/hierarchy2"/>
    <dgm:cxn modelId="{CE009037-F4D4-4EB3-AAD5-7A72CBC61DD2}" type="presParOf" srcId="{D15B8646-DBF6-4717-8CC3-FA9CA318CDD8}" destId="{D1D20111-A26C-448B-A3B9-FF12690F54C9}" srcOrd="0" destOrd="0" presId="urn:microsoft.com/office/officeart/2005/8/layout/hierarchy2"/>
    <dgm:cxn modelId="{0150A5FC-50E0-4F6A-B32F-FDA486EC21FE}" type="presParOf" srcId="{D1D20111-A26C-448B-A3B9-FF12690F54C9}" destId="{0F7A6785-971B-46BC-9844-325818E8DCA6}" srcOrd="0" destOrd="0" presId="urn:microsoft.com/office/officeart/2005/8/layout/hierarchy2"/>
    <dgm:cxn modelId="{C453DDE9-108D-4322-AE0D-E627A72C0134}" type="presParOf" srcId="{D15B8646-DBF6-4717-8CC3-FA9CA318CDD8}" destId="{E35A0BE2-EB9F-42A3-9E3C-78CFAB5D33F0}" srcOrd="1" destOrd="0" presId="urn:microsoft.com/office/officeart/2005/8/layout/hierarchy2"/>
    <dgm:cxn modelId="{34AF54EF-0BC4-412C-B5D8-0D45AE4E0BC1}" type="presParOf" srcId="{E35A0BE2-EB9F-42A3-9E3C-78CFAB5D33F0}" destId="{5F25D2AD-A5B3-4550-B972-31AB1690CBE6}" srcOrd="0" destOrd="0" presId="urn:microsoft.com/office/officeart/2005/8/layout/hierarchy2"/>
    <dgm:cxn modelId="{8482760A-62B9-465F-A61D-FF91971EEAE2}" type="presParOf" srcId="{E35A0BE2-EB9F-42A3-9E3C-78CFAB5D33F0}" destId="{344311F1-AF8D-4235-92DF-5FDE1589AD8E}" srcOrd="1" destOrd="0" presId="urn:microsoft.com/office/officeart/2005/8/layout/hierarchy2"/>
    <dgm:cxn modelId="{5572E1EF-F2F4-4ECF-9D77-D7591598D988}" type="presParOf" srcId="{344311F1-AF8D-4235-92DF-5FDE1589AD8E}" destId="{89C9F65E-9D9F-4E2F-9523-4F3EEB16D8E0}" srcOrd="0" destOrd="0" presId="urn:microsoft.com/office/officeart/2005/8/layout/hierarchy2"/>
    <dgm:cxn modelId="{18D431A2-B0A2-40E2-A318-7274DDD632B6}" type="presParOf" srcId="{89C9F65E-9D9F-4E2F-9523-4F3EEB16D8E0}" destId="{BB8DA0C2-3518-4939-B655-65CE156D12E8}" srcOrd="0" destOrd="0" presId="urn:microsoft.com/office/officeart/2005/8/layout/hierarchy2"/>
    <dgm:cxn modelId="{570C65FE-985C-433E-BB11-D322D6ACF2A1}" type="presParOf" srcId="{344311F1-AF8D-4235-92DF-5FDE1589AD8E}" destId="{AA39AD5F-A19D-41AA-93F8-15A2654B6BEC}" srcOrd="1" destOrd="0" presId="urn:microsoft.com/office/officeart/2005/8/layout/hierarchy2"/>
    <dgm:cxn modelId="{CB784AC1-7D5B-4C84-873C-9B5C148C09F9}" type="presParOf" srcId="{AA39AD5F-A19D-41AA-93F8-15A2654B6BEC}" destId="{2ECE6C72-CFC7-4865-BA3E-97446B01F759}" srcOrd="0" destOrd="0" presId="urn:microsoft.com/office/officeart/2005/8/layout/hierarchy2"/>
    <dgm:cxn modelId="{EEC48940-1D39-4021-8EC3-C5DC4BA78B0A}" type="presParOf" srcId="{AA39AD5F-A19D-41AA-93F8-15A2654B6BEC}" destId="{069F97EB-51C0-4E10-9117-2691B51DD112}" srcOrd="1" destOrd="0" presId="urn:microsoft.com/office/officeart/2005/8/layout/hierarchy2"/>
    <dgm:cxn modelId="{E52A48BE-FC5B-4453-9A27-6A0771BFDC93}" type="presParOf" srcId="{344311F1-AF8D-4235-92DF-5FDE1589AD8E}" destId="{5BBC1CAA-7BF7-4F12-BA47-86345442C55F}" srcOrd="2" destOrd="0" presId="urn:microsoft.com/office/officeart/2005/8/layout/hierarchy2"/>
    <dgm:cxn modelId="{E739608C-F6C8-449B-AD78-C8E0A5495BA9}" type="presParOf" srcId="{5BBC1CAA-7BF7-4F12-BA47-86345442C55F}" destId="{07EB5BD1-561C-4B0E-BCC6-1DFC691C0839}" srcOrd="0" destOrd="0" presId="urn:microsoft.com/office/officeart/2005/8/layout/hierarchy2"/>
    <dgm:cxn modelId="{F6AD8474-A3CE-4D8D-9ED1-992980AC555A}" type="presParOf" srcId="{344311F1-AF8D-4235-92DF-5FDE1589AD8E}" destId="{17B2C972-C494-44D3-9917-CBCF8AC52CE3}" srcOrd="3" destOrd="0" presId="urn:microsoft.com/office/officeart/2005/8/layout/hierarchy2"/>
    <dgm:cxn modelId="{36D3F5EC-DAF0-4671-85FD-8E2DAD9845D5}" type="presParOf" srcId="{17B2C972-C494-44D3-9917-CBCF8AC52CE3}" destId="{43AD926E-2B02-4F96-9AB9-75156F9881C9}" srcOrd="0" destOrd="0" presId="urn:microsoft.com/office/officeart/2005/8/layout/hierarchy2"/>
    <dgm:cxn modelId="{B313E73B-6B90-4640-9FB8-B22B39497ED8}" type="presParOf" srcId="{17B2C972-C494-44D3-9917-CBCF8AC52CE3}" destId="{06ED005F-760F-4DDB-992C-E22CC637A533}" srcOrd="1" destOrd="0" presId="urn:microsoft.com/office/officeart/2005/8/layout/hierarchy2"/>
    <dgm:cxn modelId="{2A7B5FE7-9A9F-4956-A208-7E57C810228A}" type="presParOf" srcId="{D15B8646-DBF6-4717-8CC3-FA9CA318CDD8}" destId="{5368DC4F-065C-4081-A675-4C49430A9611}" srcOrd="2" destOrd="0" presId="urn:microsoft.com/office/officeart/2005/8/layout/hierarchy2"/>
    <dgm:cxn modelId="{6CB7AA1B-5B55-4FBD-A42D-C79B7B033E6A}" type="presParOf" srcId="{5368DC4F-065C-4081-A675-4C49430A9611}" destId="{D969CA7A-4278-4B0A-8F0D-FFFF11C28919}" srcOrd="0" destOrd="0" presId="urn:microsoft.com/office/officeart/2005/8/layout/hierarchy2"/>
    <dgm:cxn modelId="{8DA0C660-E6C8-4866-A5DE-BEDFBE5D918B}" type="presParOf" srcId="{D15B8646-DBF6-4717-8CC3-FA9CA318CDD8}" destId="{4AD4F459-06A1-46F3-94DD-D80FEAE59700}" srcOrd="3" destOrd="0" presId="urn:microsoft.com/office/officeart/2005/8/layout/hierarchy2"/>
    <dgm:cxn modelId="{727779FD-9723-4857-804E-F9386F962CCB}" type="presParOf" srcId="{4AD4F459-06A1-46F3-94DD-D80FEAE59700}" destId="{1534C0A3-7245-41CB-8F69-90C49F45F581}" srcOrd="0" destOrd="0" presId="urn:microsoft.com/office/officeart/2005/8/layout/hierarchy2"/>
    <dgm:cxn modelId="{651B7E62-2E2F-480E-BC04-261688CE7497}" type="presParOf" srcId="{4AD4F459-06A1-46F3-94DD-D80FEAE59700}" destId="{9E40E0CE-B4B2-4A5A-872A-17185C9C8DDC}" srcOrd="1" destOrd="0" presId="urn:microsoft.com/office/officeart/2005/8/layout/hierarchy2"/>
    <dgm:cxn modelId="{9764034E-124E-4E66-9369-5403E7DA062E}" type="presParOf" srcId="{74C786F6-9899-4061-994D-375B6CD5326C}" destId="{FB1031EB-2BD6-4E03-9975-9455EAD45C31}" srcOrd="2" destOrd="0" presId="urn:microsoft.com/office/officeart/2005/8/layout/hierarchy2"/>
    <dgm:cxn modelId="{154230A4-FE06-4513-90F0-5BC2308C6EF0}" type="presParOf" srcId="{FB1031EB-2BD6-4E03-9975-9455EAD45C31}" destId="{845B9827-7B99-4113-B86F-E9E2098FD12E}" srcOrd="0" destOrd="0" presId="urn:microsoft.com/office/officeart/2005/8/layout/hierarchy2"/>
    <dgm:cxn modelId="{6D2F92AE-376B-4710-9E48-2D654FE7FC31}" type="presParOf" srcId="{74C786F6-9899-4061-994D-375B6CD5326C}" destId="{B85563DC-6A35-40CB-A795-A760247BC8A6}" srcOrd="3" destOrd="0" presId="urn:microsoft.com/office/officeart/2005/8/layout/hierarchy2"/>
    <dgm:cxn modelId="{46DB4D0F-A145-4739-BD0C-739254D22E68}" type="presParOf" srcId="{B85563DC-6A35-40CB-A795-A760247BC8A6}" destId="{3071E578-1ED5-439C-B41E-364138E8FE99}" srcOrd="0" destOrd="0" presId="urn:microsoft.com/office/officeart/2005/8/layout/hierarchy2"/>
    <dgm:cxn modelId="{2766BBA6-1F65-4875-82F1-B794A6456061}" type="presParOf" srcId="{B85563DC-6A35-40CB-A795-A760247BC8A6}" destId="{1F94B840-0C83-46A6-BEE8-33F81523ABA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3E686B-4572-4293-A784-5891A9D4529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299D46DB-EB80-492C-8AA4-7908207CB20C}">
      <dgm:prSet phldrT="[Text]"/>
      <dgm:spPr/>
      <dgm:t>
        <a:bodyPr/>
        <a:lstStyle/>
        <a:p>
          <a:r>
            <a:rPr lang="cs-CZ" dirty="0"/>
            <a:t>Rozdělení d. n. v.</a:t>
          </a:r>
        </a:p>
      </dgm:t>
    </dgm:pt>
    <dgm:pt modelId="{87A75B1E-5E88-4B0D-AD6F-D780459A4605}" type="parTrans" cxnId="{BE10D44B-CD1A-48CB-9C19-DE50490CC038}">
      <dgm:prSet/>
      <dgm:spPr/>
      <dgm:t>
        <a:bodyPr/>
        <a:lstStyle/>
        <a:p>
          <a:endParaRPr lang="cs-CZ"/>
        </a:p>
      </dgm:t>
    </dgm:pt>
    <dgm:pt modelId="{D600CFF9-AFC0-4F96-9B30-A10403152EC3}" type="sibTrans" cxnId="{BE10D44B-CD1A-48CB-9C19-DE50490CC038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83972ED7-B27E-41F9-BB32-46DA490A12CA}">
          <dgm:prSet phldrT="[Text]"/>
          <dgm:spPr/>
          <dgm:t>
            <a:bodyPr/>
            <a:lstStyle/>
            <a:p>
              <a:r>
                <a:rPr lang="cs-CZ" dirty="0"/>
                <a:t> Náhodná veličina </a:t>
              </a:r>
              <a14:m>
                <m:oMath xmlns:m="http://schemas.openxmlformats.org/officeDocument/2006/math">
                  <m:r>
                    <a:rPr lang="cs-CZ" b="0" i="1" smtClean="0">
                      <a:latin typeface="Cambria Math" panose="02040503050406030204" pitchFamily="18" charset="0"/>
                    </a:rPr>
                    <m:t>𝑋</m:t>
                  </m:r>
                  <m:r>
                    <a:rPr lang="cs-CZ" b="0" i="1" smtClean="0">
                      <a:latin typeface="Cambria Math" panose="02040503050406030204" pitchFamily="18" charset="0"/>
                    </a:rPr>
                    <m:t>={0;1}</m:t>
                  </m:r>
                </m:oMath>
              </a14:m>
              <a:endParaRPr lang="cs-CZ" dirty="0"/>
            </a:p>
          </dgm:t>
        </dgm:pt>
      </mc:Choice>
      <mc:Fallback xmlns="">
        <dgm:pt modelId="{83972ED7-B27E-41F9-BB32-46DA490A12CA}">
          <dgm:prSet phldrT="[Text]"/>
          <dgm:spPr/>
          <dgm:t>
            <a:bodyPr/>
            <a:lstStyle/>
            <a:p>
              <a:r>
                <a:rPr lang="cs-CZ" dirty="0"/>
                <a:t> Náhodná veličina </a:t>
              </a:r>
              <a:r>
                <a:rPr lang="cs-CZ" b="0" i="0">
                  <a:latin typeface="Cambria Math" panose="02040503050406030204" pitchFamily="18" charset="0"/>
                </a:rPr>
                <a:t>𝑋=</a:t>
              </a:r>
              <a:r>
                <a:rPr lang="en-US" b="0" i="0">
                  <a:latin typeface="Cambria Math" panose="02040503050406030204" pitchFamily="18" charset="0"/>
                </a:rPr>
                <a:t>{0;1}</a:t>
              </a:r>
              <a:endParaRPr lang="cs-CZ" dirty="0"/>
            </a:p>
          </dgm:t>
        </dgm:pt>
      </mc:Fallback>
    </mc:AlternateContent>
    <dgm:pt modelId="{A3BF3EF1-5CF2-439C-AAB8-E7469A5E1561}" type="parTrans" cxnId="{2E964C79-FDFB-4250-ADB2-09D23BC5770B}">
      <dgm:prSet/>
      <dgm:spPr/>
      <dgm:t>
        <a:bodyPr/>
        <a:lstStyle/>
        <a:p>
          <a:endParaRPr lang="cs-CZ"/>
        </a:p>
      </dgm:t>
    </dgm:pt>
    <dgm:pt modelId="{15858F5D-1AA2-4405-A99F-55397F9F9B71}" type="sibTrans" cxnId="{2E964C79-FDFB-4250-ADB2-09D23BC5770B}">
      <dgm:prSet/>
      <dgm:spPr/>
      <dgm:t>
        <a:bodyPr/>
        <a:lstStyle/>
        <a:p>
          <a:endParaRPr lang="cs-CZ"/>
        </a:p>
      </dgm:t>
    </dgm:pt>
    <mc:AlternateContent xmlns:mc="http://schemas.openxmlformats.org/markup-compatibility/2006" xmlns:a14="http://schemas.microsoft.com/office/drawing/2010/main">
      <mc:Choice Requires="a14">
        <dgm:pt modelId="{C0AF8DC5-56F3-4AE9-B033-01476363D555}">
          <dgm:prSet phldrT="[Text]"/>
          <dgm:spPr/>
          <dgm:t>
            <a:bodyPr/>
            <a:lstStyle/>
            <a:p>
              <a:r>
                <a:rPr lang="cs-CZ" dirty="0"/>
                <a:t>Náhodná veličina </a:t>
              </a:r>
              <a14:m>
                <m:oMath xmlns:m="http://schemas.openxmlformats.org/officeDocument/2006/math">
                  <m:r>
                    <a:rPr lang="cs-CZ" b="0" i="1" smtClean="0">
                      <a:latin typeface="Cambria Math" panose="02040503050406030204" pitchFamily="18" charset="0"/>
                    </a:rPr>
                    <m:t>𝑋</m:t>
                  </m:r>
                  <m:r>
                    <a:rPr lang="cs-CZ" b="0" i="1" smtClean="0">
                      <a:latin typeface="Cambria Math" panose="02040503050406030204" pitchFamily="18" charset="0"/>
                    </a:rPr>
                    <m:t>={0;1;2;…;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𝑛</m:t>
                  </m:r>
                  <m:r>
                    <a:rPr lang="en-US" b="0" i="1" smtClean="0">
                      <a:latin typeface="Cambria Math" panose="02040503050406030204" pitchFamily="18" charset="0"/>
                    </a:rPr>
                    <m:t>}</m:t>
                  </m:r>
                </m:oMath>
              </a14:m>
              <a:endParaRPr lang="cs-CZ" dirty="0"/>
            </a:p>
          </dgm:t>
        </dgm:pt>
      </mc:Choice>
      <mc:Fallback xmlns="">
        <dgm:pt modelId="{C0AF8DC5-56F3-4AE9-B033-01476363D555}">
          <dgm:prSet phldrT="[Text]"/>
          <dgm:spPr/>
          <dgm:t>
            <a:bodyPr/>
            <a:lstStyle/>
            <a:p>
              <a:r>
                <a:rPr lang="cs-CZ" dirty="0"/>
                <a:t>Náhodná veličina </a:t>
              </a:r>
              <a:r>
                <a:rPr lang="cs-CZ" b="0" i="0">
                  <a:latin typeface="Cambria Math" panose="02040503050406030204" pitchFamily="18" charset="0"/>
                </a:rPr>
                <a:t>𝑋=</a:t>
              </a:r>
              <a:r>
                <a:rPr lang="en-US" b="0" i="0">
                  <a:latin typeface="Cambria Math" panose="02040503050406030204" pitchFamily="18" charset="0"/>
                </a:rPr>
                <a:t>{0;1;2;…;𝑛}</a:t>
              </a:r>
              <a:endParaRPr lang="cs-CZ" dirty="0"/>
            </a:p>
          </dgm:t>
        </dgm:pt>
      </mc:Fallback>
    </mc:AlternateContent>
    <dgm:pt modelId="{B686B4D8-7272-4241-BAD4-850168BC13A6}" type="parTrans" cxnId="{ED096681-1099-4CDF-B625-A112A1942F0A}">
      <dgm:prSet/>
      <dgm:spPr/>
      <dgm:t>
        <a:bodyPr/>
        <a:lstStyle/>
        <a:p>
          <a:endParaRPr lang="cs-CZ"/>
        </a:p>
      </dgm:t>
    </dgm:pt>
    <dgm:pt modelId="{7BD31614-316C-4A75-8935-B27CF25DBDF9}" type="sibTrans" cxnId="{ED096681-1099-4CDF-B625-A112A1942F0A}">
      <dgm:prSet/>
      <dgm:spPr/>
      <dgm:t>
        <a:bodyPr/>
        <a:lstStyle/>
        <a:p>
          <a:endParaRPr lang="cs-CZ"/>
        </a:p>
      </dgm:t>
    </dgm:pt>
    <dgm:pt modelId="{42836D10-2301-46D5-934D-AD7C4937549D}">
      <dgm:prSet phldrT="[Text]"/>
      <dgm:spPr/>
      <dgm:t>
        <a:bodyPr/>
        <a:lstStyle/>
        <a:p>
          <a:r>
            <a:rPr lang="cs-CZ" dirty="0"/>
            <a:t>Neopakuje se</a:t>
          </a:r>
        </a:p>
      </dgm:t>
    </dgm:pt>
    <dgm:pt modelId="{753730E1-91D1-4F17-B828-977C2CCDE455}" type="parTrans" cxnId="{A61869FE-00C2-4C5E-A31B-9936013801D6}">
      <dgm:prSet/>
      <dgm:spPr/>
      <dgm:t>
        <a:bodyPr/>
        <a:lstStyle/>
        <a:p>
          <a:endParaRPr lang="cs-CZ"/>
        </a:p>
      </dgm:t>
    </dgm:pt>
    <dgm:pt modelId="{AA1CD5CB-93ED-471F-87E1-FB7579DDC124}" type="sibTrans" cxnId="{A61869FE-00C2-4C5E-A31B-9936013801D6}">
      <dgm:prSet/>
      <dgm:spPr/>
      <dgm:t>
        <a:bodyPr/>
        <a:lstStyle/>
        <a:p>
          <a:endParaRPr lang="cs-CZ"/>
        </a:p>
      </dgm:t>
    </dgm:pt>
    <dgm:pt modelId="{71984FF5-F5DF-4EC5-A01B-D9F9243C80FB}">
      <dgm:prSet phldrT="[Text]"/>
      <dgm:spPr/>
      <dgm:t>
        <a:bodyPr/>
        <a:lstStyle/>
        <a:p>
          <a:r>
            <a:rPr lang="cs-CZ" dirty="0"/>
            <a:t>Opakuje se</a:t>
          </a:r>
        </a:p>
      </dgm:t>
    </dgm:pt>
    <dgm:pt modelId="{227C0A10-6E89-4B8F-AEC4-9D00CDA476DC}" type="parTrans" cxnId="{9445837A-6541-4DED-B782-090A3AD1D0DC}">
      <dgm:prSet/>
      <dgm:spPr/>
      <dgm:t>
        <a:bodyPr/>
        <a:lstStyle/>
        <a:p>
          <a:endParaRPr lang="cs-CZ"/>
        </a:p>
      </dgm:t>
    </dgm:pt>
    <dgm:pt modelId="{0F61EB7E-150A-44A6-BF61-E101D26B9DF1}" type="sibTrans" cxnId="{9445837A-6541-4DED-B782-090A3AD1D0DC}">
      <dgm:prSet/>
      <dgm:spPr/>
      <dgm:t>
        <a:bodyPr/>
        <a:lstStyle/>
        <a:p>
          <a:endParaRPr lang="cs-CZ"/>
        </a:p>
      </dgm:t>
    </dgm:pt>
    <dgm:pt modelId="{FE05C467-8BD5-4AD7-8964-6EC6564A8F00}">
      <dgm:prSet phldrT="[Text]"/>
      <dgm:spPr/>
      <dgm:t>
        <a:bodyPr/>
        <a:lstStyle/>
        <a:p>
          <a:r>
            <a:rPr lang="cs-CZ" dirty="0"/>
            <a:t>Alternativní rozdělení</a:t>
          </a:r>
        </a:p>
      </dgm:t>
    </dgm:pt>
    <dgm:pt modelId="{8361AAB6-E9D5-4577-AF6A-2BA658DA7993}" type="parTrans" cxnId="{A8E3BAD8-8CFC-4EAD-AAE1-FF1851A418DB}">
      <dgm:prSet/>
      <dgm:spPr/>
      <dgm:t>
        <a:bodyPr/>
        <a:lstStyle/>
        <a:p>
          <a:endParaRPr lang="cs-CZ"/>
        </a:p>
      </dgm:t>
    </dgm:pt>
    <dgm:pt modelId="{D368E290-F73F-4E53-9077-3444572AFACC}" type="sibTrans" cxnId="{A8E3BAD8-8CFC-4EAD-AAE1-FF1851A418DB}">
      <dgm:prSet/>
      <dgm:spPr/>
      <dgm:t>
        <a:bodyPr/>
        <a:lstStyle/>
        <a:p>
          <a:endParaRPr lang="cs-CZ"/>
        </a:p>
      </dgm:t>
    </dgm:pt>
    <dgm:pt modelId="{71C9DEC3-B9AD-4C40-A1E6-FAA5AF77BDFF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Neúspěch právě 1x</a:t>
          </a:r>
        </a:p>
      </dgm:t>
    </dgm:pt>
    <dgm:pt modelId="{FC355343-ACE5-4A85-AFD9-6F93F349F6AB}" type="parTrans" cxnId="{681E8901-C62E-43B4-866E-4E25760615B1}">
      <dgm:prSet/>
      <dgm:spPr/>
      <dgm:t>
        <a:bodyPr/>
        <a:lstStyle/>
        <a:p>
          <a:endParaRPr lang="cs-CZ"/>
        </a:p>
      </dgm:t>
    </dgm:pt>
    <dgm:pt modelId="{80408D83-0507-4DFF-97F2-B5B3E697700C}" type="sibTrans" cxnId="{681E8901-C62E-43B4-866E-4E25760615B1}">
      <dgm:prSet/>
      <dgm:spPr/>
      <dgm:t>
        <a:bodyPr/>
        <a:lstStyle/>
        <a:p>
          <a:endParaRPr lang="cs-CZ"/>
        </a:p>
      </dgm:t>
    </dgm:pt>
    <dgm:pt modelId="{0C8C4E1E-E593-4600-89BB-99B804C38F02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Neúspěch víckrát</a:t>
          </a:r>
        </a:p>
      </dgm:t>
    </dgm:pt>
    <dgm:pt modelId="{C59375EE-D209-4392-B2FA-17F3A0F9A395}" type="parTrans" cxnId="{7C71493F-A664-49C7-B770-DF5D52F63A86}">
      <dgm:prSet/>
      <dgm:spPr/>
      <dgm:t>
        <a:bodyPr/>
        <a:lstStyle/>
        <a:p>
          <a:endParaRPr lang="cs-CZ"/>
        </a:p>
      </dgm:t>
    </dgm:pt>
    <dgm:pt modelId="{4444E3BD-938A-4A89-B284-F57039E36C47}" type="sibTrans" cxnId="{7C71493F-A664-49C7-B770-DF5D52F63A86}">
      <dgm:prSet/>
      <dgm:spPr/>
      <dgm:t>
        <a:bodyPr/>
        <a:lstStyle/>
        <a:p>
          <a:endParaRPr lang="cs-CZ"/>
        </a:p>
      </dgm:t>
    </dgm:pt>
    <dgm:pt modelId="{53F3E36B-5943-407C-8863-6973514F8575}">
      <dgm:prSet phldrT="[Text]"/>
      <dgm:spPr/>
      <dgm:t>
        <a:bodyPr/>
        <a:lstStyle/>
        <a:p>
          <a:r>
            <a:rPr lang="cs-CZ" dirty="0"/>
            <a:t>Geometrické rozdělení</a:t>
          </a:r>
        </a:p>
      </dgm:t>
    </dgm:pt>
    <dgm:pt modelId="{72B73E47-EC33-455B-A57A-BEDD76F8907F}" type="parTrans" cxnId="{5D1C2253-7D99-4B9D-920F-F000AFECDB90}">
      <dgm:prSet/>
      <dgm:spPr/>
      <dgm:t>
        <a:bodyPr/>
        <a:lstStyle/>
        <a:p>
          <a:endParaRPr lang="cs-CZ"/>
        </a:p>
      </dgm:t>
    </dgm:pt>
    <dgm:pt modelId="{97854B88-32D9-4AE5-A025-E47797437A38}" type="sibTrans" cxnId="{5D1C2253-7D99-4B9D-920F-F000AFECDB90}">
      <dgm:prSet/>
      <dgm:spPr/>
      <dgm:t>
        <a:bodyPr/>
        <a:lstStyle/>
        <a:p>
          <a:endParaRPr lang="cs-CZ"/>
        </a:p>
      </dgm:t>
    </dgm:pt>
    <dgm:pt modelId="{64A80570-DACB-4BB8-AA34-1F781B3608CE}">
      <dgm:prSet phldrT="[Text]"/>
      <dgm:spPr/>
      <dgm:t>
        <a:bodyPr/>
        <a:lstStyle/>
        <a:p>
          <a:r>
            <a:rPr lang="cs-CZ" dirty="0"/>
            <a:t>Binomické rozdělení</a:t>
          </a:r>
        </a:p>
      </dgm:t>
    </dgm:pt>
    <dgm:pt modelId="{E4AA1086-0ECA-4D31-8E46-1B3F0E4F0929}" type="parTrans" cxnId="{2CFED15D-50B5-4BD6-8F12-DAA084BF9D98}">
      <dgm:prSet/>
      <dgm:spPr/>
      <dgm:t>
        <a:bodyPr/>
        <a:lstStyle/>
        <a:p>
          <a:endParaRPr lang="cs-CZ"/>
        </a:p>
      </dgm:t>
    </dgm:pt>
    <dgm:pt modelId="{5C266DFA-804B-46AA-B3C2-A729B1BA4553}" type="sibTrans" cxnId="{2CFED15D-50B5-4BD6-8F12-DAA084BF9D98}">
      <dgm:prSet/>
      <dgm:spPr/>
      <dgm:t>
        <a:bodyPr/>
        <a:lstStyle/>
        <a:p>
          <a:endParaRPr lang="cs-CZ"/>
        </a:p>
      </dgm:t>
    </dgm:pt>
    <dgm:pt modelId="{C8A933E2-A0AB-4D36-9E23-35EDF0B0A391}">
      <dgm:prSet phldrT="[Text]"/>
      <dgm:spPr/>
      <dgm:t>
        <a:bodyPr/>
        <a:lstStyle/>
        <a:p>
          <a:r>
            <a:rPr lang="cs-CZ" dirty="0" err="1"/>
            <a:t>Poissonovo</a:t>
          </a:r>
          <a:r>
            <a:rPr lang="cs-CZ" dirty="0"/>
            <a:t> rozdělení</a:t>
          </a:r>
        </a:p>
      </dgm:t>
    </dgm:pt>
    <dgm:pt modelId="{9ECA64D1-0E19-4F4F-AF8C-E23033156D2E}" type="parTrans" cxnId="{29DD7A39-36BD-48E1-9297-5A7BA0228A3E}">
      <dgm:prSet/>
      <dgm:spPr/>
      <dgm:t>
        <a:bodyPr/>
        <a:lstStyle/>
        <a:p>
          <a:endParaRPr lang="cs-CZ"/>
        </a:p>
      </dgm:t>
    </dgm:pt>
    <dgm:pt modelId="{B0565AA1-7DDF-4130-8555-3A07C6DF7A95}" type="sibTrans" cxnId="{29DD7A39-36BD-48E1-9297-5A7BA0228A3E}">
      <dgm:prSet/>
      <dgm:spPr/>
      <dgm:t>
        <a:bodyPr/>
        <a:lstStyle/>
        <a:p>
          <a:endParaRPr lang="cs-CZ"/>
        </a:p>
      </dgm:t>
    </dgm:pt>
    <dgm:pt modelId="{8045D1B2-68A2-4485-9C59-8897A05F8F52}">
      <dgm:prSet phldrT="[Text]"/>
      <dgm:spPr/>
      <dgm:t>
        <a:bodyPr/>
        <a:lstStyle/>
        <a:p>
          <a:r>
            <a:rPr lang="cs-CZ" dirty="0"/>
            <a:t>Stejná pravděpodobnost</a:t>
          </a:r>
        </a:p>
      </dgm:t>
    </dgm:pt>
    <dgm:pt modelId="{D59B4FFD-384C-410B-A7E8-4B2A2A42B06F}" type="parTrans" cxnId="{9C857D81-32F4-4952-8C37-4491A1AF0E90}">
      <dgm:prSet/>
      <dgm:spPr/>
      <dgm:t>
        <a:bodyPr/>
        <a:lstStyle/>
        <a:p>
          <a:endParaRPr lang="cs-CZ"/>
        </a:p>
      </dgm:t>
    </dgm:pt>
    <dgm:pt modelId="{84EF8F84-E507-4872-9D31-BC31E38363EC}" type="sibTrans" cxnId="{9C857D81-32F4-4952-8C37-4491A1AF0E90}">
      <dgm:prSet/>
      <dgm:spPr/>
      <dgm:t>
        <a:bodyPr/>
        <a:lstStyle/>
        <a:p>
          <a:endParaRPr lang="cs-CZ"/>
        </a:p>
      </dgm:t>
    </dgm:pt>
    <dgm:pt modelId="{B45678B6-D145-4BF3-86E6-06A5D60F1C44}">
      <dgm:prSet phldrT="[Text]"/>
      <dgm:spPr/>
      <dgm:t>
        <a:bodyPr/>
        <a:lstStyle/>
        <a:p>
          <a:r>
            <a:rPr lang="cs-CZ" dirty="0"/>
            <a:t>Různá pravděpodobnost</a:t>
          </a:r>
        </a:p>
      </dgm:t>
    </dgm:pt>
    <dgm:pt modelId="{3A58BCA4-7D27-4133-9E77-AB46C07A8ED5}" type="parTrans" cxnId="{88424DAB-51E7-481D-AA33-B265F13B8A23}">
      <dgm:prSet/>
      <dgm:spPr/>
      <dgm:t>
        <a:bodyPr/>
        <a:lstStyle/>
        <a:p>
          <a:endParaRPr lang="cs-CZ"/>
        </a:p>
      </dgm:t>
    </dgm:pt>
    <dgm:pt modelId="{16DA8B48-54FD-4B81-A1B3-EE0855624B15}" type="sibTrans" cxnId="{88424DAB-51E7-481D-AA33-B265F13B8A23}">
      <dgm:prSet/>
      <dgm:spPr/>
      <dgm:t>
        <a:bodyPr/>
        <a:lstStyle/>
        <a:p>
          <a:endParaRPr lang="cs-CZ"/>
        </a:p>
      </dgm:t>
    </dgm:pt>
    <dgm:pt modelId="{8B54700D-CF62-48D4-A052-3E83F85CF25D}">
      <dgm:prSet phldrT="[Text]"/>
      <dgm:spPr/>
      <dgm:t>
        <a:bodyPr/>
        <a:lstStyle/>
        <a:p>
          <a:r>
            <a:rPr lang="cs-CZ" dirty="0"/>
            <a:t>Rovnoměrné rozdělení</a:t>
          </a:r>
        </a:p>
      </dgm:t>
    </dgm:pt>
    <dgm:pt modelId="{AB0F2300-9EE2-4359-BFB9-0DBC51188411}" type="parTrans" cxnId="{B24E9B33-87A0-4B38-838B-4326A6107376}">
      <dgm:prSet/>
      <dgm:spPr/>
      <dgm:t>
        <a:bodyPr/>
        <a:lstStyle/>
        <a:p>
          <a:endParaRPr lang="cs-CZ"/>
        </a:p>
      </dgm:t>
    </dgm:pt>
    <dgm:pt modelId="{EF21A2F6-106D-4D9F-BF63-C1DACC8CE32E}" type="sibTrans" cxnId="{B24E9B33-87A0-4B38-838B-4326A6107376}">
      <dgm:prSet/>
      <dgm:spPr/>
      <dgm:t>
        <a:bodyPr/>
        <a:lstStyle/>
        <a:p>
          <a:endParaRPr lang="cs-CZ"/>
        </a:p>
      </dgm:t>
    </dgm:pt>
    <dgm:pt modelId="{720A7EEF-3D9A-4044-B664-81759624BEAE}">
      <dgm:prSet phldrT="[Text]"/>
      <dgm:spPr/>
      <dgm:t>
        <a:bodyPr/>
        <a:lstStyle/>
        <a:p>
          <a:r>
            <a:rPr lang="cs-CZ" dirty="0"/>
            <a:t>Kategorické rozdělení</a:t>
          </a:r>
        </a:p>
      </dgm:t>
    </dgm:pt>
    <dgm:pt modelId="{77D36061-8FDC-4F91-A719-98CA3C234D5C}" type="parTrans" cxnId="{C669482B-A55A-4249-88D9-C48E80DFDDE8}">
      <dgm:prSet/>
      <dgm:spPr/>
      <dgm:t>
        <a:bodyPr/>
        <a:lstStyle/>
        <a:p>
          <a:endParaRPr lang="cs-CZ"/>
        </a:p>
      </dgm:t>
    </dgm:pt>
    <dgm:pt modelId="{B6ED20F3-0BEB-4D36-9C32-6818184FD3E9}" type="sibTrans" cxnId="{C669482B-A55A-4249-88D9-C48E80DFDDE8}">
      <dgm:prSet/>
      <dgm:spPr/>
      <dgm:t>
        <a:bodyPr/>
        <a:lstStyle/>
        <a:p>
          <a:endParaRPr lang="cs-CZ"/>
        </a:p>
      </dgm:t>
    </dgm:pt>
    <dgm:pt modelId="{6CD5362F-D7AF-4754-B975-2014B966F93C}" type="pres">
      <dgm:prSet presAssocID="{AF3E686B-4572-4293-A784-5891A9D4529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B037D5-35C3-4AA5-8E3A-A70C18136E5D}" type="pres">
      <dgm:prSet presAssocID="{299D46DB-EB80-492C-8AA4-7908207CB20C}" presName="root1" presStyleCnt="0"/>
      <dgm:spPr/>
    </dgm:pt>
    <dgm:pt modelId="{99862158-CA5D-4B08-B96E-60E58B91C76F}" type="pres">
      <dgm:prSet presAssocID="{299D46DB-EB80-492C-8AA4-7908207CB20C}" presName="LevelOneTextNode" presStyleLbl="node0" presStyleIdx="0" presStyleCnt="1">
        <dgm:presLayoutVars>
          <dgm:chPref val="3"/>
        </dgm:presLayoutVars>
      </dgm:prSet>
      <dgm:spPr/>
    </dgm:pt>
    <dgm:pt modelId="{8DD51538-3F0E-4731-9E5B-5C344DD86302}" type="pres">
      <dgm:prSet presAssocID="{299D46DB-EB80-492C-8AA4-7908207CB20C}" presName="level2hierChild" presStyleCnt="0"/>
      <dgm:spPr/>
    </dgm:pt>
    <dgm:pt modelId="{A328025D-BD1F-4D53-88D9-0B5C1349E3C3}" type="pres">
      <dgm:prSet presAssocID="{A3BF3EF1-5CF2-439C-AAB8-E7469A5E1561}" presName="conn2-1" presStyleLbl="parChTrans1D2" presStyleIdx="0" presStyleCnt="2"/>
      <dgm:spPr/>
    </dgm:pt>
    <dgm:pt modelId="{1B1E4AD6-FA49-4978-8373-31404A62C496}" type="pres">
      <dgm:prSet presAssocID="{A3BF3EF1-5CF2-439C-AAB8-E7469A5E1561}" presName="connTx" presStyleLbl="parChTrans1D2" presStyleIdx="0" presStyleCnt="2"/>
      <dgm:spPr/>
    </dgm:pt>
    <dgm:pt modelId="{224CC79F-AAEF-4466-B832-A9C8C5A0EC92}" type="pres">
      <dgm:prSet presAssocID="{83972ED7-B27E-41F9-BB32-46DA490A12CA}" presName="root2" presStyleCnt="0"/>
      <dgm:spPr/>
    </dgm:pt>
    <dgm:pt modelId="{CA0A5ADD-E57C-4903-AF7F-09C34EA8B713}" type="pres">
      <dgm:prSet presAssocID="{83972ED7-B27E-41F9-BB32-46DA490A12CA}" presName="LevelTwoTextNode" presStyleLbl="node2" presStyleIdx="0" presStyleCnt="2">
        <dgm:presLayoutVars>
          <dgm:chPref val="3"/>
        </dgm:presLayoutVars>
      </dgm:prSet>
      <dgm:spPr/>
    </dgm:pt>
    <dgm:pt modelId="{ACAE1A48-166E-4D9A-B594-4543AF1C712C}" type="pres">
      <dgm:prSet presAssocID="{83972ED7-B27E-41F9-BB32-46DA490A12CA}" presName="level3hierChild" presStyleCnt="0"/>
      <dgm:spPr/>
    </dgm:pt>
    <dgm:pt modelId="{E0B151E4-0C7B-4850-B822-1609D08A913C}" type="pres">
      <dgm:prSet presAssocID="{753730E1-91D1-4F17-B828-977C2CCDE455}" presName="conn2-1" presStyleLbl="parChTrans1D3" presStyleIdx="0" presStyleCnt="4"/>
      <dgm:spPr/>
    </dgm:pt>
    <dgm:pt modelId="{49C4DD2E-B310-4F7B-8425-05CD5D8F340F}" type="pres">
      <dgm:prSet presAssocID="{753730E1-91D1-4F17-B828-977C2CCDE455}" presName="connTx" presStyleLbl="parChTrans1D3" presStyleIdx="0" presStyleCnt="4"/>
      <dgm:spPr/>
    </dgm:pt>
    <dgm:pt modelId="{9BD790DD-74B2-4701-8D3D-D9B5DF94DFFE}" type="pres">
      <dgm:prSet presAssocID="{42836D10-2301-46D5-934D-AD7C4937549D}" presName="root2" presStyleCnt="0"/>
      <dgm:spPr/>
    </dgm:pt>
    <dgm:pt modelId="{09233BD1-5DD9-4B96-8D9B-4A6803971001}" type="pres">
      <dgm:prSet presAssocID="{42836D10-2301-46D5-934D-AD7C4937549D}" presName="LevelTwoTextNode" presStyleLbl="node3" presStyleIdx="0" presStyleCnt="4">
        <dgm:presLayoutVars>
          <dgm:chPref val="3"/>
        </dgm:presLayoutVars>
      </dgm:prSet>
      <dgm:spPr/>
    </dgm:pt>
    <dgm:pt modelId="{C01E6AF2-F81A-497B-9FC3-3D9CC4A3D825}" type="pres">
      <dgm:prSet presAssocID="{42836D10-2301-46D5-934D-AD7C4937549D}" presName="level3hierChild" presStyleCnt="0"/>
      <dgm:spPr/>
    </dgm:pt>
    <dgm:pt modelId="{CCFCAC69-CCD6-4FFC-9780-C4AE9389F212}" type="pres">
      <dgm:prSet presAssocID="{8361AAB6-E9D5-4577-AF6A-2BA658DA7993}" presName="conn2-1" presStyleLbl="parChTrans1D4" presStyleIdx="0" presStyleCnt="8"/>
      <dgm:spPr/>
    </dgm:pt>
    <dgm:pt modelId="{2F55043C-61F7-43F8-AD5C-2D39B8A45C44}" type="pres">
      <dgm:prSet presAssocID="{8361AAB6-E9D5-4577-AF6A-2BA658DA7993}" presName="connTx" presStyleLbl="parChTrans1D4" presStyleIdx="0" presStyleCnt="8"/>
      <dgm:spPr/>
    </dgm:pt>
    <dgm:pt modelId="{1AC54815-6524-4337-B8E1-FD8412ADF1E0}" type="pres">
      <dgm:prSet presAssocID="{FE05C467-8BD5-4AD7-8964-6EC6564A8F00}" presName="root2" presStyleCnt="0"/>
      <dgm:spPr/>
    </dgm:pt>
    <dgm:pt modelId="{C652532C-5A16-4E00-B723-B344514B2658}" type="pres">
      <dgm:prSet presAssocID="{FE05C467-8BD5-4AD7-8964-6EC6564A8F00}" presName="LevelTwoTextNode" presStyleLbl="node4" presStyleIdx="0" presStyleCnt="8">
        <dgm:presLayoutVars>
          <dgm:chPref val="3"/>
        </dgm:presLayoutVars>
      </dgm:prSet>
      <dgm:spPr/>
    </dgm:pt>
    <dgm:pt modelId="{98E43887-9408-470F-8357-389D00EF9969}" type="pres">
      <dgm:prSet presAssocID="{FE05C467-8BD5-4AD7-8964-6EC6564A8F00}" presName="level3hierChild" presStyleCnt="0"/>
      <dgm:spPr/>
    </dgm:pt>
    <dgm:pt modelId="{05D5EABD-52AA-432C-8545-3F8C10AA35B8}" type="pres">
      <dgm:prSet presAssocID="{227C0A10-6E89-4B8F-AEC4-9D00CDA476DC}" presName="conn2-1" presStyleLbl="parChTrans1D3" presStyleIdx="1" presStyleCnt="4"/>
      <dgm:spPr/>
    </dgm:pt>
    <dgm:pt modelId="{982127DD-2463-462D-AEF5-E7BC80FEB10D}" type="pres">
      <dgm:prSet presAssocID="{227C0A10-6E89-4B8F-AEC4-9D00CDA476DC}" presName="connTx" presStyleLbl="parChTrans1D3" presStyleIdx="1" presStyleCnt="4"/>
      <dgm:spPr/>
    </dgm:pt>
    <dgm:pt modelId="{7BB1B4DB-026C-4E1B-AF5A-F5C9052F50B5}" type="pres">
      <dgm:prSet presAssocID="{71984FF5-F5DF-4EC5-A01B-D9F9243C80FB}" presName="root2" presStyleCnt="0"/>
      <dgm:spPr/>
    </dgm:pt>
    <dgm:pt modelId="{0DAFD3B4-B4C1-4E3A-86C2-B66EE23D06B9}" type="pres">
      <dgm:prSet presAssocID="{71984FF5-F5DF-4EC5-A01B-D9F9243C80FB}" presName="LevelTwoTextNode" presStyleLbl="node3" presStyleIdx="1" presStyleCnt="4">
        <dgm:presLayoutVars>
          <dgm:chPref val="3"/>
        </dgm:presLayoutVars>
      </dgm:prSet>
      <dgm:spPr/>
    </dgm:pt>
    <dgm:pt modelId="{6D9F4DF4-70DD-41B2-9926-F38DD20589FF}" type="pres">
      <dgm:prSet presAssocID="{71984FF5-F5DF-4EC5-A01B-D9F9243C80FB}" presName="level3hierChild" presStyleCnt="0"/>
      <dgm:spPr/>
    </dgm:pt>
    <dgm:pt modelId="{4D261E6A-D3FD-4986-B670-A7AE01F0CBCE}" type="pres">
      <dgm:prSet presAssocID="{FC355343-ACE5-4A85-AFD9-6F93F349F6AB}" presName="conn2-1" presStyleLbl="parChTrans1D4" presStyleIdx="1" presStyleCnt="8"/>
      <dgm:spPr/>
    </dgm:pt>
    <dgm:pt modelId="{7BA8F251-C8D0-4F54-B0A3-DCD48DADB727}" type="pres">
      <dgm:prSet presAssocID="{FC355343-ACE5-4A85-AFD9-6F93F349F6AB}" presName="connTx" presStyleLbl="parChTrans1D4" presStyleIdx="1" presStyleCnt="8"/>
      <dgm:spPr/>
    </dgm:pt>
    <dgm:pt modelId="{DEC70A27-23CB-4788-B1B8-E6C995D41620}" type="pres">
      <dgm:prSet presAssocID="{71C9DEC3-B9AD-4C40-A1E6-FAA5AF77BDFF}" presName="root2" presStyleCnt="0"/>
      <dgm:spPr/>
    </dgm:pt>
    <dgm:pt modelId="{0D30AB91-5B3A-4FD7-BB2A-EA286ABEA520}" type="pres">
      <dgm:prSet presAssocID="{71C9DEC3-B9AD-4C40-A1E6-FAA5AF77BDFF}" presName="LevelTwoTextNode" presStyleLbl="node4" presStyleIdx="1" presStyleCnt="8">
        <dgm:presLayoutVars>
          <dgm:chPref val="3"/>
        </dgm:presLayoutVars>
      </dgm:prSet>
      <dgm:spPr/>
    </dgm:pt>
    <dgm:pt modelId="{00888200-F52C-488A-9BDD-40F662B6FFDD}" type="pres">
      <dgm:prSet presAssocID="{71C9DEC3-B9AD-4C40-A1E6-FAA5AF77BDFF}" presName="level3hierChild" presStyleCnt="0"/>
      <dgm:spPr/>
    </dgm:pt>
    <dgm:pt modelId="{B2A128D7-D3F3-446E-BB7B-3ACB887A0BF9}" type="pres">
      <dgm:prSet presAssocID="{72B73E47-EC33-455B-A57A-BEDD76F8907F}" presName="conn2-1" presStyleLbl="parChTrans1D4" presStyleIdx="2" presStyleCnt="8"/>
      <dgm:spPr/>
    </dgm:pt>
    <dgm:pt modelId="{5FCD1508-183B-4613-BBC4-E21CBC68A335}" type="pres">
      <dgm:prSet presAssocID="{72B73E47-EC33-455B-A57A-BEDD76F8907F}" presName="connTx" presStyleLbl="parChTrans1D4" presStyleIdx="2" presStyleCnt="8"/>
      <dgm:spPr/>
    </dgm:pt>
    <dgm:pt modelId="{B5C412C3-AA30-4B06-A1E2-3B6733D0D086}" type="pres">
      <dgm:prSet presAssocID="{53F3E36B-5943-407C-8863-6973514F8575}" presName="root2" presStyleCnt="0"/>
      <dgm:spPr/>
    </dgm:pt>
    <dgm:pt modelId="{F723CF5D-E315-4494-9B44-268584C3273A}" type="pres">
      <dgm:prSet presAssocID="{53F3E36B-5943-407C-8863-6973514F8575}" presName="LevelTwoTextNode" presStyleLbl="node4" presStyleIdx="2" presStyleCnt="8">
        <dgm:presLayoutVars>
          <dgm:chPref val="3"/>
        </dgm:presLayoutVars>
      </dgm:prSet>
      <dgm:spPr/>
    </dgm:pt>
    <dgm:pt modelId="{7291DF16-AF72-4D95-A297-988C80C8CC2A}" type="pres">
      <dgm:prSet presAssocID="{53F3E36B-5943-407C-8863-6973514F8575}" presName="level3hierChild" presStyleCnt="0"/>
      <dgm:spPr/>
    </dgm:pt>
    <dgm:pt modelId="{344D7B8F-C55C-4F4C-8CB1-6F5AF84A519E}" type="pres">
      <dgm:prSet presAssocID="{C59375EE-D209-4392-B2FA-17F3A0F9A395}" presName="conn2-1" presStyleLbl="parChTrans1D4" presStyleIdx="3" presStyleCnt="8"/>
      <dgm:spPr/>
    </dgm:pt>
    <dgm:pt modelId="{218310C2-01A7-416F-86A9-7272D9072BE3}" type="pres">
      <dgm:prSet presAssocID="{C59375EE-D209-4392-B2FA-17F3A0F9A395}" presName="connTx" presStyleLbl="parChTrans1D4" presStyleIdx="3" presStyleCnt="8"/>
      <dgm:spPr/>
    </dgm:pt>
    <dgm:pt modelId="{9BB48D79-A222-422A-8E85-C1A943754F68}" type="pres">
      <dgm:prSet presAssocID="{0C8C4E1E-E593-4600-89BB-99B804C38F02}" presName="root2" presStyleCnt="0"/>
      <dgm:spPr/>
    </dgm:pt>
    <dgm:pt modelId="{38C60E65-64C5-495D-8980-3AFEED3D532E}" type="pres">
      <dgm:prSet presAssocID="{0C8C4E1E-E593-4600-89BB-99B804C38F02}" presName="LevelTwoTextNode" presStyleLbl="node4" presStyleIdx="3" presStyleCnt="8">
        <dgm:presLayoutVars>
          <dgm:chPref val="3"/>
        </dgm:presLayoutVars>
      </dgm:prSet>
      <dgm:spPr/>
    </dgm:pt>
    <dgm:pt modelId="{BE54EB0A-A4D8-4371-92F2-243D9F620E6D}" type="pres">
      <dgm:prSet presAssocID="{0C8C4E1E-E593-4600-89BB-99B804C38F02}" presName="level3hierChild" presStyleCnt="0"/>
      <dgm:spPr/>
    </dgm:pt>
    <dgm:pt modelId="{2CAEFCB0-64A6-4D50-981E-C6122206402D}" type="pres">
      <dgm:prSet presAssocID="{E4AA1086-0ECA-4D31-8E46-1B3F0E4F0929}" presName="conn2-1" presStyleLbl="parChTrans1D4" presStyleIdx="4" presStyleCnt="8"/>
      <dgm:spPr/>
    </dgm:pt>
    <dgm:pt modelId="{9EA93F34-CB87-4A4B-8FE8-2746C307E250}" type="pres">
      <dgm:prSet presAssocID="{E4AA1086-0ECA-4D31-8E46-1B3F0E4F0929}" presName="connTx" presStyleLbl="parChTrans1D4" presStyleIdx="4" presStyleCnt="8"/>
      <dgm:spPr/>
    </dgm:pt>
    <dgm:pt modelId="{007670BB-A1CB-4126-9F86-7330B56648D2}" type="pres">
      <dgm:prSet presAssocID="{64A80570-DACB-4BB8-AA34-1F781B3608CE}" presName="root2" presStyleCnt="0"/>
      <dgm:spPr/>
    </dgm:pt>
    <dgm:pt modelId="{DED140F5-FE92-4420-A46F-7BC910E334A5}" type="pres">
      <dgm:prSet presAssocID="{64A80570-DACB-4BB8-AA34-1F781B3608CE}" presName="LevelTwoTextNode" presStyleLbl="node4" presStyleIdx="4" presStyleCnt="8">
        <dgm:presLayoutVars>
          <dgm:chPref val="3"/>
        </dgm:presLayoutVars>
      </dgm:prSet>
      <dgm:spPr/>
    </dgm:pt>
    <dgm:pt modelId="{126C88EE-2CC0-4535-93F4-7F7F54CEBD53}" type="pres">
      <dgm:prSet presAssocID="{64A80570-DACB-4BB8-AA34-1F781B3608CE}" presName="level3hierChild" presStyleCnt="0"/>
      <dgm:spPr/>
    </dgm:pt>
    <dgm:pt modelId="{F92A8877-EC1A-4EE3-AE9D-FC216651BB6E}" type="pres">
      <dgm:prSet presAssocID="{9ECA64D1-0E19-4F4F-AF8C-E23033156D2E}" presName="conn2-1" presStyleLbl="parChTrans1D4" presStyleIdx="5" presStyleCnt="8"/>
      <dgm:spPr/>
    </dgm:pt>
    <dgm:pt modelId="{910A122F-B3B3-4E89-B50C-5BB73D3E5FE3}" type="pres">
      <dgm:prSet presAssocID="{9ECA64D1-0E19-4F4F-AF8C-E23033156D2E}" presName="connTx" presStyleLbl="parChTrans1D4" presStyleIdx="5" presStyleCnt="8"/>
      <dgm:spPr/>
    </dgm:pt>
    <dgm:pt modelId="{4506B3B3-FB9D-4557-9EAF-4649B53694E5}" type="pres">
      <dgm:prSet presAssocID="{C8A933E2-A0AB-4D36-9E23-35EDF0B0A391}" presName="root2" presStyleCnt="0"/>
      <dgm:spPr/>
    </dgm:pt>
    <dgm:pt modelId="{20B6E0CB-191A-4F4C-87C3-3BCD0D9BEF76}" type="pres">
      <dgm:prSet presAssocID="{C8A933E2-A0AB-4D36-9E23-35EDF0B0A391}" presName="LevelTwoTextNode" presStyleLbl="node4" presStyleIdx="5" presStyleCnt="8">
        <dgm:presLayoutVars>
          <dgm:chPref val="3"/>
        </dgm:presLayoutVars>
      </dgm:prSet>
      <dgm:spPr/>
    </dgm:pt>
    <dgm:pt modelId="{F8A541DE-0CDA-488F-87C5-BD422B2EBEF9}" type="pres">
      <dgm:prSet presAssocID="{C8A933E2-A0AB-4D36-9E23-35EDF0B0A391}" presName="level3hierChild" presStyleCnt="0"/>
      <dgm:spPr/>
    </dgm:pt>
    <dgm:pt modelId="{2B0309C4-14F0-44F9-983E-EF3A0596557B}" type="pres">
      <dgm:prSet presAssocID="{B686B4D8-7272-4241-BAD4-850168BC13A6}" presName="conn2-1" presStyleLbl="parChTrans1D2" presStyleIdx="1" presStyleCnt="2"/>
      <dgm:spPr/>
    </dgm:pt>
    <dgm:pt modelId="{B43DE43F-4548-4CA0-A256-48664C3B87E6}" type="pres">
      <dgm:prSet presAssocID="{B686B4D8-7272-4241-BAD4-850168BC13A6}" presName="connTx" presStyleLbl="parChTrans1D2" presStyleIdx="1" presStyleCnt="2"/>
      <dgm:spPr/>
    </dgm:pt>
    <dgm:pt modelId="{2340FBED-7A44-419C-A785-F55BCA63C017}" type="pres">
      <dgm:prSet presAssocID="{C0AF8DC5-56F3-4AE9-B033-01476363D555}" presName="root2" presStyleCnt="0"/>
      <dgm:spPr/>
    </dgm:pt>
    <dgm:pt modelId="{41C700D1-2BC2-421D-85BC-1BE22A6DF30D}" type="pres">
      <dgm:prSet presAssocID="{C0AF8DC5-56F3-4AE9-B033-01476363D555}" presName="LevelTwoTextNode" presStyleLbl="node2" presStyleIdx="1" presStyleCnt="2">
        <dgm:presLayoutVars>
          <dgm:chPref val="3"/>
        </dgm:presLayoutVars>
      </dgm:prSet>
      <dgm:spPr/>
    </dgm:pt>
    <dgm:pt modelId="{2DCF1456-C4D3-4218-A880-C7732013EEA0}" type="pres">
      <dgm:prSet presAssocID="{C0AF8DC5-56F3-4AE9-B033-01476363D555}" presName="level3hierChild" presStyleCnt="0"/>
      <dgm:spPr/>
    </dgm:pt>
    <dgm:pt modelId="{63C19BF3-52C0-4EE3-82DB-D92264A6096C}" type="pres">
      <dgm:prSet presAssocID="{D59B4FFD-384C-410B-A7E8-4B2A2A42B06F}" presName="conn2-1" presStyleLbl="parChTrans1D3" presStyleIdx="2" presStyleCnt="4"/>
      <dgm:spPr/>
    </dgm:pt>
    <dgm:pt modelId="{2E5D93AC-4BE1-4145-B9DB-7B2C5F78BB16}" type="pres">
      <dgm:prSet presAssocID="{D59B4FFD-384C-410B-A7E8-4B2A2A42B06F}" presName="connTx" presStyleLbl="parChTrans1D3" presStyleIdx="2" presStyleCnt="4"/>
      <dgm:spPr/>
    </dgm:pt>
    <dgm:pt modelId="{4270DEF7-6CA1-4DA4-AB79-3ED756724BB7}" type="pres">
      <dgm:prSet presAssocID="{8045D1B2-68A2-4485-9C59-8897A05F8F52}" presName="root2" presStyleCnt="0"/>
      <dgm:spPr/>
    </dgm:pt>
    <dgm:pt modelId="{D57C61BB-11AA-473B-B361-766BD6FDAA09}" type="pres">
      <dgm:prSet presAssocID="{8045D1B2-68A2-4485-9C59-8897A05F8F52}" presName="LevelTwoTextNode" presStyleLbl="node3" presStyleIdx="2" presStyleCnt="4">
        <dgm:presLayoutVars>
          <dgm:chPref val="3"/>
        </dgm:presLayoutVars>
      </dgm:prSet>
      <dgm:spPr/>
    </dgm:pt>
    <dgm:pt modelId="{3849CC4A-6603-4C33-972D-DCDF80BA4A9C}" type="pres">
      <dgm:prSet presAssocID="{8045D1B2-68A2-4485-9C59-8897A05F8F52}" presName="level3hierChild" presStyleCnt="0"/>
      <dgm:spPr/>
    </dgm:pt>
    <dgm:pt modelId="{DE6E700E-7DEB-483F-8CEC-36AE40E59583}" type="pres">
      <dgm:prSet presAssocID="{AB0F2300-9EE2-4359-BFB9-0DBC51188411}" presName="conn2-1" presStyleLbl="parChTrans1D4" presStyleIdx="6" presStyleCnt="8"/>
      <dgm:spPr/>
    </dgm:pt>
    <dgm:pt modelId="{69AFD56E-ED37-4622-B4C6-660C0FEBFE9C}" type="pres">
      <dgm:prSet presAssocID="{AB0F2300-9EE2-4359-BFB9-0DBC51188411}" presName="connTx" presStyleLbl="parChTrans1D4" presStyleIdx="6" presStyleCnt="8"/>
      <dgm:spPr/>
    </dgm:pt>
    <dgm:pt modelId="{06584AEE-F384-4A22-9849-080291B32329}" type="pres">
      <dgm:prSet presAssocID="{8B54700D-CF62-48D4-A052-3E83F85CF25D}" presName="root2" presStyleCnt="0"/>
      <dgm:spPr/>
    </dgm:pt>
    <dgm:pt modelId="{2C215754-66FE-474E-90BA-4F655B756023}" type="pres">
      <dgm:prSet presAssocID="{8B54700D-CF62-48D4-A052-3E83F85CF25D}" presName="LevelTwoTextNode" presStyleLbl="node4" presStyleIdx="6" presStyleCnt="8">
        <dgm:presLayoutVars>
          <dgm:chPref val="3"/>
        </dgm:presLayoutVars>
      </dgm:prSet>
      <dgm:spPr/>
    </dgm:pt>
    <dgm:pt modelId="{A83CF5CC-C430-4DFC-A906-640C7243D5E5}" type="pres">
      <dgm:prSet presAssocID="{8B54700D-CF62-48D4-A052-3E83F85CF25D}" presName="level3hierChild" presStyleCnt="0"/>
      <dgm:spPr/>
    </dgm:pt>
    <dgm:pt modelId="{D37417A8-E805-465B-B99F-A809D0C11A9F}" type="pres">
      <dgm:prSet presAssocID="{3A58BCA4-7D27-4133-9E77-AB46C07A8ED5}" presName="conn2-1" presStyleLbl="parChTrans1D3" presStyleIdx="3" presStyleCnt="4"/>
      <dgm:spPr/>
    </dgm:pt>
    <dgm:pt modelId="{568AFB81-77BB-4E31-BAA0-453A15F51449}" type="pres">
      <dgm:prSet presAssocID="{3A58BCA4-7D27-4133-9E77-AB46C07A8ED5}" presName="connTx" presStyleLbl="parChTrans1D3" presStyleIdx="3" presStyleCnt="4"/>
      <dgm:spPr/>
    </dgm:pt>
    <dgm:pt modelId="{990A5D38-EE82-48D7-9458-594DBDED2D47}" type="pres">
      <dgm:prSet presAssocID="{B45678B6-D145-4BF3-86E6-06A5D60F1C44}" presName="root2" presStyleCnt="0"/>
      <dgm:spPr/>
    </dgm:pt>
    <dgm:pt modelId="{735CE7B5-6D37-4013-A54D-EEC87A6EF9F5}" type="pres">
      <dgm:prSet presAssocID="{B45678B6-D145-4BF3-86E6-06A5D60F1C44}" presName="LevelTwoTextNode" presStyleLbl="node3" presStyleIdx="3" presStyleCnt="4">
        <dgm:presLayoutVars>
          <dgm:chPref val="3"/>
        </dgm:presLayoutVars>
      </dgm:prSet>
      <dgm:spPr/>
    </dgm:pt>
    <dgm:pt modelId="{2D980E23-1ADC-4FD2-8254-29B96CC097CA}" type="pres">
      <dgm:prSet presAssocID="{B45678B6-D145-4BF3-86E6-06A5D60F1C44}" presName="level3hierChild" presStyleCnt="0"/>
      <dgm:spPr/>
    </dgm:pt>
    <dgm:pt modelId="{D5916E5A-0CBE-4E2F-807C-5C6ACFA7DBFB}" type="pres">
      <dgm:prSet presAssocID="{77D36061-8FDC-4F91-A719-98CA3C234D5C}" presName="conn2-1" presStyleLbl="parChTrans1D4" presStyleIdx="7" presStyleCnt="8"/>
      <dgm:spPr/>
    </dgm:pt>
    <dgm:pt modelId="{6D8757B0-0B65-4197-829E-0820F2ED72E2}" type="pres">
      <dgm:prSet presAssocID="{77D36061-8FDC-4F91-A719-98CA3C234D5C}" presName="connTx" presStyleLbl="parChTrans1D4" presStyleIdx="7" presStyleCnt="8"/>
      <dgm:spPr/>
    </dgm:pt>
    <dgm:pt modelId="{5FA7D16A-3416-4FD1-A6F2-3AA20AB09C99}" type="pres">
      <dgm:prSet presAssocID="{720A7EEF-3D9A-4044-B664-81759624BEAE}" presName="root2" presStyleCnt="0"/>
      <dgm:spPr/>
    </dgm:pt>
    <dgm:pt modelId="{ED52BC87-D860-4CC4-869C-4B0315BA1D94}" type="pres">
      <dgm:prSet presAssocID="{720A7EEF-3D9A-4044-B664-81759624BEAE}" presName="LevelTwoTextNode" presStyleLbl="node4" presStyleIdx="7" presStyleCnt="8">
        <dgm:presLayoutVars>
          <dgm:chPref val="3"/>
        </dgm:presLayoutVars>
      </dgm:prSet>
      <dgm:spPr/>
    </dgm:pt>
    <dgm:pt modelId="{B1F242D9-E31D-4B1A-BC46-92B6490D6ED3}" type="pres">
      <dgm:prSet presAssocID="{720A7EEF-3D9A-4044-B664-81759624BEAE}" presName="level3hierChild" presStyleCnt="0"/>
      <dgm:spPr/>
    </dgm:pt>
  </dgm:ptLst>
  <dgm:cxnLst>
    <dgm:cxn modelId="{681E8901-C62E-43B4-866E-4E25760615B1}" srcId="{71984FF5-F5DF-4EC5-A01B-D9F9243C80FB}" destId="{71C9DEC3-B9AD-4C40-A1E6-FAA5AF77BDFF}" srcOrd="0" destOrd="0" parTransId="{FC355343-ACE5-4A85-AFD9-6F93F349F6AB}" sibTransId="{80408D83-0507-4DFF-97F2-B5B3E697700C}"/>
    <dgm:cxn modelId="{A755830A-F718-48E9-AF0E-50A1D3D4110E}" type="presOf" srcId="{8361AAB6-E9D5-4577-AF6A-2BA658DA7993}" destId="{2F55043C-61F7-43F8-AD5C-2D39B8A45C44}" srcOrd="1" destOrd="0" presId="urn:microsoft.com/office/officeart/2008/layout/HorizontalMultiLevelHierarchy"/>
    <dgm:cxn modelId="{9168E80B-A846-4F2D-9DC6-3BC48DD1AA38}" type="presOf" srcId="{FC355343-ACE5-4A85-AFD9-6F93F349F6AB}" destId="{4D261E6A-D3FD-4986-B670-A7AE01F0CBCE}" srcOrd="0" destOrd="0" presId="urn:microsoft.com/office/officeart/2008/layout/HorizontalMultiLevelHierarchy"/>
    <dgm:cxn modelId="{A81E2618-EEBF-473E-9EEF-9C22DE1F3FEC}" type="presOf" srcId="{D59B4FFD-384C-410B-A7E8-4B2A2A42B06F}" destId="{2E5D93AC-4BE1-4145-B9DB-7B2C5F78BB16}" srcOrd="1" destOrd="0" presId="urn:microsoft.com/office/officeart/2008/layout/HorizontalMultiLevelHierarchy"/>
    <dgm:cxn modelId="{72526719-52EF-455F-8388-82B44059C57F}" type="presOf" srcId="{53F3E36B-5943-407C-8863-6973514F8575}" destId="{F723CF5D-E315-4494-9B44-268584C3273A}" srcOrd="0" destOrd="0" presId="urn:microsoft.com/office/officeart/2008/layout/HorizontalMultiLevelHierarchy"/>
    <dgm:cxn modelId="{F164561B-49A7-4F5C-9545-BDC651FF457B}" type="presOf" srcId="{E4AA1086-0ECA-4D31-8E46-1B3F0E4F0929}" destId="{2CAEFCB0-64A6-4D50-981E-C6122206402D}" srcOrd="0" destOrd="0" presId="urn:microsoft.com/office/officeart/2008/layout/HorizontalMultiLevelHierarchy"/>
    <dgm:cxn modelId="{35325C20-B5F9-4E8B-8C08-A296A31D1C38}" type="presOf" srcId="{753730E1-91D1-4F17-B828-977C2CCDE455}" destId="{E0B151E4-0C7B-4850-B822-1609D08A913C}" srcOrd="0" destOrd="0" presId="urn:microsoft.com/office/officeart/2008/layout/HorizontalMultiLevelHierarchy"/>
    <dgm:cxn modelId="{5C800D22-5831-4FDF-AA62-28B910332B00}" type="presOf" srcId="{72B73E47-EC33-455B-A57A-BEDD76F8907F}" destId="{B2A128D7-D3F3-446E-BB7B-3ACB887A0BF9}" srcOrd="0" destOrd="0" presId="urn:microsoft.com/office/officeart/2008/layout/HorizontalMultiLevelHierarchy"/>
    <dgm:cxn modelId="{D4D40D25-01D9-4E45-A464-5D4C6AA1A591}" type="presOf" srcId="{AB0F2300-9EE2-4359-BFB9-0DBC51188411}" destId="{69AFD56E-ED37-4622-B4C6-660C0FEBFE9C}" srcOrd="1" destOrd="0" presId="urn:microsoft.com/office/officeart/2008/layout/HorizontalMultiLevelHierarchy"/>
    <dgm:cxn modelId="{C1293625-CBFE-40E3-85A7-D38B1C92132C}" type="presOf" srcId="{B45678B6-D145-4BF3-86E6-06A5D60F1C44}" destId="{735CE7B5-6D37-4013-A54D-EEC87A6EF9F5}" srcOrd="0" destOrd="0" presId="urn:microsoft.com/office/officeart/2008/layout/HorizontalMultiLevelHierarchy"/>
    <dgm:cxn modelId="{C669482B-A55A-4249-88D9-C48E80DFDDE8}" srcId="{B45678B6-D145-4BF3-86E6-06A5D60F1C44}" destId="{720A7EEF-3D9A-4044-B664-81759624BEAE}" srcOrd="0" destOrd="0" parTransId="{77D36061-8FDC-4F91-A719-98CA3C234D5C}" sibTransId="{B6ED20F3-0BEB-4D36-9C32-6818184FD3E9}"/>
    <dgm:cxn modelId="{22D27F2D-8162-4C6A-9E36-C915020005DC}" type="presOf" srcId="{AF3E686B-4572-4293-A784-5891A9D4529E}" destId="{6CD5362F-D7AF-4754-B975-2014B966F93C}" srcOrd="0" destOrd="0" presId="urn:microsoft.com/office/officeart/2008/layout/HorizontalMultiLevelHierarchy"/>
    <dgm:cxn modelId="{B24E9B33-87A0-4B38-838B-4326A6107376}" srcId="{8045D1B2-68A2-4485-9C59-8897A05F8F52}" destId="{8B54700D-CF62-48D4-A052-3E83F85CF25D}" srcOrd="0" destOrd="0" parTransId="{AB0F2300-9EE2-4359-BFB9-0DBC51188411}" sibTransId="{EF21A2F6-106D-4D9F-BF63-C1DACC8CE32E}"/>
    <dgm:cxn modelId="{6EB73834-E6EB-4669-87A1-C6BAD7052286}" type="presOf" srcId="{299D46DB-EB80-492C-8AA4-7908207CB20C}" destId="{99862158-CA5D-4B08-B96E-60E58B91C76F}" srcOrd="0" destOrd="0" presId="urn:microsoft.com/office/officeart/2008/layout/HorizontalMultiLevelHierarchy"/>
    <dgm:cxn modelId="{6B28BC37-B904-4C4F-9526-6A34A9A8DFBF}" type="presOf" srcId="{A3BF3EF1-5CF2-439C-AAB8-E7469A5E1561}" destId="{1B1E4AD6-FA49-4978-8373-31404A62C496}" srcOrd="1" destOrd="0" presId="urn:microsoft.com/office/officeart/2008/layout/HorizontalMultiLevelHierarchy"/>
    <dgm:cxn modelId="{29DD7A39-36BD-48E1-9297-5A7BA0228A3E}" srcId="{0C8C4E1E-E593-4600-89BB-99B804C38F02}" destId="{C8A933E2-A0AB-4D36-9E23-35EDF0B0A391}" srcOrd="1" destOrd="0" parTransId="{9ECA64D1-0E19-4F4F-AF8C-E23033156D2E}" sibTransId="{B0565AA1-7DDF-4130-8555-3A07C6DF7A95}"/>
    <dgm:cxn modelId="{3C09AD3A-6F08-4A33-8664-11818F4766CD}" type="presOf" srcId="{8B54700D-CF62-48D4-A052-3E83F85CF25D}" destId="{2C215754-66FE-474E-90BA-4F655B756023}" srcOrd="0" destOrd="0" presId="urn:microsoft.com/office/officeart/2008/layout/HorizontalMultiLevelHierarchy"/>
    <dgm:cxn modelId="{9766DC3B-A9F8-4415-A30B-884E4713E2EE}" type="presOf" srcId="{B686B4D8-7272-4241-BAD4-850168BC13A6}" destId="{2B0309C4-14F0-44F9-983E-EF3A0596557B}" srcOrd="0" destOrd="0" presId="urn:microsoft.com/office/officeart/2008/layout/HorizontalMultiLevelHierarchy"/>
    <dgm:cxn modelId="{7C71493F-A664-49C7-B770-DF5D52F63A86}" srcId="{71984FF5-F5DF-4EC5-A01B-D9F9243C80FB}" destId="{0C8C4E1E-E593-4600-89BB-99B804C38F02}" srcOrd="1" destOrd="0" parTransId="{C59375EE-D209-4392-B2FA-17F3A0F9A395}" sibTransId="{4444E3BD-938A-4A89-B284-F57039E36C47}"/>
    <dgm:cxn modelId="{2CFED15D-50B5-4BD6-8F12-DAA084BF9D98}" srcId="{0C8C4E1E-E593-4600-89BB-99B804C38F02}" destId="{64A80570-DACB-4BB8-AA34-1F781B3608CE}" srcOrd="0" destOrd="0" parTransId="{E4AA1086-0ECA-4D31-8E46-1B3F0E4F0929}" sibTransId="{5C266DFA-804B-46AA-B3C2-A729B1BA4553}"/>
    <dgm:cxn modelId="{4128D941-4AA5-448F-9021-F9C6629C7ABD}" type="presOf" srcId="{C59375EE-D209-4392-B2FA-17F3A0F9A395}" destId="{344D7B8F-C55C-4F4C-8CB1-6F5AF84A519E}" srcOrd="0" destOrd="0" presId="urn:microsoft.com/office/officeart/2008/layout/HorizontalMultiLevelHierarchy"/>
    <dgm:cxn modelId="{BC30BF62-4742-4FB3-99B7-757AF2A8DE3C}" type="presOf" srcId="{64A80570-DACB-4BB8-AA34-1F781B3608CE}" destId="{DED140F5-FE92-4420-A46F-7BC910E334A5}" srcOrd="0" destOrd="0" presId="urn:microsoft.com/office/officeart/2008/layout/HorizontalMultiLevelHierarchy"/>
    <dgm:cxn modelId="{9CCDB547-9E97-487C-9BFF-95CF1C5637CD}" type="presOf" srcId="{A3BF3EF1-5CF2-439C-AAB8-E7469A5E1561}" destId="{A328025D-BD1F-4D53-88D9-0B5C1349E3C3}" srcOrd="0" destOrd="0" presId="urn:microsoft.com/office/officeart/2008/layout/HorizontalMultiLevelHierarchy"/>
    <dgm:cxn modelId="{30584F69-D295-4DFD-811D-97654439EB50}" type="presOf" srcId="{FE05C467-8BD5-4AD7-8964-6EC6564A8F00}" destId="{C652532C-5A16-4E00-B723-B344514B2658}" srcOrd="0" destOrd="0" presId="urn:microsoft.com/office/officeart/2008/layout/HorizontalMultiLevelHierarchy"/>
    <dgm:cxn modelId="{C03F334A-6338-4955-9B6D-D0D5409631CA}" type="presOf" srcId="{3A58BCA4-7D27-4133-9E77-AB46C07A8ED5}" destId="{D37417A8-E805-465B-B99F-A809D0C11A9F}" srcOrd="0" destOrd="0" presId="urn:microsoft.com/office/officeart/2008/layout/HorizontalMultiLevelHierarchy"/>
    <dgm:cxn modelId="{BE10D44B-CD1A-48CB-9C19-DE50490CC038}" srcId="{AF3E686B-4572-4293-A784-5891A9D4529E}" destId="{299D46DB-EB80-492C-8AA4-7908207CB20C}" srcOrd="0" destOrd="0" parTransId="{87A75B1E-5E88-4B0D-AD6F-D780459A4605}" sibTransId="{D600CFF9-AFC0-4F96-9B30-A10403152EC3}"/>
    <dgm:cxn modelId="{55B4B16E-7BA8-4354-9393-6A3566760402}" type="presOf" srcId="{0C8C4E1E-E593-4600-89BB-99B804C38F02}" destId="{38C60E65-64C5-495D-8980-3AFEED3D532E}" srcOrd="0" destOrd="0" presId="urn:microsoft.com/office/officeart/2008/layout/HorizontalMultiLevelHierarchy"/>
    <dgm:cxn modelId="{89464E4F-159A-4024-8FA5-0D69BEB6620A}" type="presOf" srcId="{C59375EE-D209-4392-B2FA-17F3A0F9A395}" destId="{218310C2-01A7-416F-86A9-7272D9072BE3}" srcOrd="1" destOrd="0" presId="urn:microsoft.com/office/officeart/2008/layout/HorizontalMultiLevelHierarchy"/>
    <dgm:cxn modelId="{9157EF6F-A26A-46EB-B8F6-B325D14CC2C8}" type="presOf" srcId="{753730E1-91D1-4F17-B828-977C2CCDE455}" destId="{49C4DD2E-B310-4F7B-8425-05CD5D8F340F}" srcOrd="1" destOrd="0" presId="urn:microsoft.com/office/officeart/2008/layout/HorizontalMultiLevelHierarchy"/>
    <dgm:cxn modelId="{5D1C2253-7D99-4B9D-920F-F000AFECDB90}" srcId="{71C9DEC3-B9AD-4C40-A1E6-FAA5AF77BDFF}" destId="{53F3E36B-5943-407C-8863-6973514F8575}" srcOrd="0" destOrd="0" parTransId="{72B73E47-EC33-455B-A57A-BEDD76F8907F}" sibTransId="{97854B88-32D9-4AE5-A025-E47797437A38}"/>
    <dgm:cxn modelId="{2E964C79-FDFB-4250-ADB2-09D23BC5770B}" srcId="{299D46DB-EB80-492C-8AA4-7908207CB20C}" destId="{83972ED7-B27E-41F9-BB32-46DA490A12CA}" srcOrd="0" destOrd="0" parTransId="{A3BF3EF1-5CF2-439C-AAB8-E7469A5E1561}" sibTransId="{15858F5D-1AA2-4405-A99F-55397F9F9B71}"/>
    <dgm:cxn modelId="{9445837A-6541-4DED-B782-090A3AD1D0DC}" srcId="{83972ED7-B27E-41F9-BB32-46DA490A12CA}" destId="{71984FF5-F5DF-4EC5-A01B-D9F9243C80FB}" srcOrd="1" destOrd="0" parTransId="{227C0A10-6E89-4B8F-AEC4-9D00CDA476DC}" sibTransId="{0F61EB7E-150A-44A6-BF61-E101D26B9DF1}"/>
    <dgm:cxn modelId="{C49DA27A-2ABE-43D6-8E52-FD097B38555C}" type="presOf" srcId="{8361AAB6-E9D5-4577-AF6A-2BA658DA7993}" destId="{CCFCAC69-CCD6-4FFC-9780-C4AE9389F212}" srcOrd="0" destOrd="0" presId="urn:microsoft.com/office/officeart/2008/layout/HorizontalMultiLevelHierarchy"/>
    <dgm:cxn modelId="{02F62F7D-BE8D-4E48-A08C-48F2AC8218E5}" type="presOf" srcId="{C8A933E2-A0AB-4D36-9E23-35EDF0B0A391}" destId="{20B6E0CB-191A-4F4C-87C3-3BCD0D9BEF76}" srcOrd="0" destOrd="0" presId="urn:microsoft.com/office/officeart/2008/layout/HorizontalMultiLevelHierarchy"/>
    <dgm:cxn modelId="{ED096681-1099-4CDF-B625-A112A1942F0A}" srcId="{299D46DB-EB80-492C-8AA4-7908207CB20C}" destId="{C0AF8DC5-56F3-4AE9-B033-01476363D555}" srcOrd="1" destOrd="0" parTransId="{B686B4D8-7272-4241-BAD4-850168BC13A6}" sibTransId="{7BD31614-316C-4A75-8935-B27CF25DBDF9}"/>
    <dgm:cxn modelId="{9C857D81-32F4-4952-8C37-4491A1AF0E90}" srcId="{C0AF8DC5-56F3-4AE9-B033-01476363D555}" destId="{8045D1B2-68A2-4485-9C59-8897A05F8F52}" srcOrd="0" destOrd="0" parTransId="{D59B4FFD-384C-410B-A7E8-4B2A2A42B06F}" sibTransId="{84EF8F84-E507-4872-9D31-BC31E38363EC}"/>
    <dgm:cxn modelId="{3E1AAB82-8FC6-4CCE-814C-90259509432C}" type="presOf" srcId="{E4AA1086-0ECA-4D31-8E46-1B3F0E4F0929}" destId="{9EA93F34-CB87-4A4B-8FE8-2746C307E250}" srcOrd="1" destOrd="0" presId="urn:microsoft.com/office/officeart/2008/layout/HorizontalMultiLevelHierarchy"/>
    <dgm:cxn modelId="{5CC72E85-EB1F-4607-AC4C-2CA929C340E6}" type="presOf" srcId="{C0AF8DC5-56F3-4AE9-B033-01476363D555}" destId="{41C700D1-2BC2-421D-85BC-1BE22A6DF30D}" srcOrd="0" destOrd="0" presId="urn:microsoft.com/office/officeart/2008/layout/HorizontalMultiLevelHierarchy"/>
    <dgm:cxn modelId="{0BB82F85-A09F-4EF7-90CD-61AEDA4433FC}" type="presOf" srcId="{42836D10-2301-46D5-934D-AD7C4937549D}" destId="{09233BD1-5DD9-4B96-8D9B-4A6803971001}" srcOrd="0" destOrd="0" presId="urn:microsoft.com/office/officeart/2008/layout/HorizontalMultiLevelHierarchy"/>
    <dgm:cxn modelId="{71034888-6EEF-42FF-B2BA-E5B760AF9197}" type="presOf" srcId="{71C9DEC3-B9AD-4C40-A1E6-FAA5AF77BDFF}" destId="{0D30AB91-5B3A-4FD7-BB2A-EA286ABEA520}" srcOrd="0" destOrd="0" presId="urn:microsoft.com/office/officeart/2008/layout/HorizontalMultiLevelHierarchy"/>
    <dgm:cxn modelId="{D2D3BFA4-392C-4C88-82AC-4DCF845A6513}" type="presOf" srcId="{227C0A10-6E89-4B8F-AEC4-9D00CDA476DC}" destId="{05D5EABD-52AA-432C-8545-3F8C10AA35B8}" srcOrd="0" destOrd="0" presId="urn:microsoft.com/office/officeart/2008/layout/HorizontalMultiLevelHierarchy"/>
    <dgm:cxn modelId="{6AD80DAA-0E38-4874-B5AB-339FB16DBEED}" type="presOf" srcId="{83972ED7-B27E-41F9-BB32-46DA490A12CA}" destId="{CA0A5ADD-E57C-4903-AF7F-09C34EA8B713}" srcOrd="0" destOrd="0" presId="urn:microsoft.com/office/officeart/2008/layout/HorizontalMultiLevelHierarchy"/>
    <dgm:cxn modelId="{88424DAB-51E7-481D-AA33-B265F13B8A23}" srcId="{C0AF8DC5-56F3-4AE9-B033-01476363D555}" destId="{B45678B6-D145-4BF3-86E6-06A5D60F1C44}" srcOrd="1" destOrd="0" parTransId="{3A58BCA4-7D27-4133-9E77-AB46C07A8ED5}" sibTransId="{16DA8B48-54FD-4B81-A1B3-EE0855624B15}"/>
    <dgm:cxn modelId="{C542E8AB-E158-495A-AB23-74A733ACBE1F}" type="presOf" srcId="{9ECA64D1-0E19-4F4F-AF8C-E23033156D2E}" destId="{910A122F-B3B3-4E89-B50C-5BB73D3E5FE3}" srcOrd="1" destOrd="0" presId="urn:microsoft.com/office/officeart/2008/layout/HorizontalMultiLevelHierarchy"/>
    <dgm:cxn modelId="{EAA317AD-B231-4C61-9E0F-C96D56E3C342}" type="presOf" srcId="{77D36061-8FDC-4F91-A719-98CA3C234D5C}" destId="{D5916E5A-0CBE-4E2F-807C-5C6ACFA7DBFB}" srcOrd="0" destOrd="0" presId="urn:microsoft.com/office/officeart/2008/layout/HorizontalMultiLevelHierarchy"/>
    <dgm:cxn modelId="{E126CAAD-920C-4776-A32E-53450DAC043E}" type="presOf" srcId="{720A7EEF-3D9A-4044-B664-81759624BEAE}" destId="{ED52BC87-D860-4CC4-869C-4B0315BA1D94}" srcOrd="0" destOrd="0" presId="urn:microsoft.com/office/officeart/2008/layout/HorizontalMultiLevelHierarchy"/>
    <dgm:cxn modelId="{DF9E7DB7-A8D5-4AF2-BDFB-29B456882E87}" type="presOf" srcId="{77D36061-8FDC-4F91-A719-98CA3C234D5C}" destId="{6D8757B0-0B65-4197-829E-0820F2ED72E2}" srcOrd="1" destOrd="0" presId="urn:microsoft.com/office/officeart/2008/layout/HorizontalMultiLevelHierarchy"/>
    <dgm:cxn modelId="{8F0F28BF-6634-444E-9EA0-54FEEEF9CD2D}" type="presOf" srcId="{B686B4D8-7272-4241-BAD4-850168BC13A6}" destId="{B43DE43F-4548-4CA0-A256-48664C3B87E6}" srcOrd="1" destOrd="0" presId="urn:microsoft.com/office/officeart/2008/layout/HorizontalMultiLevelHierarchy"/>
    <dgm:cxn modelId="{2154FFC4-13EC-43AE-8A98-AC673FE7D440}" type="presOf" srcId="{72B73E47-EC33-455B-A57A-BEDD76F8907F}" destId="{5FCD1508-183B-4613-BBC4-E21CBC68A335}" srcOrd="1" destOrd="0" presId="urn:microsoft.com/office/officeart/2008/layout/HorizontalMultiLevelHierarchy"/>
    <dgm:cxn modelId="{678EDFC5-5DC2-4834-B704-301C0EFE585D}" type="presOf" srcId="{9ECA64D1-0E19-4F4F-AF8C-E23033156D2E}" destId="{F92A8877-EC1A-4EE3-AE9D-FC216651BB6E}" srcOrd="0" destOrd="0" presId="urn:microsoft.com/office/officeart/2008/layout/HorizontalMultiLevelHierarchy"/>
    <dgm:cxn modelId="{D4AB19C7-8544-462F-B423-F6542FF24E21}" type="presOf" srcId="{D59B4FFD-384C-410B-A7E8-4B2A2A42B06F}" destId="{63C19BF3-52C0-4EE3-82DB-D92264A6096C}" srcOrd="0" destOrd="0" presId="urn:microsoft.com/office/officeart/2008/layout/HorizontalMultiLevelHierarchy"/>
    <dgm:cxn modelId="{9086B6D5-221A-4BAC-9195-DD794B43D841}" type="presOf" srcId="{227C0A10-6E89-4B8F-AEC4-9D00CDA476DC}" destId="{982127DD-2463-462D-AEF5-E7BC80FEB10D}" srcOrd="1" destOrd="0" presId="urn:microsoft.com/office/officeart/2008/layout/HorizontalMultiLevelHierarchy"/>
    <dgm:cxn modelId="{A8E3BAD8-8CFC-4EAD-AAE1-FF1851A418DB}" srcId="{42836D10-2301-46D5-934D-AD7C4937549D}" destId="{FE05C467-8BD5-4AD7-8964-6EC6564A8F00}" srcOrd="0" destOrd="0" parTransId="{8361AAB6-E9D5-4577-AF6A-2BA658DA7993}" sibTransId="{D368E290-F73F-4E53-9077-3444572AFACC}"/>
    <dgm:cxn modelId="{E97AC6E1-7157-40DF-9F69-4D28A415CD31}" type="presOf" srcId="{AB0F2300-9EE2-4359-BFB9-0DBC51188411}" destId="{DE6E700E-7DEB-483F-8CEC-36AE40E59583}" srcOrd="0" destOrd="0" presId="urn:microsoft.com/office/officeart/2008/layout/HorizontalMultiLevelHierarchy"/>
    <dgm:cxn modelId="{3BED72E7-DF0B-439C-9DD9-46502E3796E9}" type="presOf" srcId="{3A58BCA4-7D27-4133-9E77-AB46C07A8ED5}" destId="{568AFB81-77BB-4E31-BAA0-453A15F51449}" srcOrd="1" destOrd="0" presId="urn:microsoft.com/office/officeart/2008/layout/HorizontalMultiLevelHierarchy"/>
    <dgm:cxn modelId="{D5363BF2-C714-4CAA-A679-D6C3C70CEE55}" type="presOf" srcId="{FC355343-ACE5-4A85-AFD9-6F93F349F6AB}" destId="{7BA8F251-C8D0-4F54-B0A3-DCD48DADB727}" srcOrd="1" destOrd="0" presId="urn:microsoft.com/office/officeart/2008/layout/HorizontalMultiLevelHierarchy"/>
    <dgm:cxn modelId="{6DC414F3-7F1C-42B2-8E39-76709880F2EF}" type="presOf" srcId="{71984FF5-F5DF-4EC5-A01B-D9F9243C80FB}" destId="{0DAFD3B4-B4C1-4E3A-86C2-B66EE23D06B9}" srcOrd="0" destOrd="0" presId="urn:microsoft.com/office/officeart/2008/layout/HorizontalMultiLevelHierarchy"/>
    <dgm:cxn modelId="{F15FF3FD-C0BD-4740-B326-931B51F74C80}" type="presOf" srcId="{8045D1B2-68A2-4485-9C59-8897A05F8F52}" destId="{D57C61BB-11AA-473B-B361-766BD6FDAA09}" srcOrd="0" destOrd="0" presId="urn:microsoft.com/office/officeart/2008/layout/HorizontalMultiLevelHierarchy"/>
    <dgm:cxn modelId="{A61869FE-00C2-4C5E-A31B-9936013801D6}" srcId="{83972ED7-B27E-41F9-BB32-46DA490A12CA}" destId="{42836D10-2301-46D5-934D-AD7C4937549D}" srcOrd="0" destOrd="0" parTransId="{753730E1-91D1-4F17-B828-977C2CCDE455}" sibTransId="{AA1CD5CB-93ED-471F-87E1-FB7579DDC124}"/>
    <dgm:cxn modelId="{1F49E06F-0E56-4023-9B77-2EA55E2D61F0}" type="presParOf" srcId="{6CD5362F-D7AF-4754-B975-2014B966F93C}" destId="{1FB037D5-35C3-4AA5-8E3A-A70C18136E5D}" srcOrd="0" destOrd="0" presId="urn:microsoft.com/office/officeart/2008/layout/HorizontalMultiLevelHierarchy"/>
    <dgm:cxn modelId="{F2479AA4-9EFB-47DC-AADB-E23621CB858A}" type="presParOf" srcId="{1FB037D5-35C3-4AA5-8E3A-A70C18136E5D}" destId="{99862158-CA5D-4B08-B96E-60E58B91C76F}" srcOrd="0" destOrd="0" presId="urn:microsoft.com/office/officeart/2008/layout/HorizontalMultiLevelHierarchy"/>
    <dgm:cxn modelId="{7B4701D3-A24E-4023-819B-909FEE39B38D}" type="presParOf" srcId="{1FB037D5-35C3-4AA5-8E3A-A70C18136E5D}" destId="{8DD51538-3F0E-4731-9E5B-5C344DD86302}" srcOrd="1" destOrd="0" presId="urn:microsoft.com/office/officeart/2008/layout/HorizontalMultiLevelHierarchy"/>
    <dgm:cxn modelId="{C6B9AAA9-B4C9-4371-8D21-33AB2BEE5EC8}" type="presParOf" srcId="{8DD51538-3F0E-4731-9E5B-5C344DD86302}" destId="{A328025D-BD1F-4D53-88D9-0B5C1349E3C3}" srcOrd="0" destOrd="0" presId="urn:microsoft.com/office/officeart/2008/layout/HorizontalMultiLevelHierarchy"/>
    <dgm:cxn modelId="{A3050DEE-D079-4118-BA04-7CF462557440}" type="presParOf" srcId="{A328025D-BD1F-4D53-88D9-0B5C1349E3C3}" destId="{1B1E4AD6-FA49-4978-8373-31404A62C496}" srcOrd="0" destOrd="0" presId="urn:microsoft.com/office/officeart/2008/layout/HorizontalMultiLevelHierarchy"/>
    <dgm:cxn modelId="{7259ED2C-DF46-429D-9F24-F1F0728AF122}" type="presParOf" srcId="{8DD51538-3F0E-4731-9E5B-5C344DD86302}" destId="{224CC79F-AAEF-4466-B832-A9C8C5A0EC92}" srcOrd="1" destOrd="0" presId="urn:microsoft.com/office/officeart/2008/layout/HorizontalMultiLevelHierarchy"/>
    <dgm:cxn modelId="{97C42FD1-7404-40D0-8C49-7315FFFC6BFF}" type="presParOf" srcId="{224CC79F-AAEF-4466-B832-A9C8C5A0EC92}" destId="{CA0A5ADD-E57C-4903-AF7F-09C34EA8B713}" srcOrd="0" destOrd="0" presId="urn:microsoft.com/office/officeart/2008/layout/HorizontalMultiLevelHierarchy"/>
    <dgm:cxn modelId="{C5D45F3F-5B66-40A8-ABD8-138DDC26CEAF}" type="presParOf" srcId="{224CC79F-AAEF-4466-B832-A9C8C5A0EC92}" destId="{ACAE1A48-166E-4D9A-B594-4543AF1C712C}" srcOrd="1" destOrd="0" presId="urn:microsoft.com/office/officeart/2008/layout/HorizontalMultiLevelHierarchy"/>
    <dgm:cxn modelId="{E457264C-CDD0-4401-ABE4-8C7AE9C6D967}" type="presParOf" srcId="{ACAE1A48-166E-4D9A-B594-4543AF1C712C}" destId="{E0B151E4-0C7B-4850-B822-1609D08A913C}" srcOrd="0" destOrd="0" presId="urn:microsoft.com/office/officeart/2008/layout/HorizontalMultiLevelHierarchy"/>
    <dgm:cxn modelId="{1273608D-DDF4-4ECE-9826-6CE818AA3A22}" type="presParOf" srcId="{E0B151E4-0C7B-4850-B822-1609D08A913C}" destId="{49C4DD2E-B310-4F7B-8425-05CD5D8F340F}" srcOrd="0" destOrd="0" presId="urn:microsoft.com/office/officeart/2008/layout/HorizontalMultiLevelHierarchy"/>
    <dgm:cxn modelId="{D7215134-11D5-434F-A4A5-412D689FC789}" type="presParOf" srcId="{ACAE1A48-166E-4D9A-B594-4543AF1C712C}" destId="{9BD790DD-74B2-4701-8D3D-D9B5DF94DFFE}" srcOrd="1" destOrd="0" presId="urn:microsoft.com/office/officeart/2008/layout/HorizontalMultiLevelHierarchy"/>
    <dgm:cxn modelId="{135B1039-D738-414B-B022-CB47E7C1F897}" type="presParOf" srcId="{9BD790DD-74B2-4701-8D3D-D9B5DF94DFFE}" destId="{09233BD1-5DD9-4B96-8D9B-4A6803971001}" srcOrd="0" destOrd="0" presId="urn:microsoft.com/office/officeart/2008/layout/HorizontalMultiLevelHierarchy"/>
    <dgm:cxn modelId="{6F5DABC1-A95B-4D65-A032-92F1588E7366}" type="presParOf" srcId="{9BD790DD-74B2-4701-8D3D-D9B5DF94DFFE}" destId="{C01E6AF2-F81A-497B-9FC3-3D9CC4A3D825}" srcOrd="1" destOrd="0" presId="urn:microsoft.com/office/officeart/2008/layout/HorizontalMultiLevelHierarchy"/>
    <dgm:cxn modelId="{D7DDFE42-E9C1-4418-851F-4D68900B498D}" type="presParOf" srcId="{C01E6AF2-F81A-497B-9FC3-3D9CC4A3D825}" destId="{CCFCAC69-CCD6-4FFC-9780-C4AE9389F212}" srcOrd="0" destOrd="0" presId="urn:microsoft.com/office/officeart/2008/layout/HorizontalMultiLevelHierarchy"/>
    <dgm:cxn modelId="{DE54B9A1-3EA7-4F8F-BFB0-ECD9D2B351D6}" type="presParOf" srcId="{CCFCAC69-CCD6-4FFC-9780-C4AE9389F212}" destId="{2F55043C-61F7-43F8-AD5C-2D39B8A45C44}" srcOrd="0" destOrd="0" presId="urn:microsoft.com/office/officeart/2008/layout/HorizontalMultiLevelHierarchy"/>
    <dgm:cxn modelId="{42FDD296-9C94-4E1F-9E83-F1144774CEB8}" type="presParOf" srcId="{C01E6AF2-F81A-497B-9FC3-3D9CC4A3D825}" destId="{1AC54815-6524-4337-B8E1-FD8412ADF1E0}" srcOrd="1" destOrd="0" presId="urn:microsoft.com/office/officeart/2008/layout/HorizontalMultiLevelHierarchy"/>
    <dgm:cxn modelId="{C930C9C1-F1F5-42AB-A6C2-A28E25521FB0}" type="presParOf" srcId="{1AC54815-6524-4337-B8E1-FD8412ADF1E0}" destId="{C652532C-5A16-4E00-B723-B344514B2658}" srcOrd="0" destOrd="0" presId="urn:microsoft.com/office/officeart/2008/layout/HorizontalMultiLevelHierarchy"/>
    <dgm:cxn modelId="{47B243B8-BA5A-4142-BC73-669C96641096}" type="presParOf" srcId="{1AC54815-6524-4337-B8E1-FD8412ADF1E0}" destId="{98E43887-9408-470F-8357-389D00EF9969}" srcOrd="1" destOrd="0" presId="urn:microsoft.com/office/officeart/2008/layout/HorizontalMultiLevelHierarchy"/>
    <dgm:cxn modelId="{C2A81650-35E9-4214-BD8E-BC613296678A}" type="presParOf" srcId="{ACAE1A48-166E-4D9A-B594-4543AF1C712C}" destId="{05D5EABD-52AA-432C-8545-3F8C10AA35B8}" srcOrd="2" destOrd="0" presId="urn:microsoft.com/office/officeart/2008/layout/HorizontalMultiLevelHierarchy"/>
    <dgm:cxn modelId="{62D7E6C5-EA1A-4E71-AE05-210ABE3C6FCF}" type="presParOf" srcId="{05D5EABD-52AA-432C-8545-3F8C10AA35B8}" destId="{982127DD-2463-462D-AEF5-E7BC80FEB10D}" srcOrd="0" destOrd="0" presId="urn:microsoft.com/office/officeart/2008/layout/HorizontalMultiLevelHierarchy"/>
    <dgm:cxn modelId="{C5F9C33A-8D4B-42B4-A373-52F7B088FCE0}" type="presParOf" srcId="{ACAE1A48-166E-4D9A-B594-4543AF1C712C}" destId="{7BB1B4DB-026C-4E1B-AF5A-F5C9052F50B5}" srcOrd="3" destOrd="0" presId="urn:microsoft.com/office/officeart/2008/layout/HorizontalMultiLevelHierarchy"/>
    <dgm:cxn modelId="{827EE073-D05E-40DD-80C6-8C9F526C1FB3}" type="presParOf" srcId="{7BB1B4DB-026C-4E1B-AF5A-F5C9052F50B5}" destId="{0DAFD3B4-B4C1-4E3A-86C2-B66EE23D06B9}" srcOrd="0" destOrd="0" presId="urn:microsoft.com/office/officeart/2008/layout/HorizontalMultiLevelHierarchy"/>
    <dgm:cxn modelId="{59903564-B0CA-4F3B-A6CB-59C70E830D83}" type="presParOf" srcId="{7BB1B4DB-026C-4E1B-AF5A-F5C9052F50B5}" destId="{6D9F4DF4-70DD-41B2-9926-F38DD20589FF}" srcOrd="1" destOrd="0" presId="urn:microsoft.com/office/officeart/2008/layout/HorizontalMultiLevelHierarchy"/>
    <dgm:cxn modelId="{E25418F2-CABC-4503-9001-11BC5D7BBC37}" type="presParOf" srcId="{6D9F4DF4-70DD-41B2-9926-F38DD20589FF}" destId="{4D261E6A-D3FD-4986-B670-A7AE01F0CBCE}" srcOrd="0" destOrd="0" presId="urn:microsoft.com/office/officeart/2008/layout/HorizontalMultiLevelHierarchy"/>
    <dgm:cxn modelId="{6E3CF843-B0CD-4597-B239-27D9A08A549D}" type="presParOf" srcId="{4D261E6A-D3FD-4986-B670-A7AE01F0CBCE}" destId="{7BA8F251-C8D0-4F54-B0A3-DCD48DADB727}" srcOrd="0" destOrd="0" presId="urn:microsoft.com/office/officeart/2008/layout/HorizontalMultiLevelHierarchy"/>
    <dgm:cxn modelId="{D0625B96-DFB6-41C5-98B4-04E795BBA02E}" type="presParOf" srcId="{6D9F4DF4-70DD-41B2-9926-F38DD20589FF}" destId="{DEC70A27-23CB-4788-B1B8-E6C995D41620}" srcOrd="1" destOrd="0" presId="urn:microsoft.com/office/officeart/2008/layout/HorizontalMultiLevelHierarchy"/>
    <dgm:cxn modelId="{AE549AE1-87B5-4187-8D81-E354B3DE35C8}" type="presParOf" srcId="{DEC70A27-23CB-4788-B1B8-E6C995D41620}" destId="{0D30AB91-5B3A-4FD7-BB2A-EA286ABEA520}" srcOrd="0" destOrd="0" presId="urn:microsoft.com/office/officeart/2008/layout/HorizontalMultiLevelHierarchy"/>
    <dgm:cxn modelId="{0FAB90B7-0778-4F47-9622-4185A3DF42AB}" type="presParOf" srcId="{DEC70A27-23CB-4788-B1B8-E6C995D41620}" destId="{00888200-F52C-488A-9BDD-40F662B6FFDD}" srcOrd="1" destOrd="0" presId="urn:microsoft.com/office/officeart/2008/layout/HorizontalMultiLevelHierarchy"/>
    <dgm:cxn modelId="{0A2E96BE-7FD3-4381-A579-C89C8ECB8C9D}" type="presParOf" srcId="{00888200-F52C-488A-9BDD-40F662B6FFDD}" destId="{B2A128D7-D3F3-446E-BB7B-3ACB887A0BF9}" srcOrd="0" destOrd="0" presId="urn:microsoft.com/office/officeart/2008/layout/HorizontalMultiLevelHierarchy"/>
    <dgm:cxn modelId="{E2115672-4CC4-410D-B206-ECCEF507F389}" type="presParOf" srcId="{B2A128D7-D3F3-446E-BB7B-3ACB887A0BF9}" destId="{5FCD1508-183B-4613-BBC4-E21CBC68A335}" srcOrd="0" destOrd="0" presId="urn:microsoft.com/office/officeart/2008/layout/HorizontalMultiLevelHierarchy"/>
    <dgm:cxn modelId="{84239F7E-4EA3-40BB-8C1D-38A8D4D1A3CB}" type="presParOf" srcId="{00888200-F52C-488A-9BDD-40F662B6FFDD}" destId="{B5C412C3-AA30-4B06-A1E2-3B6733D0D086}" srcOrd="1" destOrd="0" presId="urn:microsoft.com/office/officeart/2008/layout/HorizontalMultiLevelHierarchy"/>
    <dgm:cxn modelId="{503424B9-646B-4E9A-AE7D-92075426F802}" type="presParOf" srcId="{B5C412C3-AA30-4B06-A1E2-3B6733D0D086}" destId="{F723CF5D-E315-4494-9B44-268584C3273A}" srcOrd="0" destOrd="0" presId="urn:microsoft.com/office/officeart/2008/layout/HorizontalMultiLevelHierarchy"/>
    <dgm:cxn modelId="{55CF23A2-DE89-4BDB-986B-AB704A8BD0E5}" type="presParOf" srcId="{B5C412C3-AA30-4B06-A1E2-3B6733D0D086}" destId="{7291DF16-AF72-4D95-A297-988C80C8CC2A}" srcOrd="1" destOrd="0" presId="urn:microsoft.com/office/officeart/2008/layout/HorizontalMultiLevelHierarchy"/>
    <dgm:cxn modelId="{C4B94F25-6B20-4EB8-A315-57E47ACEB1FC}" type="presParOf" srcId="{6D9F4DF4-70DD-41B2-9926-F38DD20589FF}" destId="{344D7B8F-C55C-4F4C-8CB1-6F5AF84A519E}" srcOrd="2" destOrd="0" presId="urn:microsoft.com/office/officeart/2008/layout/HorizontalMultiLevelHierarchy"/>
    <dgm:cxn modelId="{6038B6D9-DF1D-4CC7-B4EE-A98908561D17}" type="presParOf" srcId="{344D7B8F-C55C-4F4C-8CB1-6F5AF84A519E}" destId="{218310C2-01A7-416F-86A9-7272D9072BE3}" srcOrd="0" destOrd="0" presId="urn:microsoft.com/office/officeart/2008/layout/HorizontalMultiLevelHierarchy"/>
    <dgm:cxn modelId="{E038B9AC-2645-4D2B-9685-3B490FAC4F65}" type="presParOf" srcId="{6D9F4DF4-70DD-41B2-9926-F38DD20589FF}" destId="{9BB48D79-A222-422A-8E85-C1A943754F68}" srcOrd="3" destOrd="0" presId="urn:microsoft.com/office/officeart/2008/layout/HorizontalMultiLevelHierarchy"/>
    <dgm:cxn modelId="{87AC55DB-191A-4C90-AC14-95B9BC9F616D}" type="presParOf" srcId="{9BB48D79-A222-422A-8E85-C1A943754F68}" destId="{38C60E65-64C5-495D-8980-3AFEED3D532E}" srcOrd="0" destOrd="0" presId="urn:microsoft.com/office/officeart/2008/layout/HorizontalMultiLevelHierarchy"/>
    <dgm:cxn modelId="{E6EA30A0-45F5-425F-8887-2B52781213AE}" type="presParOf" srcId="{9BB48D79-A222-422A-8E85-C1A943754F68}" destId="{BE54EB0A-A4D8-4371-92F2-243D9F620E6D}" srcOrd="1" destOrd="0" presId="urn:microsoft.com/office/officeart/2008/layout/HorizontalMultiLevelHierarchy"/>
    <dgm:cxn modelId="{C46B98B2-AB5E-43F4-8191-7F1E21D20088}" type="presParOf" srcId="{BE54EB0A-A4D8-4371-92F2-243D9F620E6D}" destId="{2CAEFCB0-64A6-4D50-981E-C6122206402D}" srcOrd="0" destOrd="0" presId="urn:microsoft.com/office/officeart/2008/layout/HorizontalMultiLevelHierarchy"/>
    <dgm:cxn modelId="{847287A8-3EA0-4590-A2DE-7C1D8BFF562E}" type="presParOf" srcId="{2CAEFCB0-64A6-4D50-981E-C6122206402D}" destId="{9EA93F34-CB87-4A4B-8FE8-2746C307E250}" srcOrd="0" destOrd="0" presId="urn:microsoft.com/office/officeart/2008/layout/HorizontalMultiLevelHierarchy"/>
    <dgm:cxn modelId="{B595B2BD-104C-4444-8976-7E88016F06F9}" type="presParOf" srcId="{BE54EB0A-A4D8-4371-92F2-243D9F620E6D}" destId="{007670BB-A1CB-4126-9F86-7330B56648D2}" srcOrd="1" destOrd="0" presId="urn:microsoft.com/office/officeart/2008/layout/HorizontalMultiLevelHierarchy"/>
    <dgm:cxn modelId="{0241828E-3E76-4FD9-8EFC-F01EABA260B3}" type="presParOf" srcId="{007670BB-A1CB-4126-9F86-7330B56648D2}" destId="{DED140F5-FE92-4420-A46F-7BC910E334A5}" srcOrd="0" destOrd="0" presId="urn:microsoft.com/office/officeart/2008/layout/HorizontalMultiLevelHierarchy"/>
    <dgm:cxn modelId="{417FEA84-4A90-4057-A6C3-5165ADC0F91C}" type="presParOf" srcId="{007670BB-A1CB-4126-9F86-7330B56648D2}" destId="{126C88EE-2CC0-4535-93F4-7F7F54CEBD53}" srcOrd="1" destOrd="0" presId="urn:microsoft.com/office/officeart/2008/layout/HorizontalMultiLevelHierarchy"/>
    <dgm:cxn modelId="{A49FC944-78B1-40AB-9A86-DFC993E2EDFA}" type="presParOf" srcId="{BE54EB0A-A4D8-4371-92F2-243D9F620E6D}" destId="{F92A8877-EC1A-4EE3-AE9D-FC216651BB6E}" srcOrd="2" destOrd="0" presId="urn:microsoft.com/office/officeart/2008/layout/HorizontalMultiLevelHierarchy"/>
    <dgm:cxn modelId="{10D40B06-AB4C-4802-9398-3F6A51632E60}" type="presParOf" srcId="{F92A8877-EC1A-4EE3-AE9D-FC216651BB6E}" destId="{910A122F-B3B3-4E89-B50C-5BB73D3E5FE3}" srcOrd="0" destOrd="0" presId="urn:microsoft.com/office/officeart/2008/layout/HorizontalMultiLevelHierarchy"/>
    <dgm:cxn modelId="{F945E6B0-41C8-4607-9C87-9873B02C284F}" type="presParOf" srcId="{BE54EB0A-A4D8-4371-92F2-243D9F620E6D}" destId="{4506B3B3-FB9D-4557-9EAF-4649B53694E5}" srcOrd="3" destOrd="0" presId="urn:microsoft.com/office/officeart/2008/layout/HorizontalMultiLevelHierarchy"/>
    <dgm:cxn modelId="{059B0FBE-3069-4805-94BA-D1DFE30CC399}" type="presParOf" srcId="{4506B3B3-FB9D-4557-9EAF-4649B53694E5}" destId="{20B6E0CB-191A-4F4C-87C3-3BCD0D9BEF76}" srcOrd="0" destOrd="0" presId="urn:microsoft.com/office/officeart/2008/layout/HorizontalMultiLevelHierarchy"/>
    <dgm:cxn modelId="{9031F2A2-3912-4110-AE3F-2DA7C9C423EA}" type="presParOf" srcId="{4506B3B3-FB9D-4557-9EAF-4649B53694E5}" destId="{F8A541DE-0CDA-488F-87C5-BD422B2EBEF9}" srcOrd="1" destOrd="0" presId="urn:microsoft.com/office/officeart/2008/layout/HorizontalMultiLevelHierarchy"/>
    <dgm:cxn modelId="{3A459726-4630-4147-AB5F-11541A902D63}" type="presParOf" srcId="{8DD51538-3F0E-4731-9E5B-5C344DD86302}" destId="{2B0309C4-14F0-44F9-983E-EF3A0596557B}" srcOrd="2" destOrd="0" presId="urn:microsoft.com/office/officeart/2008/layout/HorizontalMultiLevelHierarchy"/>
    <dgm:cxn modelId="{3933A845-CD8B-4B34-8D90-D3385BC64512}" type="presParOf" srcId="{2B0309C4-14F0-44F9-983E-EF3A0596557B}" destId="{B43DE43F-4548-4CA0-A256-48664C3B87E6}" srcOrd="0" destOrd="0" presId="urn:microsoft.com/office/officeart/2008/layout/HorizontalMultiLevelHierarchy"/>
    <dgm:cxn modelId="{F2AB05A8-C410-430D-ACE9-77BE87EE09B8}" type="presParOf" srcId="{8DD51538-3F0E-4731-9E5B-5C344DD86302}" destId="{2340FBED-7A44-419C-A785-F55BCA63C017}" srcOrd="3" destOrd="0" presId="urn:microsoft.com/office/officeart/2008/layout/HorizontalMultiLevelHierarchy"/>
    <dgm:cxn modelId="{F1E5BD2F-710C-4BFF-B6A2-33601D89A82D}" type="presParOf" srcId="{2340FBED-7A44-419C-A785-F55BCA63C017}" destId="{41C700D1-2BC2-421D-85BC-1BE22A6DF30D}" srcOrd="0" destOrd="0" presId="urn:microsoft.com/office/officeart/2008/layout/HorizontalMultiLevelHierarchy"/>
    <dgm:cxn modelId="{4E53B172-CDDB-4B1B-832B-B27FD90D8F21}" type="presParOf" srcId="{2340FBED-7A44-419C-A785-F55BCA63C017}" destId="{2DCF1456-C4D3-4218-A880-C7732013EEA0}" srcOrd="1" destOrd="0" presId="urn:microsoft.com/office/officeart/2008/layout/HorizontalMultiLevelHierarchy"/>
    <dgm:cxn modelId="{19AAF5B2-CA97-4598-99BF-58006CF07888}" type="presParOf" srcId="{2DCF1456-C4D3-4218-A880-C7732013EEA0}" destId="{63C19BF3-52C0-4EE3-82DB-D92264A6096C}" srcOrd="0" destOrd="0" presId="urn:microsoft.com/office/officeart/2008/layout/HorizontalMultiLevelHierarchy"/>
    <dgm:cxn modelId="{18464A14-7F0F-4DC0-A19C-F2C253A3560C}" type="presParOf" srcId="{63C19BF3-52C0-4EE3-82DB-D92264A6096C}" destId="{2E5D93AC-4BE1-4145-B9DB-7B2C5F78BB16}" srcOrd="0" destOrd="0" presId="urn:microsoft.com/office/officeart/2008/layout/HorizontalMultiLevelHierarchy"/>
    <dgm:cxn modelId="{695E0DC0-84E1-4749-9CE9-7D97FF79453A}" type="presParOf" srcId="{2DCF1456-C4D3-4218-A880-C7732013EEA0}" destId="{4270DEF7-6CA1-4DA4-AB79-3ED756724BB7}" srcOrd="1" destOrd="0" presId="urn:microsoft.com/office/officeart/2008/layout/HorizontalMultiLevelHierarchy"/>
    <dgm:cxn modelId="{CA6887F6-258C-43CB-B13F-9BD7200F05ED}" type="presParOf" srcId="{4270DEF7-6CA1-4DA4-AB79-3ED756724BB7}" destId="{D57C61BB-11AA-473B-B361-766BD6FDAA09}" srcOrd="0" destOrd="0" presId="urn:microsoft.com/office/officeart/2008/layout/HorizontalMultiLevelHierarchy"/>
    <dgm:cxn modelId="{6646BFD8-B5ED-4915-AEE8-349466ED2664}" type="presParOf" srcId="{4270DEF7-6CA1-4DA4-AB79-3ED756724BB7}" destId="{3849CC4A-6603-4C33-972D-DCDF80BA4A9C}" srcOrd="1" destOrd="0" presId="urn:microsoft.com/office/officeart/2008/layout/HorizontalMultiLevelHierarchy"/>
    <dgm:cxn modelId="{847FB787-3AFE-4BD1-B82F-3C399FDED5BF}" type="presParOf" srcId="{3849CC4A-6603-4C33-972D-DCDF80BA4A9C}" destId="{DE6E700E-7DEB-483F-8CEC-36AE40E59583}" srcOrd="0" destOrd="0" presId="urn:microsoft.com/office/officeart/2008/layout/HorizontalMultiLevelHierarchy"/>
    <dgm:cxn modelId="{440D069D-9FDD-47E3-A698-E0AA467134F0}" type="presParOf" srcId="{DE6E700E-7DEB-483F-8CEC-36AE40E59583}" destId="{69AFD56E-ED37-4622-B4C6-660C0FEBFE9C}" srcOrd="0" destOrd="0" presId="urn:microsoft.com/office/officeart/2008/layout/HorizontalMultiLevelHierarchy"/>
    <dgm:cxn modelId="{220278CB-F053-4439-9907-66DE10C1AC63}" type="presParOf" srcId="{3849CC4A-6603-4C33-972D-DCDF80BA4A9C}" destId="{06584AEE-F384-4A22-9849-080291B32329}" srcOrd="1" destOrd="0" presId="urn:microsoft.com/office/officeart/2008/layout/HorizontalMultiLevelHierarchy"/>
    <dgm:cxn modelId="{B71C7BF4-5807-4758-B8B4-C7F8D2F1E19C}" type="presParOf" srcId="{06584AEE-F384-4A22-9849-080291B32329}" destId="{2C215754-66FE-474E-90BA-4F655B756023}" srcOrd="0" destOrd="0" presId="urn:microsoft.com/office/officeart/2008/layout/HorizontalMultiLevelHierarchy"/>
    <dgm:cxn modelId="{BE61D942-2341-4B42-8B75-00EFA131EAD5}" type="presParOf" srcId="{06584AEE-F384-4A22-9849-080291B32329}" destId="{A83CF5CC-C430-4DFC-A906-640C7243D5E5}" srcOrd="1" destOrd="0" presId="urn:microsoft.com/office/officeart/2008/layout/HorizontalMultiLevelHierarchy"/>
    <dgm:cxn modelId="{8CCCCB8A-5FF5-446E-B0A4-E014FF949CBA}" type="presParOf" srcId="{2DCF1456-C4D3-4218-A880-C7732013EEA0}" destId="{D37417A8-E805-465B-B99F-A809D0C11A9F}" srcOrd="2" destOrd="0" presId="urn:microsoft.com/office/officeart/2008/layout/HorizontalMultiLevelHierarchy"/>
    <dgm:cxn modelId="{54E44C13-7378-4CFF-91A1-E73B2D7B8777}" type="presParOf" srcId="{D37417A8-E805-465B-B99F-A809D0C11A9F}" destId="{568AFB81-77BB-4E31-BAA0-453A15F51449}" srcOrd="0" destOrd="0" presId="urn:microsoft.com/office/officeart/2008/layout/HorizontalMultiLevelHierarchy"/>
    <dgm:cxn modelId="{65633382-1D75-4323-85D5-A50C02C52761}" type="presParOf" srcId="{2DCF1456-C4D3-4218-A880-C7732013EEA0}" destId="{990A5D38-EE82-48D7-9458-594DBDED2D47}" srcOrd="3" destOrd="0" presId="urn:microsoft.com/office/officeart/2008/layout/HorizontalMultiLevelHierarchy"/>
    <dgm:cxn modelId="{CA4D2F36-6A8C-49CD-8E21-14B7A2C9193E}" type="presParOf" srcId="{990A5D38-EE82-48D7-9458-594DBDED2D47}" destId="{735CE7B5-6D37-4013-A54D-EEC87A6EF9F5}" srcOrd="0" destOrd="0" presId="urn:microsoft.com/office/officeart/2008/layout/HorizontalMultiLevelHierarchy"/>
    <dgm:cxn modelId="{CF8B961E-22A5-45E9-A7C0-64891B7270F0}" type="presParOf" srcId="{990A5D38-EE82-48D7-9458-594DBDED2D47}" destId="{2D980E23-1ADC-4FD2-8254-29B96CC097CA}" srcOrd="1" destOrd="0" presId="urn:microsoft.com/office/officeart/2008/layout/HorizontalMultiLevelHierarchy"/>
    <dgm:cxn modelId="{50D0A368-CE30-4822-AF76-F6353BF9096C}" type="presParOf" srcId="{2D980E23-1ADC-4FD2-8254-29B96CC097CA}" destId="{D5916E5A-0CBE-4E2F-807C-5C6ACFA7DBFB}" srcOrd="0" destOrd="0" presId="urn:microsoft.com/office/officeart/2008/layout/HorizontalMultiLevelHierarchy"/>
    <dgm:cxn modelId="{BE265CA7-A3A6-414C-9C2A-1D2FD6CB5160}" type="presParOf" srcId="{D5916E5A-0CBE-4E2F-807C-5C6ACFA7DBFB}" destId="{6D8757B0-0B65-4197-829E-0820F2ED72E2}" srcOrd="0" destOrd="0" presId="urn:microsoft.com/office/officeart/2008/layout/HorizontalMultiLevelHierarchy"/>
    <dgm:cxn modelId="{EAA931BC-6FC2-467F-AFFB-C8D056CE8490}" type="presParOf" srcId="{2D980E23-1ADC-4FD2-8254-29B96CC097CA}" destId="{5FA7D16A-3416-4FD1-A6F2-3AA20AB09C99}" srcOrd="1" destOrd="0" presId="urn:microsoft.com/office/officeart/2008/layout/HorizontalMultiLevelHierarchy"/>
    <dgm:cxn modelId="{24C8C15E-CE92-4A33-9273-16E738335749}" type="presParOf" srcId="{5FA7D16A-3416-4FD1-A6F2-3AA20AB09C99}" destId="{ED52BC87-D860-4CC4-869C-4B0315BA1D94}" srcOrd="0" destOrd="0" presId="urn:microsoft.com/office/officeart/2008/layout/HorizontalMultiLevelHierarchy"/>
    <dgm:cxn modelId="{E74FE37C-FAF5-47B1-A6A7-8BA57CCF1F53}" type="presParOf" srcId="{5FA7D16A-3416-4FD1-A6F2-3AA20AB09C99}" destId="{B1F242D9-E31D-4B1A-BC46-92B6490D6ED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F3E686B-4572-4293-A784-5891A9D4529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cs-CZ"/>
        </a:p>
      </dgm:t>
    </dgm:pt>
    <dgm:pt modelId="{299D46DB-EB80-492C-8AA4-7908207CB20C}">
      <dgm:prSet phldrT="[Text]"/>
      <dgm:spPr/>
      <dgm:t>
        <a:bodyPr/>
        <a:lstStyle/>
        <a:p>
          <a:r>
            <a:rPr lang="cs-CZ" dirty="0"/>
            <a:t>Rozdělení d. n. v.</a:t>
          </a:r>
        </a:p>
      </dgm:t>
    </dgm:pt>
    <dgm:pt modelId="{87A75B1E-5E88-4B0D-AD6F-D780459A4605}" type="parTrans" cxnId="{BE10D44B-CD1A-48CB-9C19-DE50490CC038}">
      <dgm:prSet/>
      <dgm:spPr/>
      <dgm:t>
        <a:bodyPr/>
        <a:lstStyle/>
        <a:p>
          <a:endParaRPr lang="cs-CZ"/>
        </a:p>
      </dgm:t>
    </dgm:pt>
    <dgm:pt modelId="{D600CFF9-AFC0-4F96-9B30-A10403152EC3}" type="sibTrans" cxnId="{BE10D44B-CD1A-48CB-9C19-DE50490CC038}">
      <dgm:prSet/>
      <dgm:spPr/>
      <dgm:t>
        <a:bodyPr/>
        <a:lstStyle/>
        <a:p>
          <a:endParaRPr lang="cs-CZ"/>
        </a:p>
      </dgm:t>
    </dgm:pt>
    <dgm:pt modelId="{83972ED7-B27E-41F9-BB32-46DA490A12CA}">
      <dgm:prSet phldrT="[Text]"/>
      <dgm:spPr>
        <a:blipFill>
          <a:blip xmlns:r="http://schemas.openxmlformats.org/officeDocument/2006/relationships" r:embed="rId1"/>
          <a:stretch>
            <a:fillRect t="-11429" r="-3571" b="-11429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A3BF3EF1-5CF2-439C-AAB8-E7469A5E1561}" type="parTrans" cxnId="{2E964C79-FDFB-4250-ADB2-09D23BC5770B}">
      <dgm:prSet/>
      <dgm:spPr/>
      <dgm:t>
        <a:bodyPr/>
        <a:lstStyle/>
        <a:p>
          <a:endParaRPr lang="cs-CZ"/>
        </a:p>
      </dgm:t>
    </dgm:pt>
    <dgm:pt modelId="{15858F5D-1AA2-4405-A99F-55397F9F9B71}" type="sibTrans" cxnId="{2E964C79-FDFB-4250-ADB2-09D23BC5770B}">
      <dgm:prSet/>
      <dgm:spPr/>
      <dgm:t>
        <a:bodyPr/>
        <a:lstStyle/>
        <a:p>
          <a:endParaRPr lang="cs-CZ"/>
        </a:p>
      </dgm:t>
    </dgm:pt>
    <dgm:pt modelId="{C0AF8DC5-56F3-4AE9-B033-01476363D555}">
      <dgm:prSet phldrT="[Text]"/>
      <dgm:spPr>
        <a:blipFill>
          <a:blip xmlns:r="http://schemas.openxmlformats.org/officeDocument/2006/relationships" r:embed="rId2"/>
          <a:stretch>
            <a:fillRect l="-893" t="-11429" r="-2232" b="-11429"/>
          </a:stretch>
        </a:blipFill>
      </dgm:spPr>
      <dgm:t>
        <a:bodyPr/>
        <a:lstStyle/>
        <a:p>
          <a:r>
            <a:rPr lang="cs-CZ">
              <a:noFill/>
            </a:rPr>
            <a:t> </a:t>
          </a:r>
        </a:p>
      </dgm:t>
    </dgm:pt>
    <dgm:pt modelId="{B686B4D8-7272-4241-BAD4-850168BC13A6}" type="parTrans" cxnId="{ED096681-1099-4CDF-B625-A112A1942F0A}">
      <dgm:prSet/>
      <dgm:spPr/>
      <dgm:t>
        <a:bodyPr/>
        <a:lstStyle/>
        <a:p>
          <a:endParaRPr lang="cs-CZ"/>
        </a:p>
      </dgm:t>
    </dgm:pt>
    <dgm:pt modelId="{7BD31614-316C-4A75-8935-B27CF25DBDF9}" type="sibTrans" cxnId="{ED096681-1099-4CDF-B625-A112A1942F0A}">
      <dgm:prSet/>
      <dgm:spPr/>
      <dgm:t>
        <a:bodyPr/>
        <a:lstStyle/>
        <a:p>
          <a:endParaRPr lang="cs-CZ"/>
        </a:p>
      </dgm:t>
    </dgm:pt>
    <dgm:pt modelId="{42836D10-2301-46D5-934D-AD7C4937549D}">
      <dgm:prSet phldrT="[Text]"/>
      <dgm:spPr/>
      <dgm:t>
        <a:bodyPr/>
        <a:lstStyle/>
        <a:p>
          <a:r>
            <a:rPr lang="cs-CZ" dirty="0"/>
            <a:t>Neopakuje se</a:t>
          </a:r>
        </a:p>
      </dgm:t>
    </dgm:pt>
    <dgm:pt modelId="{753730E1-91D1-4F17-B828-977C2CCDE455}" type="parTrans" cxnId="{A61869FE-00C2-4C5E-A31B-9936013801D6}">
      <dgm:prSet/>
      <dgm:spPr/>
      <dgm:t>
        <a:bodyPr/>
        <a:lstStyle/>
        <a:p>
          <a:endParaRPr lang="cs-CZ"/>
        </a:p>
      </dgm:t>
    </dgm:pt>
    <dgm:pt modelId="{AA1CD5CB-93ED-471F-87E1-FB7579DDC124}" type="sibTrans" cxnId="{A61869FE-00C2-4C5E-A31B-9936013801D6}">
      <dgm:prSet/>
      <dgm:spPr/>
      <dgm:t>
        <a:bodyPr/>
        <a:lstStyle/>
        <a:p>
          <a:endParaRPr lang="cs-CZ"/>
        </a:p>
      </dgm:t>
    </dgm:pt>
    <dgm:pt modelId="{71984FF5-F5DF-4EC5-A01B-D9F9243C80FB}">
      <dgm:prSet phldrT="[Text]"/>
      <dgm:spPr/>
      <dgm:t>
        <a:bodyPr/>
        <a:lstStyle/>
        <a:p>
          <a:r>
            <a:rPr lang="cs-CZ" dirty="0"/>
            <a:t>Opakuje se</a:t>
          </a:r>
        </a:p>
      </dgm:t>
    </dgm:pt>
    <dgm:pt modelId="{227C0A10-6E89-4B8F-AEC4-9D00CDA476DC}" type="parTrans" cxnId="{9445837A-6541-4DED-B782-090A3AD1D0DC}">
      <dgm:prSet/>
      <dgm:spPr/>
      <dgm:t>
        <a:bodyPr/>
        <a:lstStyle/>
        <a:p>
          <a:endParaRPr lang="cs-CZ"/>
        </a:p>
      </dgm:t>
    </dgm:pt>
    <dgm:pt modelId="{0F61EB7E-150A-44A6-BF61-E101D26B9DF1}" type="sibTrans" cxnId="{9445837A-6541-4DED-B782-090A3AD1D0DC}">
      <dgm:prSet/>
      <dgm:spPr/>
      <dgm:t>
        <a:bodyPr/>
        <a:lstStyle/>
        <a:p>
          <a:endParaRPr lang="cs-CZ"/>
        </a:p>
      </dgm:t>
    </dgm:pt>
    <dgm:pt modelId="{FE05C467-8BD5-4AD7-8964-6EC6564A8F00}">
      <dgm:prSet phldrT="[Text]"/>
      <dgm:spPr/>
      <dgm:t>
        <a:bodyPr/>
        <a:lstStyle/>
        <a:p>
          <a:r>
            <a:rPr lang="cs-CZ" dirty="0"/>
            <a:t>Alternativní rozdělení</a:t>
          </a:r>
        </a:p>
      </dgm:t>
    </dgm:pt>
    <dgm:pt modelId="{8361AAB6-E9D5-4577-AF6A-2BA658DA7993}" type="parTrans" cxnId="{A8E3BAD8-8CFC-4EAD-AAE1-FF1851A418DB}">
      <dgm:prSet/>
      <dgm:spPr/>
      <dgm:t>
        <a:bodyPr/>
        <a:lstStyle/>
        <a:p>
          <a:endParaRPr lang="cs-CZ"/>
        </a:p>
      </dgm:t>
    </dgm:pt>
    <dgm:pt modelId="{D368E290-F73F-4E53-9077-3444572AFACC}" type="sibTrans" cxnId="{A8E3BAD8-8CFC-4EAD-AAE1-FF1851A418DB}">
      <dgm:prSet/>
      <dgm:spPr/>
      <dgm:t>
        <a:bodyPr/>
        <a:lstStyle/>
        <a:p>
          <a:endParaRPr lang="cs-CZ"/>
        </a:p>
      </dgm:t>
    </dgm:pt>
    <dgm:pt modelId="{71C9DEC3-B9AD-4C40-A1E6-FAA5AF77BDFF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Neúspěch právě 1x</a:t>
          </a:r>
        </a:p>
      </dgm:t>
    </dgm:pt>
    <dgm:pt modelId="{FC355343-ACE5-4A85-AFD9-6F93F349F6AB}" type="parTrans" cxnId="{681E8901-C62E-43B4-866E-4E25760615B1}">
      <dgm:prSet/>
      <dgm:spPr/>
      <dgm:t>
        <a:bodyPr/>
        <a:lstStyle/>
        <a:p>
          <a:endParaRPr lang="cs-CZ"/>
        </a:p>
      </dgm:t>
    </dgm:pt>
    <dgm:pt modelId="{80408D83-0507-4DFF-97F2-B5B3E697700C}" type="sibTrans" cxnId="{681E8901-C62E-43B4-866E-4E25760615B1}">
      <dgm:prSet/>
      <dgm:spPr/>
      <dgm:t>
        <a:bodyPr/>
        <a:lstStyle/>
        <a:p>
          <a:endParaRPr lang="cs-CZ"/>
        </a:p>
      </dgm:t>
    </dgm:pt>
    <dgm:pt modelId="{0C8C4E1E-E593-4600-89BB-99B804C38F02}">
      <dgm:prSet phldrT="[Text]"/>
      <dgm:spPr>
        <a:solidFill>
          <a:srgbClr val="00B0F0"/>
        </a:solidFill>
      </dgm:spPr>
      <dgm:t>
        <a:bodyPr/>
        <a:lstStyle/>
        <a:p>
          <a:r>
            <a:rPr lang="cs-CZ" dirty="0"/>
            <a:t>Neúspěch víckrát</a:t>
          </a:r>
        </a:p>
      </dgm:t>
    </dgm:pt>
    <dgm:pt modelId="{C59375EE-D209-4392-B2FA-17F3A0F9A395}" type="parTrans" cxnId="{7C71493F-A664-49C7-B770-DF5D52F63A86}">
      <dgm:prSet/>
      <dgm:spPr/>
      <dgm:t>
        <a:bodyPr/>
        <a:lstStyle/>
        <a:p>
          <a:endParaRPr lang="cs-CZ"/>
        </a:p>
      </dgm:t>
    </dgm:pt>
    <dgm:pt modelId="{4444E3BD-938A-4A89-B284-F57039E36C47}" type="sibTrans" cxnId="{7C71493F-A664-49C7-B770-DF5D52F63A86}">
      <dgm:prSet/>
      <dgm:spPr/>
      <dgm:t>
        <a:bodyPr/>
        <a:lstStyle/>
        <a:p>
          <a:endParaRPr lang="cs-CZ"/>
        </a:p>
      </dgm:t>
    </dgm:pt>
    <dgm:pt modelId="{53F3E36B-5943-407C-8863-6973514F8575}">
      <dgm:prSet phldrT="[Text]"/>
      <dgm:spPr/>
      <dgm:t>
        <a:bodyPr/>
        <a:lstStyle/>
        <a:p>
          <a:r>
            <a:rPr lang="cs-CZ" dirty="0"/>
            <a:t>Geometrické rozdělení</a:t>
          </a:r>
        </a:p>
      </dgm:t>
    </dgm:pt>
    <dgm:pt modelId="{72B73E47-EC33-455B-A57A-BEDD76F8907F}" type="parTrans" cxnId="{5D1C2253-7D99-4B9D-920F-F000AFECDB90}">
      <dgm:prSet/>
      <dgm:spPr/>
      <dgm:t>
        <a:bodyPr/>
        <a:lstStyle/>
        <a:p>
          <a:endParaRPr lang="cs-CZ"/>
        </a:p>
      </dgm:t>
    </dgm:pt>
    <dgm:pt modelId="{97854B88-32D9-4AE5-A025-E47797437A38}" type="sibTrans" cxnId="{5D1C2253-7D99-4B9D-920F-F000AFECDB90}">
      <dgm:prSet/>
      <dgm:spPr/>
      <dgm:t>
        <a:bodyPr/>
        <a:lstStyle/>
        <a:p>
          <a:endParaRPr lang="cs-CZ"/>
        </a:p>
      </dgm:t>
    </dgm:pt>
    <dgm:pt modelId="{64A80570-DACB-4BB8-AA34-1F781B3608CE}">
      <dgm:prSet phldrT="[Text]"/>
      <dgm:spPr/>
      <dgm:t>
        <a:bodyPr/>
        <a:lstStyle/>
        <a:p>
          <a:r>
            <a:rPr lang="cs-CZ" dirty="0"/>
            <a:t>Binomické rozdělení</a:t>
          </a:r>
        </a:p>
      </dgm:t>
    </dgm:pt>
    <dgm:pt modelId="{E4AA1086-0ECA-4D31-8E46-1B3F0E4F0929}" type="parTrans" cxnId="{2CFED15D-50B5-4BD6-8F12-DAA084BF9D98}">
      <dgm:prSet/>
      <dgm:spPr/>
      <dgm:t>
        <a:bodyPr/>
        <a:lstStyle/>
        <a:p>
          <a:endParaRPr lang="cs-CZ"/>
        </a:p>
      </dgm:t>
    </dgm:pt>
    <dgm:pt modelId="{5C266DFA-804B-46AA-B3C2-A729B1BA4553}" type="sibTrans" cxnId="{2CFED15D-50B5-4BD6-8F12-DAA084BF9D98}">
      <dgm:prSet/>
      <dgm:spPr/>
      <dgm:t>
        <a:bodyPr/>
        <a:lstStyle/>
        <a:p>
          <a:endParaRPr lang="cs-CZ"/>
        </a:p>
      </dgm:t>
    </dgm:pt>
    <dgm:pt modelId="{C8A933E2-A0AB-4D36-9E23-35EDF0B0A391}">
      <dgm:prSet phldrT="[Text]"/>
      <dgm:spPr/>
      <dgm:t>
        <a:bodyPr/>
        <a:lstStyle/>
        <a:p>
          <a:r>
            <a:rPr lang="cs-CZ" dirty="0" err="1"/>
            <a:t>Poissonovo</a:t>
          </a:r>
          <a:r>
            <a:rPr lang="cs-CZ" dirty="0"/>
            <a:t> rozdělení</a:t>
          </a:r>
        </a:p>
      </dgm:t>
    </dgm:pt>
    <dgm:pt modelId="{9ECA64D1-0E19-4F4F-AF8C-E23033156D2E}" type="parTrans" cxnId="{29DD7A39-36BD-48E1-9297-5A7BA0228A3E}">
      <dgm:prSet/>
      <dgm:spPr/>
      <dgm:t>
        <a:bodyPr/>
        <a:lstStyle/>
        <a:p>
          <a:endParaRPr lang="cs-CZ"/>
        </a:p>
      </dgm:t>
    </dgm:pt>
    <dgm:pt modelId="{B0565AA1-7DDF-4130-8555-3A07C6DF7A95}" type="sibTrans" cxnId="{29DD7A39-36BD-48E1-9297-5A7BA0228A3E}">
      <dgm:prSet/>
      <dgm:spPr/>
      <dgm:t>
        <a:bodyPr/>
        <a:lstStyle/>
        <a:p>
          <a:endParaRPr lang="cs-CZ"/>
        </a:p>
      </dgm:t>
    </dgm:pt>
    <dgm:pt modelId="{8045D1B2-68A2-4485-9C59-8897A05F8F52}">
      <dgm:prSet phldrT="[Text]"/>
      <dgm:spPr/>
      <dgm:t>
        <a:bodyPr/>
        <a:lstStyle/>
        <a:p>
          <a:r>
            <a:rPr lang="cs-CZ" dirty="0"/>
            <a:t>Stejná pravděpodobnost</a:t>
          </a:r>
        </a:p>
      </dgm:t>
    </dgm:pt>
    <dgm:pt modelId="{D59B4FFD-384C-410B-A7E8-4B2A2A42B06F}" type="parTrans" cxnId="{9C857D81-32F4-4952-8C37-4491A1AF0E90}">
      <dgm:prSet/>
      <dgm:spPr/>
      <dgm:t>
        <a:bodyPr/>
        <a:lstStyle/>
        <a:p>
          <a:endParaRPr lang="cs-CZ"/>
        </a:p>
      </dgm:t>
    </dgm:pt>
    <dgm:pt modelId="{84EF8F84-E507-4872-9D31-BC31E38363EC}" type="sibTrans" cxnId="{9C857D81-32F4-4952-8C37-4491A1AF0E90}">
      <dgm:prSet/>
      <dgm:spPr/>
      <dgm:t>
        <a:bodyPr/>
        <a:lstStyle/>
        <a:p>
          <a:endParaRPr lang="cs-CZ"/>
        </a:p>
      </dgm:t>
    </dgm:pt>
    <dgm:pt modelId="{B45678B6-D145-4BF3-86E6-06A5D60F1C44}">
      <dgm:prSet phldrT="[Text]"/>
      <dgm:spPr/>
      <dgm:t>
        <a:bodyPr/>
        <a:lstStyle/>
        <a:p>
          <a:r>
            <a:rPr lang="cs-CZ" dirty="0"/>
            <a:t>Různá pravděpodobnost</a:t>
          </a:r>
        </a:p>
      </dgm:t>
    </dgm:pt>
    <dgm:pt modelId="{3A58BCA4-7D27-4133-9E77-AB46C07A8ED5}" type="parTrans" cxnId="{88424DAB-51E7-481D-AA33-B265F13B8A23}">
      <dgm:prSet/>
      <dgm:spPr/>
      <dgm:t>
        <a:bodyPr/>
        <a:lstStyle/>
        <a:p>
          <a:endParaRPr lang="cs-CZ"/>
        </a:p>
      </dgm:t>
    </dgm:pt>
    <dgm:pt modelId="{16DA8B48-54FD-4B81-A1B3-EE0855624B15}" type="sibTrans" cxnId="{88424DAB-51E7-481D-AA33-B265F13B8A23}">
      <dgm:prSet/>
      <dgm:spPr/>
      <dgm:t>
        <a:bodyPr/>
        <a:lstStyle/>
        <a:p>
          <a:endParaRPr lang="cs-CZ"/>
        </a:p>
      </dgm:t>
    </dgm:pt>
    <dgm:pt modelId="{8B54700D-CF62-48D4-A052-3E83F85CF25D}">
      <dgm:prSet phldrT="[Text]"/>
      <dgm:spPr/>
      <dgm:t>
        <a:bodyPr/>
        <a:lstStyle/>
        <a:p>
          <a:r>
            <a:rPr lang="cs-CZ" dirty="0"/>
            <a:t>Rovnoměrné rozdělení</a:t>
          </a:r>
        </a:p>
      </dgm:t>
    </dgm:pt>
    <dgm:pt modelId="{AB0F2300-9EE2-4359-BFB9-0DBC51188411}" type="parTrans" cxnId="{B24E9B33-87A0-4B38-838B-4326A6107376}">
      <dgm:prSet/>
      <dgm:spPr/>
      <dgm:t>
        <a:bodyPr/>
        <a:lstStyle/>
        <a:p>
          <a:endParaRPr lang="cs-CZ"/>
        </a:p>
      </dgm:t>
    </dgm:pt>
    <dgm:pt modelId="{EF21A2F6-106D-4D9F-BF63-C1DACC8CE32E}" type="sibTrans" cxnId="{B24E9B33-87A0-4B38-838B-4326A6107376}">
      <dgm:prSet/>
      <dgm:spPr/>
      <dgm:t>
        <a:bodyPr/>
        <a:lstStyle/>
        <a:p>
          <a:endParaRPr lang="cs-CZ"/>
        </a:p>
      </dgm:t>
    </dgm:pt>
    <dgm:pt modelId="{720A7EEF-3D9A-4044-B664-81759624BEAE}">
      <dgm:prSet phldrT="[Text]"/>
      <dgm:spPr/>
      <dgm:t>
        <a:bodyPr/>
        <a:lstStyle/>
        <a:p>
          <a:r>
            <a:rPr lang="cs-CZ" dirty="0"/>
            <a:t>Kategorické rozdělení</a:t>
          </a:r>
        </a:p>
      </dgm:t>
    </dgm:pt>
    <dgm:pt modelId="{77D36061-8FDC-4F91-A719-98CA3C234D5C}" type="parTrans" cxnId="{C669482B-A55A-4249-88D9-C48E80DFDDE8}">
      <dgm:prSet/>
      <dgm:spPr/>
      <dgm:t>
        <a:bodyPr/>
        <a:lstStyle/>
        <a:p>
          <a:endParaRPr lang="cs-CZ"/>
        </a:p>
      </dgm:t>
    </dgm:pt>
    <dgm:pt modelId="{B6ED20F3-0BEB-4D36-9C32-6818184FD3E9}" type="sibTrans" cxnId="{C669482B-A55A-4249-88D9-C48E80DFDDE8}">
      <dgm:prSet/>
      <dgm:spPr/>
      <dgm:t>
        <a:bodyPr/>
        <a:lstStyle/>
        <a:p>
          <a:endParaRPr lang="cs-CZ"/>
        </a:p>
      </dgm:t>
    </dgm:pt>
    <dgm:pt modelId="{6CD5362F-D7AF-4754-B975-2014B966F93C}" type="pres">
      <dgm:prSet presAssocID="{AF3E686B-4572-4293-A784-5891A9D4529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FB037D5-35C3-4AA5-8E3A-A70C18136E5D}" type="pres">
      <dgm:prSet presAssocID="{299D46DB-EB80-492C-8AA4-7908207CB20C}" presName="root1" presStyleCnt="0"/>
      <dgm:spPr/>
    </dgm:pt>
    <dgm:pt modelId="{99862158-CA5D-4B08-B96E-60E58B91C76F}" type="pres">
      <dgm:prSet presAssocID="{299D46DB-EB80-492C-8AA4-7908207CB20C}" presName="LevelOneTextNode" presStyleLbl="node0" presStyleIdx="0" presStyleCnt="1">
        <dgm:presLayoutVars>
          <dgm:chPref val="3"/>
        </dgm:presLayoutVars>
      </dgm:prSet>
      <dgm:spPr/>
    </dgm:pt>
    <dgm:pt modelId="{8DD51538-3F0E-4731-9E5B-5C344DD86302}" type="pres">
      <dgm:prSet presAssocID="{299D46DB-EB80-492C-8AA4-7908207CB20C}" presName="level2hierChild" presStyleCnt="0"/>
      <dgm:spPr/>
    </dgm:pt>
    <dgm:pt modelId="{A328025D-BD1F-4D53-88D9-0B5C1349E3C3}" type="pres">
      <dgm:prSet presAssocID="{A3BF3EF1-5CF2-439C-AAB8-E7469A5E1561}" presName="conn2-1" presStyleLbl="parChTrans1D2" presStyleIdx="0" presStyleCnt="2"/>
      <dgm:spPr/>
    </dgm:pt>
    <dgm:pt modelId="{1B1E4AD6-FA49-4978-8373-31404A62C496}" type="pres">
      <dgm:prSet presAssocID="{A3BF3EF1-5CF2-439C-AAB8-E7469A5E1561}" presName="connTx" presStyleLbl="parChTrans1D2" presStyleIdx="0" presStyleCnt="2"/>
      <dgm:spPr/>
    </dgm:pt>
    <dgm:pt modelId="{224CC79F-AAEF-4466-B832-A9C8C5A0EC92}" type="pres">
      <dgm:prSet presAssocID="{83972ED7-B27E-41F9-BB32-46DA490A12CA}" presName="root2" presStyleCnt="0"/>
      <dgm:spPr/>
    </dgm:pt>
    <dgm:pt modelId="{CA0A5ADD-E57C-4903-AF7F-09C34EA8B713}" type="pres">
      <dgm:prSet presAssocID="{83972ED7-B27E-41F9-BB32-46DA490A12CA}" presName="LevelTwoTextNode" presStyleLbl="node2" presStyleIdx="0" presStyleCnt="2">
        <dgm:presLayoutVars>
          <dgm:chPref val="3"/>
        </dgm:presLayoutVars>
      </dgm:prSet>
      <dgm:spPr/>
    </dgm:pt>
    <dgm:pt modelId="{ACAE1A48-166E-4D9A-B594-4543AF1C712C}" type="pres">
      <dgm:prSet presAssocID="{83972ED7-B27E-41F9-BB32-46DA490A12CA}" presName="level3hierChild" presStyleCnt="0"/>
      <dgm:spPr/>
    </dgm:pt>
    <dgm:pt modelId="{E0B151E4-0C7B-4850-B822-1609D08A913C}" type="pres">
      <dgm:prSet presAssocID="{753730E1-91D1-4F17-B828-977C2CCDE455}" presName="conn2-1" presStyleLbl="parChTrans1D3" presStyleIdx="0" presStyleCnt="4"/>
      <dgm:spPr/>
    </dgm:pt>
    <dgm:pt modelId="{49C4DD2E-B310-4F7B-8425-05CD5D8F340F}" type="pres">
      <dgm:prSet presAssocID="{753730E1-91D1-4F17-B828-977C2CCDE455}" presName="connTx" presStyleLbl="parChTrans1D3" presStyleIdx="0" presStyleCnt="4"/>
      <dgm:spPr/>
    </dgm:pt>
    <dgm:pt modelId="{9BD790DD-74B2-4701-8D3D-D9B5DF94DFFE}" type="pres">
      <dgm:prSet presAssocID="{42836D10-2301-46D5-934D-AD7C4937549D}" presName="root2" presStyleCnt="0"/>
      <dgm:spPr/>
    </dgm:pt>
    <dgm:pt modelId="{09233BD1-5DD9-4B96-8D9B-4A6803971001}" type="pres">
      <dgm:prSet presAssocID="{42836D10-2301-46D5-934D-AD7C4937549D}" presName="LevelTwoTextNode" presStyleLbl="node3" presStyleIdx="0" presStyleCnt="4">
        <dgm:presLayoutVars>
          <dgm:chPref val="3"/>
        </dgm:presLayoutVars>
      </dgm:prSet>
      <dgm:spPr/>
    </dgm:pt>
    <dgm:pt modelId="{C01E6AF2-F81A-497B-9FC3-3D9CC4A3D825}" type="pres">
      <dgm:prSet presAssocID="{42836D10-2301-46D5-934D-AD7C4937549D}" presName="level3hierChild" presStyleCnt="0"/>
      <dgm:spPr/>
    </dgm:pt>
    <dgm:pt modelId="{CCFCAC69-CCD6-4FFC-9780-C4AE9389F212}" type="pres">
      <dgm:prSet presAssocID="{8361AAB6-E9D5-4577-AF6A-2BA658DA7993}" presName="conn2-1" presStyleLbl="parChTrans1D4" presStyleIdx="0" presStyleCnt="8"/>
      <dgm:spPr/>
    </dgm:pt>
    <dgm:pt modelId="{2F55043C-61F7-43F8-AD5C-2D39B8A45C44}" type="pres">
      <dgm:prSet presAssocID="{8361AAB6-E9D5-4577-AF6A-2BA658DA7993}" presName="connTx" presStyleLbl="parChTrans1D4" presStyleIdx="0" presStyleCnt="8"/>
      <dgm:spPr/>
    </dgm:pt>
    <dgm:pt modelId="{1AC54815-6524-4337-B8E1-FD8412ADF1E0}" type="pres">
      <dgm:prSet presAssocID="{FE05C467-8BD5-4AD7-8964-6EC6564A8F00}" presName="root2" presStyleCnt="0"/>
      <dgm:spPr/>
    </dgm:pt>
    <dgm:pt modelId="{C652532C-5A16-4E00-B723-B344514B2658}" type="pres">
      <dgm:prSet presAssocID="{FE05C467-8BD5-4AD7-8964-6EC6564A8F00}" presName="LevelTwoTextNode" presStyleLbl="node4" presStyleIdx="0" presStyleCnt="8">
        <dgm:presLayoutVars>
          <dgm:chPref val="3"/>
        </dgm:presLayoutVars>
      </dgm:prSet>
      <dgm:spPr/>
    </dgm:pt>
    <dgm:pt modelId="{98E43887-9408-470F-8357-389D00EF9969}" type="pres">
      <dgm:prSet presAssocID="{FE05C467-8BD5-4AD7-8964-6EC6564A8F00}" presName="level3hierChild" presStyleCnt="0"/>
      <dgm:spPr/>
    </dgm:pt>
    <dgm:pt modelId="{05D5EABD-52AA-432C-8545-3F8C10AA35B8}" type="pres">
      <dgm:prSet presAssocID="{227C0A10-6E89-4B8F-AEC4-9D00CDA476DC}" presName="conn2-1" presStyleLbl="parChTrans1D3" presStyleIdx="1" presStyleCnt="4"/>
      <dgm:spPr/>
    </dgm:pt>
    <dgm:pt modelId="{982127DD-2463-462D-AEF5-E7BC80FEB10D}" type="pres">
      <dgm:prSet presAssocID="{227C0A10-6E89-4B8F-AEC4-9D00CDA476DC}" presName="connTx" presStyleLbl="parChTrans1D3" presStyleIdx="1" presStyleCnt="4"/>
      <dgm:spPr/>
    </dgm:pt>
    <dgm:pt modelId="{7BB1B4DB-026C-4E1B-AF5A-F5C9052F50B5}" type="pres">
      <dgm:prSet presAssocID="{71984FF5-F5DF-4EC5-A01B-D9F9243C80FB}" presName="root2" presStyleCnt="0"/>
      <dgm:spPr/>
    </dgm:pt>
    <dgm:pt modelId="{0DAFD3B4-B4C1-4E3A-86C2-B66EE23D06B9}" type="pres">
      <dgm:prSet presAssocID="{71984FF5-F5DF-4EC5-A01B-D9F9243C80FB}" presName="LevelTwoTextNode" presStyleLbl="node3" presStyleIdx="1" presStyleCnt="4">
        <dgm:presLayoutVars>
          <dgm:chPref val="3"/>
        </dgm:presLayoutVars>
      </dgm:prSet>
      <dgm:spPr/>
    </dgm:pt>
    <dgm:pt modelId="{6D9F4DF4-70DD-41B2-9926-F38DD20589FF}" type="pres">
      <dgm:prSet presAssocID="{71984FF5-F5DF-4EC5-A01B-D9F9243C80FB}" presName="level3hierChild" presStyleCnt="0"/>
      <dgm:spPr/>
    </dgm:pt>
    <dgm:pt modelId="{4D261E6A-D3FD-4986-B670-A7AE01F0CBCE}" type="pres">
      <dgm:prSet presAssocID="{FC355343-ACE5-4A85-AFD9-6F93F349F6AB}" presName="conn2-1" presStyleLbl="parChTrans1D4" presStyleIdx="1" presStyleCnt="8"/>
      <dgm:spPr/>
    </dgm:pt>
    <dgm:pt modelId="{7BA8F251-C8D0-4F54-B0A3-DCD48DADB727}" type="pres">
      <dgm:prSet presAssocID="{FC355343-ACE5-4A85-AFD9-6F93F349F6AB}" presName="connTx" presStyleLbl="parChTrans1D4" presStyleIdx="1" presStyleCnt="8"/>
      <dgm:spPr/>
    </dgm:pt>
    <dgm:pt modelId="{DEC70A27-23CB-4788-B1B8-E6C995D41620}" type="pres">
      <dgm:prSet presAssocID="{71C9DEC3-B9AD-4C40-A1E6-FAA5AF77BDFF}" presName="root2" presStyleCnt="0"/>
      <dgm:spPr/>
    </dgm:pt>
    <dgm:pt modelId="{0D30AB91-5B3A-4FD7-BB2A-EA286ABEA520}" type="pres">
      <dgm:prSet presAssocID="{71C9DEC3-B9AD-4C40-A1E6-FAA5AF77BDFF}" presName="LevelTwoTextNode" presStyleLbl="node4" presStyleIdx="1" presStyleCnt="8">
        <dgm:presLayoutVars>
          <dgm:chPref val="3"/>
        </dgm:presLayoutVars>
      </dgm:prSet>
      <dgm:spPr/>
    </dgm:pt>
    <dgm:pt modelId="{00888200-F52C-488A-9BDD-40F662B6FFDD}" type="pres">
      <dgm:prSet presAssocID="{71C9DEC3-B9AD-4C40-A1E6-FAA5AF77BDFF}" presName="level3hierChild" presStyleCnt="0"/>
      <dgm:spPr/>
    </dgm:pt>
    <dgm:pt modelId="{B2A128D7-D3F3-446E-BB7B-3ACB887A0BF9}" type="pres">
      <dgm:prSet presAssocID="{72B73E47-EC33-455B-A57A-BEDD76F8907F}" presName="conn2-1" presStyleLbl="parChTrans1D4" presStyleIdx="2" presStyleCnt="8"/>
      <dgm:spPr/>
    </dgm:pt>
    <dgm:pt modelId="{5FCD1508-183B-4613-BBC4-E21CBC68A335}" type="pres">
      <dgm:prSet presAssocID="{72B73E47-EC33-455B-A57A-BEDD76F8907F}" presName="connTx" presStyleLbl="parChTrans1D4" presStyleIdx="2" presStyleCnt="8"/>
      <dgm:spPr/>
    </dgm:pt>
    <dgm:pt modelId="{B5C412C3-AA30-4B06-A1E2-3B6733D0D086}" type="pres">
      <dgm:prSet presAssocID="{53F3E36B-5943-407C-8863-6973514F8575}" presName="root2" presStyleCnt="0"/>
      <dgm:spPr/>
    </dgm:pt>
    <dgm:pt modelId="{F723CF5D-E315-4494-9B44-268584C3273A}" type="pres">
      <dgm:prSet presAssocID="{53F3E36B-5943-407C-8863-6973514F8575}" presName="LevelTwoTextNode" presStyleLbl="node4" presStyleIdx="2" presStyleCnt="8">
        <dgm:presLayoutVars>
          <dgm:chPref val="3"/>
        </dgm:presLayoutVars>
      </dgm:prSet>
      <dgm:spPr/>
    </dgm:pt>
    <dgm:pt modelId="{7291DF16-AF72-4D95-A297-988C80C8CC2A}" type="pres">
      <dgm:prSet presAssocID="{53F3E36B-5943-407C-8863-6973514F8575}" presName="level3hierChild" presStyleCnt="0"/>
      <dgm:spPr/>
    </dgm:pt>
    <dgm:pt modelId="{344D7B8F-C55C-4F4C-8CB1-6F5AF84A519E}" type="pres">
      <dgm:prSet presAssocID="{C59375EE-D209-4392-B2FA-17F3A0F9A395}" presName="conn2-1" presStyleLbl="parChTrans1D4" presStyleIdx="3" presStyleCnt="8"/>
      <dgm:spPr/>
    </dgm:pt>
    <dgm:pt modelId="{218310C2-01A7-416F-86A9-7272D9072BE3}" type="pres">
      <dgm:prSet presAssocID="{C59375EE-D209-4392-B2FA-17F3A0F9A395}" presName="connTx" presStyleLbl="parChTrans1D4" presStyleIdx="3" presStyleCnt="8"/>
      <dgm:spPr/>
    </dgm:pt>
    <dgm:pt modelId="{9BB48D79-A222-422A-8E85-C1A943754F68}" type="pres">
      <dgm:prSet presAssocID="{0C8C4E1E-E593-4600-89BB-99B804C38F02}" presName="root2" presStyleCnt="0"/>
      <dgm:spPr/>
    </dgm:pt>
    <dgm:pt modelId="{38C60E65-64C5-495D-8980-3AFEED3D532E}" type="pres">
      <dgm:prSet presAssocID="{0C8C4E1E-E593-4600-89BB-99B804C38F02}" presName="LevelTwoTextNode" presStyleLbl="node4" presStyleIdx="3" presStyleCnt="8">
        <dgm:presLayoutVars>
          <dgm:chPref val="3"/>
        </dgm:presLayoutVars>
      </dgm:prSet>
      <dgm:spPr/>
    </dgm:pt>
    <dgm:pt modelId="{BE54EB0A-A4D8-4371-92F2-243D9F620E6D}" type="pres">
      <dgm:prSet presAssocID="{0C8C4E1E-E593-4600-89BB-99B804C38F02}" presName="level3hierChild" presStyleCnt="0"/>
      <dgm:spPr/>
    </dgm:pt>
    <dgm:pt modelId="{2CAEFCB0-64A6-4D50-981E-C6122206402D}" type="pres">
      <dgm:prSet presAssocID="{E4AA1086-0ECA-4D31-8E46-1B3F0E4F0929}" presName="conn2-1" presStyleLbl="parChTrans1D4" presStyleIdx="4" presStyleCnt="8"/>
      <dgm:spPr/>
    </dgm:pt>
    <dgm:pt modelId="{9EA93F34-CB87-4A4B-8FE8-2746C307E250}" type="pres">
      <dgm:prSet presAssocID="{E4AA1086-0ECA-4D31-8E46-1B3F0E4F0929}" presName="connTx" presStyleLbl="parChTrans1D4" presStyleIdx="4" presStyleCnt="8"/>
      <dgm:spPr/>
    </dgm:pt>
    <dgm:pt modelId="{007670BB-A1CB-4126-9F86-7330B56648D2}" type="pres">
      <dgm:prSet presAssocID="{64A80570-DACB-4BB8-AA34-1F781B3608CE}" presName="root2" presStyleCnt="0"/>
      <dgm:spPr/>
    </dgm:pt>
    <dgm:pt modelId="{DED140F5-FE92-4420-A46F-7BC910E334A5}" type="pres">
      <dgm:prSet presAssocID="{64A80570-DACB-4BB8-AA34-1F781B3608CE}" presName="LevelTwoTextNode" presStyleLbl="node4" presStyleIdx="4" presStyleCnt="8">
        <dgm:presLayoutVars>
          <dgm:chPref val="3"/>
        </dgm:presLayoutVars>
      </dgm:prSet>
      <dgm:spPr/>
    </dgm:pt>
    <dgm:pt modelId="{126C88EE-2CC0-4535-93F4-7F7F54CEBD53}" type="pres">
      <dgm:prSet presAssocID="{64A80570-DACB-4BB8-AA34-1F781B3608CE}" presName="level3hierChild" presStyleCnt="0"/>
      <dgm:spPr/>
    </dgm:pt>
    <dgm:pt modelId="{F92A8877-EC1A-4EE3-AE9D-FC216651BB6E}" type="pres">
      <dgm:prSet presAssocID="{9ECA64D1-0E19-4F4F-AF8C-E23033156D2E}" presName="conn2-1" presStyleLbl="parChTrans1D4" presStyleIdx="5" presStyleCnt="8"/>
      <dgm:spPr/>
    </dgm:pt>
    <dgm:pt modelId="{910A122F-B3B3-4E89-B50C-5BB73D3E5FE3}" type="pres">
      <dgm:prSet presAssocID="{9ECA64D1-0E19-4F4F-AF8C-E23033156D2E}" presName="connTx" presStyleLbl="parChTrans1D4" presStyleIdx="5" presStyleCnt="8"/>
      <dgm:spPr/>
    </dgm:pt>
    <dgm:pt modelId="{4506B3B3-FB9D-4557-9EAF-4649B53694E5}" type="pres">
      <dgm:prSet presAssocID="{C8A933E2-A0AB-4D36-9E23-35EDF0B0A391}" presName="root2" presStyleCnt="0"/>
      <dgm:spPr/>
    </dgm:pt>
    <dgm:pt modelId="{20B6E0CB-191A-4F4C-87C3-3BCD0D9BEF76}" type="pres">
      <dgm:prSet presAssocID="{C8A933E2-A0AB-4D36-9E23-35EDF0B0A391}" presName="LevelTwoTextNode" presStyleLbl="node4" presStyleIdx="5" presStyleCnt="8">
        <dgm:presLayoutVars>
          <dgm:chPref val="3"/>
        </dgm:presLayoutVars>
      </dgm:prSet>
      <dgm:spPr/>
    </dgm:pt>
    <dgm:pt modelId="{F8A541DE-0CDA-488F-87C5-BD422B2EBEF9}" type="pres">
      <dgm:prSet presAssocID="{C8A933E2-A0AB-4D36-9E23-35EDF0B0A391}" presName="level3hierChild" presStyleCnt="0"/>
      <dgm:spPr/>
    </dgm:pt>
    <dgm:pt modelId="{2B0309C4-14F0-44F9-983E-EF3A0596557B}" type="pres">
      <dgm:prSet presAssocID="{B686B4D8-7272-4241-BAD4-850168BC13A6}" presName="conn2-1" presStyleLbl="parChTrans1D2" presStyleIdx="1" presStyleCnt="2"/>
      <dgm:spPr/>
    </dgm:pt>
    <dgm:pt modelId="{B43DE43F-4548-4CA0-A256-48664C3B87E6}" type="pres">
      <dgm:prSet presAssocID="{B686B4D8-7272-4241-BAD4-850168BC13A6}" presName="connTx" presStyleLbl="parChTrans1D2" presStyleIdx="1" presStyleCnt="2"/>
      <dgm:spPr/>
    </dgm:pt>
    <dgm:pt modelId="{2340FBED-7A44-419C-A785-F55BCA63C017}" type="pres">
      <dgm:prSet presAssocID="{C0AF8DC5-56F3-4AE9-B033-01476363D555}" presName="root2" presStyleCnt="0"/>
      <dgm:spPr/>
    </dgm:pt>
    <dgm:pt modelId="{41C700D1-2BC2-421D-85BC-1BE22A6DF30D}" type="pres">
      <dgm:prSet presAssocID="{C0AF8DC5-56F3-4AE9-B033-01476363D555}" presName="LevelTwoTextNode" presStyleLbl="node2" presStyleIdx="1" presStyleCnt="2">
        <dgm:presLayoutVars>
          <dgm:chPref val="3"/>
        </dgm:presLayoutVars>
      </dgm:prSet>
      <dgm:spPr/>
    </dgm:pt>
    <dgm:pt modelId="{2DCF1456-C4D3-4218-A880-C7732013EEA0}" type="pres">
      <dgm:prSet presAssocID="{C0AF8DC5-56F3-4AE9-B033-01476363D555}" presName="level3hierChild" presStyleCnt="0"/>
      <dgm:spPr/>
    </dgm:pt>
    <dgm:pt modelId="{63C19BF3-52C0-4EE3-82DB-D92264A6096C}" type="pres">
      <dgm:prSet presAssocID="{D59B4FFD-384C-410B-A7E8-4B2A2A42B06F}" presName="conn2-1" presStyleLbl="parChTrans1D3" presStyleIdx="2" presStyleCnt="4"/>
      <dgm:spPr/>
    </dgm:pt>
    <dgm:pt modelId="{2E5D93AC-4BE1-4145-B9DB-7B2C5F78BB16}" type="pres">
      <dgm:prSet presAssocID="{D59B4FFD-384C-410B-A7E8-4B2A2A42B06F}" presName="connTx" presStyleLbl="parChTrans1D3" presStyleIdx="2" presStyleCnt="4"/>
      <dgm:spPr/>
    </dgm:pt>
    <dgm:pt modelId="{4270DEF7-6CA1-4DA4-AB79-3ED756724BB7}" type="pres">
      <dgm:prSet presAssocID="{8045D1B2-68A2-4485-9C59-8897A05F8F52}" presName="root2" presStyleCnt="0"/>
      <dgm:spPr/>
    </dgm:pt>
    <dgm:pt modelId="{D57C61BB-11AA-473B-B361-766BD6FDAA09}" type="pres">
      <dgm:prSet presAssocID="{8045D1B2-68A2-4485-9C59-8897A05F8F52}" presName="LevelTwoTextNode" presStyleLbl="node3" presStyleIdx="2" presStyleCnt="4">
        <dgm:presLayoutVars>
          <dgm:chPref val="3"/>
        </dgm:presLayoutVars>
      </dgm:prSet>
      <dgm:spPr/>
    </dgm:pt>
    <dgm:pt modelId="{3849CC4A-6603-4C33-972D-DCDF80BA4A9C}" type="pres">
      <dgm:prSet presAssocID="{8045D1B2-68A2-4485-9C59-8897A05F8F52}" presName="level3hierChild" presStyleCnt="0"/>
      <dgm:spPr/>
    </dgm:pt>
    <dgm:pt modelId="{DE6E700E-7DEB-483F-8CEC-36AE40E59583}" type="pres">
      <dgm:prSet presAssocID="{AB0F2300-9EE2-4359-BFB9-0DBC51188411}" presName="conn2-1" presStyleLbl="parChTrans1D4" presStyleIdx="6" presStyleCnt="8"/>
      <dgm:spPr/>
    </dgm:pt>
    <dgm:pt modelId="{69AFD56E-ED37-4622-B4C6-660C0FEBFE9C}" type="pres">
      <dgm:prSet presAssocID="{AB0F2300-9EE2-4359-BFB9-0DBC51188411}" presName="connTx" presStyleLbl="parChTrans1D4" presStyleIdx="6" presStyleCnt="8"/>
      <dgm:spPr/>
    </dgm:pt>
    <dgm:pt modelId="{06584AEE-F384-4A22-9849-080291B32329}" type="pres">
      <dgm:prSet presAssocID="{8B54700D-CF62-48D4-A052-3E83F85CF25D}" presName="root2" presStyleCnt="0"/>
      <dgm:spPr/>
    </dgm:pt>
    <dgm:pt modelId="{2C215754-66FE-474E-90BA-4F655B756023}" type="pres">
      <dgm:prSet presAssocID="{8B54700D-CF62-48D4-A052-3E83F85CF25D}" presName="LevelTwoTextNode" presStyleLbl="node4" presStyleIdx="6" presStyleCnt="8">
        <dgm:presLayoutVars>
          <dgm:chPref val="3"/>
        </dgm:presLayoutVars>
      </dgm:prSet>
      <dgm:spPr/>
    </dgm:pt>
    <dgm:pt modelId="{A83CF5CC-C430-4DFC-A906-640C7243D5E5}" type="pres">
      <dgm:prSet presAssocID="{8B54700D-CF62-48D4-A052-3E83F85CF25D}" presName="level3hierChild" presStyleCnt="0"/>
      <dgm:spPr/>
    </dgm:pt>
    <dgm:pt modelId="{D37417A8-E805-465B-B99F-A809D0C11A9F}" type="pres">
      <dgm:prSet presAssocID="{3A58BCA4-7D27-4133-9E77-AB46C07A8ED5}" presName="conn2-1" presStyleLbl="parChTrans1D3" presStyleIdx="3" presStyleCnt="4"/>
      <dgm:spPr/>
    </dgm:pt>
    <dgm:pt modelId="{568AFB81-77BB-4E31-BAA0-453A15F51449}" type="pres">
      <dgm:prSet presAssocID="{3A58BCA4-7D27-4133-9E77-AB46C07A8ED5}" presName="connTx" presStyleLbl="parChTrans1D3" presStyleIdx="3" presStyleCnt="4"/>
      <dgm:spPr/>
    </dgm:pt>
    <dgm:pt modelId="{990A5D38-EE82-48D7-9458-594DBDED2D47}" type="pres">
      <dgm:prSet presAssocID="{B45678B6-D145-4BF3-86E6-06A5D60F1C44}" presName="root2" presStyleCnt="0"/>
      <dgm:spPr/>
    </dgm:pt>
    <dgm:pt modelId="{735CE7B5-6D37-4013-A54D-EEC87A6EF9F5}" type="pres">
      <dgm:prSet presAssocID="{B45678B6-D145-4BF3-86E6-06A5D60F1C44}" presName="LevelTwoTextNode" presStyleLbl="node3" presStyleIdx="3" presStyleCnt="4">
        <dgm:presLayoutVars>
          <dgm:chPref val="3"/>
        </dgm:presLayoutVars>
      </dgm:prSet>
      <dgm:spPr/>
    </dgm:pt>
    <dgm:pt modelId="{2D980E23-1ADC-4FD2-8254-29B96CC097CA}" type="pres">
      <dgm:prSet presAssocID="{B45678B6-D145-4BF3-86E6-06A5D60F1C44}" presName="level3hierChild" presStyleCnt="0"/>
      <dgm:spPr/>
    </dgm:pt>
    <dgm:pt modelId="{D5916E5A-0CBE-4E2F-807C-5C6ACFA7DBFB}" type="pres">
      <dgm:prSet presAssocID="{77D36061-8FDC-4F91-A719-98CA3C234D5C}" presName="conn2-1" presStyleLbl="parChTrans1D4" presStyleIdx="7" presStyleCnt="8"/>
      <dgm:spPr/>
    </dgm:pt>
    <dgm:pt modelId="{6D8757B0-0B65-4197-829E-0820F2ED72E2}" type="pres">
      <dgm:prSet presAssocID="{77D36061-8FDC-4F91-A719-98CA3C234D5C}" presName="connTx" presStyleLbl="parChTrans1D4" presStyleIdx="7" presStyleCnt="8"/>
      <dgm:spPr/>
    </dgm:pt>
    <dgm:pt modelId="{5FA7D16A-3416-4FD1-A6F2-3AA20AB09C99}" type="pres">
      <dgm:prSet presAssocID="{720A7EEF-3D9A-4044-B664-81759624BEAE}" presName="root2" presStyleCnt="0"/>
      <dgm:spPr/>
    </dgm:pt>
    <dgm:pt modelId="{ED52BC87-D860-4CC4-869C-4B0315BA1D94}" type="pres">
      <dgm:prSet presAssocID="{720A7EEF-3D9A-4044-B664-81759624BEAE}" presName="LevelTwoTextNode" presStyleLbl="node4" presStyleIdx="7" presStyleCnt="8">
        <dgm:presLayoutVars>
          <dgm:chPref val="3"/>
        </dgm:presLayoutVars>
      </dgm:prSet>
      <dgm:spPr/>
    </dgm:pt>
    <dgm:pt modelId="{B1F242D9-E31D-4B1A-BC46-92B6490D6ED3}" type="pres">
      <dgm:prSet presAssocID="{720A7EEF-3D9A-4044-B664-81759624BEAE}" presName="level3hierChild" presStyleCnt="0"/>
      <dgm:spPr/>
    </dgm:pt>
  </dgm:ptLst>
  <dgm:cxnLst>
    <dgm:cxn modelId="{681E8901-C62E-43B4-866E-4E25760615B1}" srcId="{71984FF5-F5DF-4EC5-A01B-D9F9243C80FB}" destId="{71C9DEC3-B9AD-4C40-A1E6-FAA5AF77BDFF}" srcOrd="0" destOrd="0" parTransId="{FC355343-ACE5-4A85-AFD9-6F93F349F6AB}" sibTransId="{80408D83-0507-4DFF-97F2-B5B3E697700C}"/>
    <dgm:cxn modelId="{A755830A-F718-48E9-AF0E-50A1D3D4110E}" type="presOf" srcId="{8361AAB6-E9D5-4577-AF6A-2BA658DA7993}" destId="{2F55043C-61F7-43F8-AD5C-2D39B8A45C44}" srcOrd="1" destOrd="0" presId="urn:microsoft.com/office/officeart/2008/layout/HorizontalMultiLevelHierarchy"/>
    <dgm:cxn modelId="{9168E80B-A846-4F2D-9DC6-3BC48DD1AA38}" type="presOf" srcId="{FC355343-ACE5-4A85-AFD9-6F93F349F6AB}" destId="{4D261E6A-D3FD-4986-B670-A7AE01F0CBCE}" srcOrd="0" destOrd="0" presId="urn:microsoft.com/office/officeart/2008/layout/HorizontalMultiLevelHierarchy"/>
    <dgm:cxn modelId="{A81E2618-EEBF-473E-9EEF-9C22DE1F3FEC}" type="presOf" srcId="{D59B4FFD-384C-410B-A7E8-4B2A2A42B06F}" destId="{2E5D93AC-4BE1-4145-B9DB-7B2C5F78BB16}" srcOrd="1" destOrd="0" presId="urn:microsoft.com/office/officeart/2008/layout/HorizontalMultiLevelHierarchy"/>
    <dgm:cxn modelId="{72526719-52EF-455F-8388-82B44059C57F}" type="presOf" srcId="{53F3E36B-5943-407C-8863-6973514F8575}" destId="{F723CF5D-E315-4494-9B44-268584C3273A}" srcOrd="0" destOrd="0" presId="urn:microsoft.com/office/officeart/2008/layout/HorizontalMultiLevelHierarchy"/>
    <dgm:cxn modelId="{F164561B-49A7-4F5C-9545-BDC651FF457B}" type="presOf" srcId="{E4AA1086-0ECA-4D31-8E46-1B3F0E4F0929}" destId="{2CAEFCB0-64A6-4D50-981E-C6122206402D}" srcOrd="0" destOrd="0" presId="urn:microsoft.com/office/officeart/2008/layout/HorizontalMultiLevelHierarchy"/>
    <dgm:cxn modelId="{35325C20-B5F9-4E8B-8C08-A296A31D1C38}" type="presOf" srcId="{753730E1-91D1-4F17-B828-977C2CCDE455}" destId="{E0B151E4-0C7B-4850-B822-1609D08A913C}" srcOrd="0" destOrd="0" presId="urn:microsoft.com/office/officeart/2008/layout/HorizontalMultiLevelHierarchy"/>
    <dgm:cxn modelId="{5C800D22-5831-4FDF-AA62-28B910332B00}" type="presOf" srcId="{72B73E47-EC33-455B-A57A-BEDD76F8907F}" destId="{B2A128D7-D3F3-446E-BB7B-3ACB887A0BF9}" srcOrd="0" destOrd="0" presId="urn:microsoft.com/office/officeart/2008/layout/HorizontalMultiLevelHierarchy"/>
    <dgm:cxn modelId="{D4D40D25-01D9-4E45-A464-5D4C6AA1A591}" type="presOf" srcId="{AB0F2300-9EE2-4359-BFB9-0DBC51188411}" destId="{69AFD56E-ED37-4622-B4C6-660C0FEBFE9C}" srcOrd="1" destOrd="0" presId="urn:microsoft.com/office/officeart/2008/layout/HorizontalMultiLevelHierarchy"/>
    <dgm:cxn modelId="{C1293625-CBFE-40E3-85A7-D38B1C92132C}" type="presOf" srcId="{B45678B6-D145-4BF3-86E6-06A5D60F1C44}" destId="{735CE7B5-6D37-4013-A54D-EEC87A6EF9F5}" srcOrd="0" destOrd="0" presId="urn:microsoft.com/office/officeart/2008/layout/HorizontalMultiLevelHierarchy"/>
    <dgm:cxn modelId="{C669482B-A55A-4249-88D9-C48E80DFDDE8}" srcId="{B45678B6-D145-4BF3-86E6-06A5D60F1C44}" destId="{720A7EEF-3D9A-4044-B664-81759624BEAE}" srcOrd="0" destOrd="0" parTransId="{77D36061-8FDC-4F91-A719-98CA3C234D5C}" sibTransId="{B6ED20F3-0BEB-4D36-9C32-6818184FD3E9}"/>
    <dgm:cxn modelId="{22D27F2D-8162-4C6A-9E36-C915020005DC}" type="presOf" srcId="{AF3E686B-4572-4293-A784-5891A9D4529E}" destId="{6CD5362F-D7AF-4754-B975-2014B966F93C}" srcOrd="0" destOrd="0" presId="urn:microsoft.com/office/officeart/2008/layout/HorizontalMultiLevelHierarchy"/>
    <dgm:cxn modelId="{B24E9B33-87A0-4B38-838B-4326A6107376}" srcId="{8045D1B2-68A2-4485-9C59-8897A05F8F52}" destId="{8B54700D-CF62-48D4-A052-3E83F85CF25D}" srcOrd="0" destOrd="0" parTransId="{AB0F2300-9EE2-4359-BFB9-0DBC51188411}" sibTransId="{EF21A2F6-106D-4D9F-BF63-C1DACC8CE32E}"/>
    <dgm:cxn modelId="{6EB73834-E6EB-4669-87A1-C6BAD7052286}" type="presOf" srcId="{299D46DB-EB80-492C-8AA4-7908207CB20C}" destId="{99862158-CA5D-4B08-B96E-60E58B91C76F}" srcOrd="0" destOrd="0" presId="urn:microsoft.com/office/officeart/2008/layout/HorizontalMultiLevelHierarchy"/>
    <dgm:cxn modelId="{6B28BC37-B904-4C4F-9526-6A34A9A8DFBF}" type="presOf" srcId="{A3BF3EF1-5CF2-439C-AAB8-E7469A5E1561}" destId="{1B1E4AD6-FA49-4978-8373-31404A62C496}" srcOrd="1" destOrd="0" presId="urn:microsoft.com/office/officeart/2008/layout/HorizontalMultiLevelHierarchy"/>
    <dgm:cxn modelId="{29DD7A39-36BD-48E1-9297-5A7BA0228A3E}" srcId="{0C8C4E1E-E593-4600-89BB-99B804C38F02}" destId="{C8A933E2-A0AB-4D36-9E23-35EDF0B0A391}" srcOrd="1" destOrd="0" parTransId="{9ECA64D1-0E19-4F4F-AF8C-E23033156D2E}" sibTransId="{B0565AA1-7DDF-4130-8555-3A07C6DF7A95}"/>
    <dgm:cxn modelId="{3C09AD3A-6F08-4A33-8664-11818F4766CD}" type="presOf" srcId="{8B54700D-CF62-48D4-A052-3E83F85CF25D}" destId="{2C215754-66FE-474E-90BA-4F655B756023}" srcOrd="0" destOrd="0" presId="urn:microsoft.com/office/officeart/2008/layout/HorizontalMultiLevelHierarchy"/>
    <dgm:cxn modelId="{9766DC3B-A9F8-4415-A30B-884E4713E2EE}" type="presOf" srcId="{B686B4D8-7272-4241-BAD4-850168BC13A6}" destId="{2B0309C4-14F0-44F9-983E-EF3A0596557B}" srcOrd="0" destOrd="0" presId="urn:microsoft.com/office/officeart/2008/layout/HorizontalMultiLevelHierarchy"/>
    <dgm:cxn modelId="{7C71493F-A664-49C7-B770-DF5D52F63A86}" srcId="{71984FF5-F5DF-4EC5-A01B-D9F9243C80FB}" destId="{0C8C4E1E-E593-4600-89BB-99B804C38F02}" srcOrd="1" destOrd="0" parTransId="{C59375EE-D209-4392-B2FA-17F3A0F9A395}" sibTransId="{4444E3BD-938A-4A89-B284-F57039E36C47}"/>
    <dgm:cxn modelId="{2CFED15D-50B5-4BD6-8F12-DAA084BF9D98}" srcId="{0C8C4E1E-E593-4600-89BB-99B804C38F02}" destId="{64A80570-DACB-4BB8-AA34-1F781B3608CE}" srcOrd="0" destOrd="0" parTransId="{E4AA1086-0ECA-4D31-8E46-1B3F0E4F0929}" sibTransId="{5C266DFA-804B-46AA-B3C2-A729B1BA4553}"/>
    <dgm:cxn modelId="{4128D941-4AA5-448F-9021-F9C6629C7ABD}" type="presOf" srcId="{C59375EE-D209-4392-B2FA-17F3A0F9A395}" destId="{344D7B8F-C55C-4F4C-8CB1-6F5AF84A519E}" srcOrd="0" destOrd="0" presId="urn:microsoft.com/office/officeart/2008/layout/HorizontalMultiLevelHierarchy"/>
    <dgm:cxn modelId="{BC30BF62-4742-4FB3-99B7-757AF2A8DE3C}" type="presOf" srcId="{64A80570-DACB-4BB8-AA34-1F781B3608CE}" destId="{DED140F5-FE92-4420-A46F-7BC910E334A5}" srcOrd="0" destOrd="0" presId="urn:microsoft.com/office/officeart/2008/layout/HorizontalMultiLevelHierarchy"/>
    <dgm:cxn modelId="{9CCDB547-9E97-487C-9BFF-95CF1C5637CD}" type="presOf" srcId="{A3BF3EF1-5CF2-439C-AAB8-E7469A5E1561}" destId="{A328025D-BD1F-4D53-88D9-0B5C1349E3C3}" srcOrd="0" destOrd="0" presId="urn:microsoft.com/office/officeart/2008/layout/HorizontalMultiLevelHierarchy"/>
    <dgm:cxn modelId="{30584F69-D295-4DFD-811D-97654439EB50}" type="presOf" srcId="{FE05C467-8BD5-4AD7-8964-6EC6564A8F00}" destId="{C652532C-5A16-4E00-B723-B344514B2658}" srcOrd="0" destOrd="0" presId="urn:microsoft.com/office/officeart/2008/layout/HorizontalMultiLevelHierarchy"/>
    <dgm:cxn modelId="{C03F334A-6338-4955-9B6D-D0D5409631CA}" type="presOf" srcId="{3A58BCA4-7D27-4133-9E77-AB46C07A8ED5}" destId="{D37417A8-E805-465B-B99F-A809D0C11A9F}" srcOrd="0" destOrd="0" presId="urn:microsoft.com/office/officeart/2008/layout/HorizontalMultiLevelHierarchy"/>
    <dgm:cxn modelId="{BE10D44B-CD1A-48CB-9C19-DE50490CC038}" srcId="{AF3E686B-4572-4293-A784-5891A9D4529E}" destId="{299D46DB-EB80-492C-8AA4-7908207CB20C}" srcOrd="0" destOrd="0" parTransId="{87A75B1E-5E88-4B0D-AD6F-D780459A4605}" sibTransId="{D600CFF9-AFC0-4F96-9B30-A10403152EC3}"/>
    <dgm:cxn modelId="{55B4B16E-7BA8-4354-9393-6A3566760402}" type="presOf" srcId="{0C8C4E1E-E593-4600-89BB-99B804C38F02}" destId="{38C60E65-64C5-495D-8980-3AFEED3D532E}" srcOrd="0" destOrd="0" presId="urn:microsoft.com/office/officeart/2008/layout/HorizontalMultiLevelHierarchy"/>
    <dgm:cxn modelId="{89464E4F-159A-4024-8FA5-0D69BEB6620A}" type="presOf" srcId="{C59375EE-D209-4392-B2FA-17F3A0F9A395}" destId="{218310C2-01A7-416F-86A9-7272D9072BE3}" srcOrd="1" destOrd="0" presId="urn:microsoft.com/office/officeart/2008/layout/HorizontalMultiLevelHierarchy"/>
    <dgm:cxn modelId="{9157EF6F-A26A-46EB-B8F6-B325D14CC2C8}" type="presOf" srcId="{753730E1-91D1-4F17-B828-977C2CCDE455}" destId="{49C4DD2E-B310-4F7B-8425-05CD5D8F340F}" srcOrd="1" destOrd="0" presId="urn:microsoft.com/office/officeart/2008/layout/HorizontalMultiLevelHierarchy"/>
    <dgm:cxn modelId="{5D1C2253-7D99-4B9D-920F-F000AFECDB90}" srcId="{71C9DEC3-B9AD-4C40-A1E6-FAA5AF77BDFF}" destId="{53F3E36B-5943-407C-8863-6973514F8575}" srcOrd="0" destOrd="0" parTransId="{72B73E47-EC33-455B-A57A-BEDD76F8907F}" sibTransId="{97854B88-32D9-4AE5-A025-E47797437A38}"/>
    <dgm:cxn modelId="{2E964C79-FDFB-4250-ADB2-09D23BC5770B}" srcId="{299D46DB-EB80-492C-8AA4-7908207CB20C}" destId="{83972ED7-B27E-41F9-BB32-46DA490A12CA}" srcOrd="0" destOrd="0" parTransId="{A3BF3EF1-5CF2-439C-AAB8-E7469A5E1561}" sibTransId="{15858F5D-1AA2-4405-A99F-55397F9F9B71}"/>
    <dgm:cxn modelId="{9445837A-6541-4DED-B782-090A3AD1D0DC}" srcId="{83972ED7-B27E-41F9-BB32-46DA490A12CA}" destId="{71984FF5-F5DF-4EC5-A01B-D9F9243C80FB}" srcOrd="1" destOrd="0" parTransId="{227C0A10-6E89-4B8F-AEC4-9D00CDA476DC}" sibTransId="{0F61EB7E-150A-44A6-BF61-E101D26B9DF1}"/>
    <dgm:cxn modelId="{C49DA27A-2ABE-43D6-8E52-FD097B38555C}" type="presOf" srcId="{8361AAB6-E9D5-4577-AF6A-2BA658DA7993}" destId="{CCFCAC69-CCD6-4FFC-9780-C4AE9389F212}" srcOrd="0" destOrd="0" presId="urn:microsoft.com/office/officeart/2008/layout/HorizontalMultiLevelHierarchy"/>
    <dgm:cxn modelId="{02F62F7D-BE8D-4E48-A08C-48F2AC8218E5}" type="presOf" srcId="{C8A933E2-A0AB-4D36-9E23-35EDF0B0A391}" destId="{20B6E0CB-191A-4F4C-87C3-3BCD0D9BEF76}" srcOrd="0" destOrd="0" presId="urn:microsoft.com/office/officeart/2008/layout/HorizontalMultiLevelHierarchy"/>
    <dgm:cxn modelId="{ED096681-1099-4CDF-B625-A112A1942F0A}" srcId="{299D46DB-EB80-492C-8AA4-7908207CB20C}" destId="{C0AF8DC5-56F3-4AE9-B033-01476363D555}" srcOrd="1" destOrd="0" parTransId="{B686B4D8-7272-4241-BAD4-850168BC13A6}" sibTransId="{7BD31614-316C-4A75-8935-B27CF25DBDF9}"/>
    <dgm:cxn modelId="{9C857D81-32F4-4952-8C37-4491A1AF0E90}" srcId="{C0AF8DC5-56F3-4AE9-B033-01476363D555}" destId="{8045D1B2-68A2-4485-9C59-8897A05F8F52}" srcOrd="0" destOrd="0" parTransId="{D59B4FFD-384C-410B-A7E8-4B2A2A42B06F}" sibTransId="{84EF8F84-E507-4872-9D31-BC31E38363EC}"/>
    <dgm:cxn modelId="{3E1AAB82-8FC6-4CCE-814C-90259509432C}" type="presOf" srcId="{E4AA1086-0ECA-4D31-8E46-1B3F0E4F0929}" destId="{9EA93F34-CB87-4A4B-8FE8-2746C307E250}" srcOrd="1" destOrd="0" presId="urn:microsoft.com/office/officeart/2008/layout/HorizontalMultiLevelHierarchy"/>
    <dgm:cxn modelId="{5CC72E85-EB1F-4607-AC4C-2CA929C340E6}" type="presOf" srcId="{C0AF8DC5-56F3-4AE9-B033-01476363D555}" destId="{41C700D1-2BC2-421D-85BC-1BE22A6DF30D}" srcOrd="0" destOrd="0" presId="urn:microsoft.com/office/officeart/2008/layout/HorizontalMultiLevelHierarchy"/>
    <dgm:cxn modelId="{0BB82F85-A09F-4EF7-90CD-61AEDA4433FC}" type="presOf" srcId="{42836D10-2301-46D5-934D-AD7C4937549D}" destId="{09233BD1-5DD9-4B96-8D9B-4A6803971001}" srcOrd="0" destOrd="0" presId="urn:microsoft.com/office/officeart/2008/layout/HorizontalMultiLevelHierarchy"/>
    <dgm:cxn modelId="{71034888-6EEF-42FF-B2BA-E5B760AF9197}" type="presOf" srcId="{71C9DEC3-B9AD-4C40-A1E6-FAA5AF77BDFF}" destId="{0D30AB91-5B3A-4FD7-BB2A-EA286ABEA520}" srcOrd="0" destOrd="0" presId="urn:microsoft.com/office/officeart/2008/layout/HorizontalMultiLevelHierarchy"/>
    <dgm:cxn modelId="{D2D3BFA4-392C-4C88-82AC-4DCF845A6513}" type="presOf" srcId="{227C0A10-6E89-4B8F-AEC4-9D00CDA476DC}" destId="{05D5EABD-52AA-432C-8545-3F8C10AA35B8}" srcOrd="0" destOrd="0" presId="urn:microsoft.com/office/officeart/2008/layout/HorizontalMultiLevelHierarchy"/>
    <dgm:cxn modelId="{6AD80DAA-0E38-4874-B5AB-339FB16DBEED}" type="presOf" srcId="{83972ED7-B27E-41F9-BB32-46DA490A12CA}" destId="{CA0A5ADD-E57C-4903-AF7F-09C34EA8B713}" srcOrd="0" destOrd="0" presId="urn:microsoft.com/office/officeart/2008/layout/HorizontalMultiLevelHierarchy"/>
    <dgm:cxn modelId="{88424DAB-51E7-481D-AA33-B265F13B8A23}" srcId="{C0AF8DC5-56F3-4AE9-B033-01476363D555}" destId="{B45678B6-D145-4BF3-86E6-06A5D60F1C44}" srcOrd="1" destOrd="0" parTransId="{3A58BCA4-7D27-4133-9E77-AB46C07A8ED5}" sibTransId="{16DA8B48-54FD-4B81-A1B3-EE0855624B15}"/>
    <dgm:cxn modelId="{C542E8AB-E158-495A-AB23-74A733ACBE1F}" type="presOf" srcId="{9ECA64D1-0E19-4F4F-AF8C-E23033156D2E}" destId="{910A122F-B3B3-4E89-B50C-5BB73D3E5FE3}" srcOrd="1" destOrd="0" presId="urn:microsoft.com/office/officeart/2008/layout/HorizontalMultiLevelHierarchy"/>
    <dgm:cxn modelId="{EAA317AD-B231-4C61-9E0F-C96D56E3C342}" type="presOf" srcId="{77D36061-8FDC-4F91-A719-98CA3C234D5C}" destId="{D5916E5A-0CBE-4E2F-807C-5C6ACFA7DBFB}" srcOrd="0" destOrd="0" presId="urn:microsoft.com/office/officeart/2008/layout/HorizontalMultiLevelHierarchy"/>
    <dgm:cxn modelId="{E126CAAD-920C-4776-A32E-53450DAC043E}" type="presOf" srcId="{720A7EEF-3D9A-4044-B664-81759624BEAE}" destId="{ED52BC87-D860-4CC4-869C-4B0315BA1D94}" srcOrd="0" destOrd="0" presId="urn:microsoft.com/office/officeart/2008/layout/HorizontalMultiLevelHierarchy"/>
    <dgm:cxn modelId="{DF9E7DB7-A8D5-4AF2-BDFB-29B456882E87}" type="presOf" srcId="{77D36061-8FDC-4F91-A719-98CA3C234D5C}" destId="{6D8757B0-0B65-4197-829E-0820F2ED72E2}" srcOrd="1" destOrd="0" presId="urn:microsoft.com/office/officeart/2008/layout/HorizontalMultiLevelHierarchy"/>
    <dgm:cxn modelId="{8F0F28BF-6634-444E-9EA0-54FEEEF9CD2D}" type="presOf" srcId="{B686B4D8-7272-4241-BAD4-850168BC13A6}" destId="{B43DE43F-4548-4CA0-A256-48664C3B87E6}" srcOrd="1" destOrd="0" presId="urn:microsoft.com/office/officeart/2008/layout/HorizontalMultiLevelHierarchy"/>
    <dgm:cxn modelId="{2154FFC4-13EC-43AE-8A98-AC673FE7D440}" type="presOf" srcId="{72B73E47-EC33-455B-A57A-BEDD76F8907F}" destId="{5FCD1508-183B-4613-BBC4-E21CBC68A335}" srcOrd="1" destOrd="0" presId="urn:microsoft.com/office/officeart/2008/layout/HorizontalMultiLevelHierarchy"/>
    <dgm:cxn modelId="{678EDFC5-5DC2-4834-B704-301C0EFE585D}" type="presOf" srcId="{9ECA64D1-0E19-4F4F-AF8C-E23033156D2E}" destId="{F92A8877-EC1A-4EE3-AE9D-FC216651BB6E}" srcOrd="0" destOrd="0" presId="urn:microsoft.com/office/officeart/2008/layout/HorizontalMultiLevelHierarchy"/>
    <dgm:cxn modelId="{D4AB19C7-8544-462F-B423-F6542FF24E21}" type="presOf" srcId="{D59B4FFD-384C-410B-A7E8-4B2A2A42B06F}" destId="{63C19BF3-52C0-4EE3-82DB-D92264A6096C}" srcOrd="0" destOrd="0" presId="urn:microsoft.com/office/officeart/2008/layout/HorizontalMultiLevelHierarchy"/>
    <dgm:cxn modelId="{9086B6D5-221A-4BAC-9195-DD794B43D841}" type="presOf" srcId="{227C0A10-6E89-4B8F-AEC4-9D00CDA476DC}" destId="{982127DD-2463-462D-AEF5-E7BC80FEB10D}" srcOrd="1" destOrd="0" presId="urn:microsoft.com/office/officeart/2008/layout/HorizontalMultiLevelHierarchy"/>
    <dgm:cxn modelId="{A8E3BAD8-8CFC-4EAD-AAE1-FF1851A418DB}" srcId="{42836D10-2301-46D5-934D-AD7C4937549D}" destId="{FE05C467-8BD5-4AD7-8964-6EC6564A8F00}" srcOrd="0" destOrd="0" parTransId="{8361AAB6-E9D5-4577-AF6A-2BA658DA7993}" sibTransId="{D368E290-F73F-4E53-9077-3444572AFACC}"/>
    <dgm:cxn modelId="{E97AC6E1-7157-40DF-9F69-4D28A415CD31}" type="presOf" srcId="{AB0F2300-9EE2-4359-BFB9-0DBC51188411}" destId="{DE6E700E-7DEB-483F-8CEC-36AE40E59583}" srcOrd="0" destOrd="0" presId="urn:microsoft.com/office/officeart/2008/layout/HorizontalMultiLevelHierarchy"/>
    <dgm:cxn modelId="{3BED72E7-DF0B-439C-9DD9-46502E3796E9}" type="presOf" srcId="{3A58BCA4-7D27-4133-9E77-AB46C07A8ED5}" destId="{568AFB81-77BB-4E31-BAA0-453A15F51449}" srcOrd="1" destOrd="0" presId="urn:microsoft.com/office/officeart/2008/layout/HorizontalMultiLevelHierarchy"/>
    <dgm:cxn modelId="{D5363BF2-C714-4CAA-A679-D6C3C70CEE55}" type="presOf" srcId="{FC355343-ACE5-4A85-AFD9-6F93F349F6AB}" destId="{7BA8F251-C8D0-4F54-B0A3-DCD48DADB727}" srcOrd="1" destOrd="0" presId="urn:microsoft.com/office/officeart/2008/layout/HorizontalMultiLevelHierarchy"/>
    <dgm:cxn modelId="{6DC414F3-7F1C-42B2-8E39-76709880F2EF}" type="presOf" srcId="{71984FF5-F5DF-4EC5-A01B-D9F9243C80FB}" destId="{0DAFD3B4-B4C1-4E3A-86C2-B66EE23D06B9}" srcOrd="0" destOrd="0" presId="urn:microsoft.com/office/officeart/2008/layout/HorizontalMultiLevelHierarchy"/>
    <dgm:cxn modelId="{F15FF3FD-C0BD-4740-B326-931B51F74C80}" type="presOf" srcId="{8045D1B2-68A2-4485-9C59-8897A05F8F52}" destId="{D57C61BB-11AA-473B-B361-766BD6FDAA09}" srcOrd="0" destOrd="0" presId="urn:microsoft.com/office/officeart/2008/layout/HorizontalMultiLevelHierarchy"/>
    <dgm:cxn modelId="{A61869FE-00C2-4C5E-A31B-9936013801D6}" srcId="{83972ED7-B27E-41F9-BB32-46DA490A12CA}" destId="{42836D10-2301-46D5-934D-AD7C4937549D}" srcOrd="0" destOrd="0" parTransId="{753730E1-91D1-4F17-B828-977C2CCDE455}" sibTransId="{AA1CD5CB-93ED-471F-87E1-FB7579DDC124}"/>
    <dgm:cxn modelId="{1F49E06F-0E56-4023-9B77-2EA55E2D61F0}" type="presParOf" srcId="{6CD5362F-D7AF-4754-B975-2014B966F93C}" destId="{1FB037D5-35C3-4AA5-8E3A-A70C18136E5D}" srcOrd="0" destOrd="0" presId="urn:microsoft.com/office/officeart/2008/layout/HorizontalMultiLevelHierarchy"/>
    <dgm:cxn modelId="{F2479AA4-9EFB-47DC-AADB-E23621CB858A}" type="presParOf" srcId="{1FB037D5-35C3-4AA5-8E3A-A70C18136E5D}" destId="{99862158-CA5D-4B08-B96E-60E58B91C76F}" srcOrd="0" destOrd="0" presId="urn:microsoft.com/office/officeart/2008/layout/HorizontalMultiLevelHierarchy"/>
    <dgm:cxn modelId="{7B4701D3-A24E-4023-819B-909FEE39B38D}" type="presParOf" srcId="{1FB037D5-35C3-4AA5-8E3A-A70C18136E5D}" destId="{8DD51538-3F0E-4731-9E5B-5C344DD86302}" srcOrd="1" destOrd="0" presId="urn:microsoft.com/office/officeart/2008/layout/HorizontalMultiLevelHierarchy"/>
    <dgm:cxn modelId="{C6B9AAA9-B4C9-4371-8D21-33AB2BEE5EC8}" type="presParOf" srcId="{8DD51538-3F0E-4731-9E5B-5C344DD86302}" destId="{A328025D-BD1F-4D53-88D9-0B5C1349E3C3}" srcOrd="0" destOrd="0" presId="urn:microsoft.com/office/officeart/2008/layout/HorizontalMultiLevelHierarchy"/>
    <dgm:cxn modelId="{A3050DEE-D079-4118-BA04-7CF462557440}" type="presParOf" srcId="{A328025D-BD1F-4D53-88D9-0B5C1349E3C3}" destId="{1B1E4AD6-FA49-4978-8373-31404A62C496}" srcOrd="0" destOrd="0" presId="urn:microsoft.com/office/officeart/2008/layout/HorizontalMultiLevelHierarchy"/>
    <dgm:cxn modelId="{7259ED2C-DF46-429D-9F24-F1F0728AF122}" type="presParOf" srcId="{8DD51538-3F0E-4731-9E5B-5C344DD86302}" destId="{224CC79F-AAEF-4466-B832-A9C8C5A0EC92}" srcOrd="1" destOrd="0" presId="urn:microsoft.com/office/officeart/2008/layout/HorizontalMultiLevelHierarchy"/>
    <dgm:cxn modelId="{97C42FD1-7404-40D0-8C49-7315FFFC6BFF}" type="presParOf" srcId="{224CC79F-AAEF-4466-B832-A9C8C5A0EC92}" destId="{CA0A5ADD-E57C-4903-AF7F-09C34EA8B713}" srcOrd="0" destOrd="0" presId="urn:microsoft.com/office/officeart/2008/layout/HorizontalMultiLevelHierarchy"/>
    <dgm:cxn modelId="{C5D45F3F-5B66-40A8-ABD8-138DDC26CEAF}" type="presParOf" srcId="{224CC79F-AAEF-4466-B832-A9C8C5A0EC92}" destId="{ACAE1A48-166E-4D9A-B594-4543AF1C712C}" srcOrd="1" destOrd="0" presId="urn:microsoft.com/office/officeart/2008/layout/HorizontalMultiLevelHierarchy"/>
    <dgm:cxn modelId="{E457264C-CDD0-4401-ABE4-8C7AE9C6D967}" type="presParOf" srcId="{ACAE1A48-166E-4D9A-B594-4543AF1C712C}" destId="{E0B151E4-0C7B-4850-B822-1609D08A913C}" srcOrd="0" destOrd="0" presId="urn:microsoft.com/office/officeart/2008/layout/HorizontalMultiLevelHierarchy"/>
    <dgm:cxn modelId="{1273608D-DDF4-4ECE-9826-6CE818AA3A22}" type="presParOf" srcId="{E0B151E4-0C7B-4850-B822-1609D08A913C}" destId="{49C4DD2E-B310-4F7B-8425-05CD5D8F340F}" srcOrd="0" destOrd="0" presId="urn:microsoft.com/office/officeart/2008/layout/HorizontalMultiLevelHierarchy"/>
    <dgm:cxn modelId="{D7215134-11D5-434F-A4A5-412D689FC789}" type="presParOf" srcId="{ACAE1A48-166E-4D9A-B594-4543AF1C712C}" destId="{9BD790DD-74B2-4701-8D3D-D9B5DF94DFFE}" srcOrd="1" destOrd="0" presId="urn:microsoft.com/office/officeart/2008/layout/HorizontalMultiLevelHierarchy"/>
    <dgm:cxn modelId="{135B1039-D738-414B-B022-CB47E7C1F897}" type="presParOf" srcId="{9BD790DD-74B2-4701-8D3D-D9B5DF94DFFE}" destId="{09233BD1-5DD9-4B96-8D9B-4A6803971001}" srcOrd="0" destOrd="0" presId="urn:microsoft.com/office/officeart/2008/layout/HorizontalMultiLevelHierarchy"/>
    <dgm:cxn modelId="{6F5DABC1-A95B-4D65-A032-92F1588E7366}" type="presParOf" srcId="{9BD790DD-74B2-4701-8D3D-D9B5DF94DFFE}" destId="{C01E6AF2-F81A-497B-9FC3-3D9CC4A3D825}" srcOrd="1" destOrd="0" presId="urn:microsoft.com/office/officeart/2008/layout/HorizontalMultiLevelHierarchy"/>
    <dgm:cxn modelId="{D7DDFE42-E9C1-4418-851F-4D68900B498D}" type="presParOf" srcId="{C01E6AF2-F81A-497B-9FC3-3D9CC4A3D825}" destId="{CCFCAC69-CCD6-4FFC-9780-C4AE9389F212}" srcOrd="0" destOrd="0" presId="urn:microsoft.com/office/officeart/2008/layout/HorizontalMultiLevelHierarchy"/>
    <dgm:cxn modelId="{DE54B9A1-3EA7-4F8F-BFB0-ECD9D2B351D6}" type="presParOf" srcId="{CCFCAC69-CCD6-4FFC-9780-C4AE9389F212}" destId="{2F55043C-61F7-43F8-AD5C-2D39B8A45C44}" srcOrd="0" destOrd="0" presId="urn:microsoft.com/office/officeart/2008/layout/HorizontalMultiLevelHierarchy"/>
    <dgm:cxn modelId="{42FDD296-9C94-4E1F-9E83-F1144774CEB8}" type="presParOf" srcId="{C01E6AF2-F81A-497B-9FC3-3D9CC4A3D825}" destId="{1AC54815-6524-4337-B8E1-FD8412ADF1E0}" srcOrd="1" destOrd="0" presId="urn:microsoft.com/office/officeart/2008/layout/HorizontalMultiLevelHierarchy"/>
    <dgm:cxn modelId="{C930C9C1-F1F5-42AB-A6C2-A28E25521FB0}" type="presParOf" srcId="{1AC54815-6524-4337-B8E1-FD8412ADF1E0}" destId="{C652532C-5A16-4E00-B723-B344514B2658}" srcOrd="0" destOrd="0" presId="urn:microsoft.com/office/officeart/2008/layout/HorizontalMultiLevelHierarchy"/>
    <dgm:cxn modelId="{47B243B8-BA5A-4142-BC73-669C96641096}" type="presParOf" srcId="{1AC54815-6524-4337-B8E1-FD8412ADF1E0}" destId="{98E43887-9408-470F-8357-389D00EF9969}" srcOrd="1" destOrd="0" presId="urn:microsoft.com/office/officeart/2008/layout/HorizontalMultiLevelHierarchy"/>
    <dgm:cxn modelId="{C2A81650-35E9-4214-BD8E-BC613296678A}" type="presParOf" srcId="{ACAE1A48-166E-4D9A-B594-4543AF1C712C}" destId="{05D5EABD-52AA-432C-8545-3F8C10AA35B8}" srcOrd="2" destOrd="0" presId="urn:microsoft.com/office/officeart/2008/layout/HorizontalMultiLevelHierarchy"/>
    <dgm:cxn modelId="{62D7E6C5-EA1A-4E71-AE05-210ABE3C6FCF}" type="presParOf" srcId="{05D5EABD-52AA-432C-8545-3F8C10AA35B8}" destId="{982127DD-2463-462D-AEF5-E7BC80FEB10D}" srcOrd="0" destOrd="0" presId="urn:microsoft.com/office/officeart/2008/layout/HorizontalMultiLevelHierarchy"/>
    <dgm:cxn modelId="{C5F9C33A-8D4B-42B4-A373-52F7B088FCE0}" type="presParOf" srcId="{ACAE1A48-166E-4D9A-B594-4543AF1C712C}" destId="{7BB1B4DB-026C-4E1B-AF5A-F5C9052F50B5}" srcOrd="3" destOrd="0" presId="urn:microsoft.com/office/officeart/2008/layout/HorizontalMultiLevelHierarchy"/>
    <dgm:cxn modelId="{827EE073-D05E-40DD-80C6-8C9F526C1FB3}" type="presParOf" srcId="{7BB1B4DB-026C-4E1B-AF5A-F5C9052F50B5}" destId="{0DAFD3B4-B4C1-4E3A-86C2-B66EE23D06B9}" srcOrd="0" destOrd="0" presId="urn:microsoft.com/office/officeart/2008/layout/HorizontalMultiLevelHierarchy"/>
    <dgm:cxn modelId="{59903564-B0CA-4F3B-A6CB-59C70E830D83}" type="presParOf" srcId="{7BB1B4DB-026C-4E1B-AF5A-F5C9052F50B5}" destId="{6D9F4DF4-70DD-41B2-9926-F38DD20589FF}" srcOrd="1" destOrd="0" presId="urn:microsoft.com/office/officeart/2008/layout/HorizontalMultiLevelHierarchy"/>
    <dgm:cxn modelId="{E25418F2-CABC-4503-9001-11BC5D7BBC37}" type="presParOf" srcId="{6D9F4DF4-70DD-41B2-9926-F38DD20589FF}" destId="{4D261E6A-D3FD-4986-B670-A7AE01F0CBCE}" srcOrd="0" destOrd="0" presId="urn:microsoft.com/office/officeart/2008/layout/HorizontalMultiLevelHierarchy"/>
    <dgm:cxn modelId="{6E3CF843-B0CD-4597-B239-27D9A08A549D}" type="presParOf" srcId="{4D261E6A-D3FD-4986-B670-A7AE01F0CBCE}" destId="{7BA8F251-C8D0-4F54-B0A3-DCD48DADB727}" srcOrd="0" destOrd="0" presId="urn:microsoft.com/office/officeart/2008/layout/HorizontalMultiLevelHierarchy"/>
    <dgm:cxn modelId="{D0625B96-DFB6-41C5-98B4-04E795BBA02E}" type="presParOf" srcId="{6D9F4DF4-70DD-41B2-9926-F38DD20589FF}" destId="{DEC70A27-23CB-4788-B1B8-E6C995D41620}" srcOrd="1" destOrd="0" presId="urn:microsoft.com/office/officeart/2008/layout/HorizontalMultiLevelHierarchy"/>
    <dgm:cxn modelId="{AE549AE1-87B5-4187-8D81-E354B3DE35C8}" type="presParOf" srcId="{DEC70A27-23CB-4788-B1B8-E6C995D41620}" destId="{0D30AB91-5B3A-4FD7-BB2A-EA286ABEA520}" srcOrd="0" destOrd="0" presId="urn:microsoft.com/office/officeart/2008/layout/HorizontalMultiLevelHierarchy"/>
    <dgm:cxn modelId="{0FAB90B7-0778-4F47-9622-4185A3DF42AB}" type="presParOf" srcId="{DEC70A27-23CB-4788-B1B8-E6C995D41620}" destId="{00888200-F52C-488A-9BDD-40F662B6FFDD}" srcOrd="1" destOrd="0" presId="urn:microsoft.com/office/officeart/2008/layout/HorizontalMultiLevelHierarchy"/>
    <dgm:cxn modelId="{0A2E96BE-7FD3-4381-A579-C89C8ECB8C9D}" type="presParOf" srcId="{00888200-F52C-488A-9BDD-40F662B6FFDD}" destId="{B2A128D7-D3F3-446E-BB7B-3ACB887A0BF9}" srcOrd="0" destOrd="0" presId="urn:microsoft.com/office/officeart/2008/layout/HorizontalMultiLevelHierarchy"/>
    <dgm:cxn modelId="{E2115672-4CC4-410D-B206-ECCEF507F389}" type="presParOf" srcId="{B2A128D7-D3F3-446E-BB7B-3ACB887A0BF9}" destId="{5FCD1508-183B-4613-BBC4-E21CBC68A335}" srcOrd="0" destOrd="0" presId="urn:microsoft.com/office/officeart/2008/layout/HorizontalMultiLevelHierarchy"/>
    <dgm:cxn modelId="{84239F7E-4EA3-40BB-8C1D-38A8D4D1A3CB}" type="presParOf" srcId="{00888200-F52C-488A-9BDD-40F662B6FFDD}" destId="{B5C412C3-AA30-4B06-A1E2-3B6733D0D086}" srcOrd="1" destOrd="0" presId="urn:microsoft.com/office/officeart/2008/layout/HorizontalMultiLevelHierarchy"/>
    <dgm:cxn modelId="{503424B9-646B-4E9A-AE7D-92075426F802}" type="presParOf" srcId="{B5C412C3-AA30-4B06-A1E2-3B6733D0D086}" destId="{F723CF5D-E315-4494-9B44-268584C3273A}" srcOrd="0" destOrd="0" presId="urn:microsoft.com/office/officeart/2008/layout/HorizontalMultiLevelHierarchy"/>
    <dgm:cxn modelId="{55CF23A2-DE89-4BDB-986B-AB704A8BD0E5}" type="presParOf" srcId="{B5C412C3-AA30-4B06-A1E2-3B6733D0D086}" destId="{7291DF16-AF72-4D95-A297-988C80C8CC2A}" srcOrd="1" destOrd="0" presId="urn:microsoft.com/office/officeart/2008/layout/HorizontalMultiLevelHierarchy"/>
    <dgm:cxn modelId="{C4B94F25-6B20-4EB8-A315-57E47ACEB1FC}" type="presParOf" srcId="{6D9F4DF4-70DD-41B2-9926-F38DD20589FF}" destId="{344D7B8F-C55C-4F4C-8CB1-6F5AF84A519E}" srcOrd="2" destOrd="0" presId="urn:microsoft.com/office/officeart/2008/layout/HorizontalMultiLevelHierarchy"/>
    <dgm:cxn modelId="{6038B6D9-DF1D-4CC7-B4EE-A98908561D17}" type="presParOf" srcId="{344D7B8F-C55C-4F4C-8CB1-6F5AF84A519E}" destId="{218310C2-01A7-416F-86A9-7272D9072BE3}" srcOrd="0" destOrd="0" presId="urn:microsoft.com/office/officeart/2008/layout/HorizontalMultiLevelHierarchy"/>
    <dgm:cxn modelId="{E038B9AC-2645-4D2B-9685-3B490FAC4F65}" type="presParOf" srcId="{6D9F4DF4-70DD-41B2-9926-F38DD20589FF}" destId="{9BB48D79-A222-422A-8E85-C1A943754F68}" srcOrd="3" destOrd="0" presId="urn:microsoft.com/office/officeart/2008/layout/HorizontalMultiLevelHierarchy"/>
    <dgm:cxn modelId="{87AC55DB-191A-4C90-AC14-95B9BC9F616D}" type="presParOf" srcId="{9BB48D79-A222-422A-8E85-C1A943754F68}" destId="{38C60E65-64C5-495D-8980-3AFEED3D532E}" srcOrd="0" destOrd="0" presId="urn:microsoft.com/office/officeart/2008/layout/HorizontalMultiLevelHierarchy"/>
    <dgm:cxn modelId="{E6EA30A0-45F5-425F-8887-2B52781213AE}" type="presParOf" srcId="{9BB48D79-A222-422A-8E85-C1A943754F68}" destId="{BE54EB0A-A4D8-4371-92F2-243D9F620E6D}" srcOrd="1" destOrd="0" presId="urn:microsoft.com/office/officeart/2008/layout/HorizontalMultiLevelHierarchy"/>
    <dgm:cxn modelId="{C46B98B2-AB5E-43F4-8191-7F1E21D20088}" type="presParOf" srcId="{BE54EB0A-A4D8-4371-92F2-243D9F620E6D}" destId="{2CAEFCB0-64A6-4D50-981E-C6122206402D}" srcOrd="0" destOrd="0" presId="urn:microsoft.com/office/officeart/2008/layout/HorizontalMultiLevelHierarchy"/>
    <dgm:cxn modelId="{847287A8-3EA0-4590-A2DE-7C1D8BFF562E}" type="presParOf" srcId="{2CAEFCB0-64A6-4D50-981E-C6122206402D}" destId="{9EA93F34-CB87-4A4B-8FE8-2746C307E250}" srcOrd="0" destOrd="0" presId="urn:microsoft.com/office/officeart/2008/layout/HorizontalMultiLevelHierarchy"/>
    <dgm:cxn modelId="{B595B2BD-104C-4444-8976-7E88016F06F9}" type="presParOf" srcId="{BE54EB0A-A4D8-4371-92F2-243D9F620E6D}" destId="{007670BB-A1CB-4126-9F86-7330B56648D2}" srcOrd="1" destOrd="0" presId="urn:microsoft.com/office/officeart/2008/layout/HorizontalMultiLevelHierarchy"/>
    <dgm:cxn modelId="{0241828E-3E76-4FD9-8EFC-F01EABA260B3}" type="presParOf" srcId="{007670BB-A1CB-4126-9F86-7330B56648D2}" destId="{DED140F5-FE92-4420-A46F-7BC910E334A5}" srcOrd="0" destOrd="0" presId="urn:microsoft.com/office/officeart/2008/layout/HorizontalMultiLevelHierarchy"/>
    <dgm:cxn modelId="{417FEA84-4A90-4057-A6C3-5165ADC0F91C}" type="presParOf" srcId="{007670BB-A1CB-4126-9F86-7330B56648D2}" destId="{126C88EE-2CC0-4535-93F4-7F7F54CEBD53}" srcOrd="1" destOrd="0" presId="urn:microsoft.com/office/officeart/2008/layout/HorizontalMultiLevelHierarchy"/>
    <dgm:cxn modelId="{A49FC944-78B1-40AB-9A86-DFC993E2EDFA}" type="presParOf" srcId="{BE54EB0A-A4D8-4371-92F2-243D9F620E6D}" destId="{F92A8877-EC1A-4EE3-AE9D-FC216651BB6E}" srcOrd="2" destOrd="0" presId="urn:microsoft.com/office/officeart/2008/layout/HorizontalMultiLevelHierarchy"/>
    <dgm:cxn modelId="{10D40B06-AB4C-4802-9398-3F6A51632E60}" type="presParOf" srcId="{F92A8877-EC1A-4EE3-AE9D-FC216651BB6E}" destId="{910A122F-B3B3-4E89-B50C-5BB73D3E5FE3}" srcOrd="0" destOrd="0" presId="urn:microsoft.com/office/officeart/2008/layout/HorizontalMultiLevelHierarchy"/>
    <dgm:cxn modelId="{F945E6B0-41C8-4607-9C87-9873B02C284F}" type="presParOf" srcId="{BE54EB0A-A4D8-4371-92F2-243D9F620E6D}" destId="{4506B3B3-FB9D-4557-9EAF-4649B53694E5}" srcOrd="3" destOrd="0" presId="urn:microsoft.com/office/officeart/2008/layout/HorizontalMultiLevelHierarchy"/>
    <dgm:cxn modelId="{059B0FBE-3069-4805-94BA-D1DFE30CC399}" type="presParOf" srcId="{4506B3B3-FB9D-4557-9EAF-4649B53694E5}" destId="{20B6E0CB-191A-4F4C-87C3-3BCD0D9BEF76}" srcOrd="0" destOrd="0" presId="urn:microsoft.com/office/officeart/2008/layout/HorizontalMultiLevelHierarchy"/>
    <dgm:cxn modelId="{9031F2A2-3912-4110-AE3F-2DA7C9C423EA}" type="presParOf" srcId="{4506B3B3-FB9D-4557-9EAF-4649B53694E5}" destId="{F8A541DE-0CDA-488F-87C5-BD422B2EBEF9}" srcOrd="1" destOrd="0" presId="urn:microsoft.com/office/officeart/2008/layout/HorizontalMultiLevelHierarchy"/>
    <dgm:cxn modelId="{3A459726-4630-4147-AB5F-11541A902D63}" type="presParOf" srcId="{8DD51538-3F0E-4731-9E5B-5C344DD86302}" destId="{2B0309C4-14F0-44F9-983E-EF3A0596557B}" srcOrd="2" destOrd="0" presId="urn:microsoft.com/office/officeart/2008/layout/HorizontalMultiLevelHierarchy"/>
    <dgm:cxn modelId="{3933A845-CD8B-4B34-8D90-D3385BC64512}" type="presParOf" srcId="{2B0309C4-14F0-44F9-983E-EF3A0596557B}" destId="{B43DE43F-4548-4CA0-A256-48664C3B87E6}" srcOrd="0" destOrd="0" presId="urn:microsoft.com/office/officeart/2008/layout/HorizontalMultiLevelHierarchy"/>
    <dgm:cxn modelId="{F2AB05A8-C410-430D-ACE9-77BE87EE09B8}" type="presParOf" srcId="{8DD51538-3F0E-4731-9E5B-5C344DD86302}" destId="{2340FBED-7A44-419C-A785-F55BCA63C017}" srcOrd="3" destOrd="0" presId="urn:microsoft.com/office/officeart/2008/layout/HorizontalMultiLevelHierarchy"/>
    <dgm:cxn modelId="{F1E5BD2F-710C-4BFF-B6A2-33601D89A82D}" type="presParOf" srcId="{2340FBED-7A44-419C-A785-F55BCA63C017}" destId="{41C700D1-2BC2-421D-85BC-1BE22A6DF30D}" srcOrd="0" destOrd="0" presId="urn:microsoft.com/office/officeart/2008/layout/HorizontalMultiLevelHierarchy"/>
    <dgm:cxn modelId="{4E53B172-CDDB-4B1B-832B-B27FD90D8F21}" type="presParOf" srcId="{2340FBED-7A44-419C-A785-F55BCA63C017}" destId="{2DCF1456-C4D3-4218-A880-C7732013EEA0}" srcOrd="1" destOrd="0" presId="urn:microsoft.com/office/officeart/2008/layout/HorizontalMultiLevelHierarchy"/>
    <dgm:cxn modelId="{19AAF5B2-CA97-4598-99BF-58006CF07888}" type="presParOf" srcId="{2DCF1456-C4D3-4218-A880-C7732013EEA0}" destId="{63C19BF3-52C0-4EE3-82DB-D92264A6096C}" srcOrd="0" destOrd="0" presId="urn:microsoft.com/office/officeart/2008/layout/HorizontalMultiLevelHierarchy"/>
    <dgm:cxn modelId="{18464A14-7F0F-4DC0-A19C-F2C253A3560C}" type="presParOf" srcId="{63C19BF3-52C0-4EE3-82DB-D92264A6096C}" destId="{2E5D93AC-4BE1-4145-B9DB-7B2C5F78BB16}" srcOrd="0" destOrd="0" presId="urn:microsoft.com/office/officeart/2008/layout/HorizontalMultiLevelHierarchy"/>
    <dgm:cxn modelId="{695E0DC0-84E1-4749-9CE9-7D97FF79453A}" type="presParOf" srcId="{2DCF1456-C4D3-4218-A880-C7732013EEA0}" destId="{4270DEF7-6CA1-4DA4-AB79-3ED756724BB7}" srcOrd="1" destOrd="0" presId="urn:microsoft.com/office/officeart/2008/layout/HorizontalMultiLevelHierarchy"/>
    <dgm:cxn modelId="{CA6887F6-258C-43CB-B13F-9BD7200F05ED}" type="presParOf" srcId="{4270DEF7-6CA1-4DA4-AB79-3ED756724BB7}" destId="{D57C61BB-11AA-473B-B361-766BD6FDAA09}" srcOrd="0" destOrd="0" presId="urn:microsoft.com/office/officeart/2008/layout/HorizontalMultiLevelHierarchy"/>
    <dgm:cxn modelId="{6646BFD8-B5ED-4915-AEE8-349466ED2664}" type="presParOf" srcId="{4270DEF7-6CA1-4DA4-AB79-3ED756724BB7}" destId="{3849CC4A-6603-4C33-972D-DCDF80BA4A9C}" srcOrd="1" destOrd="0" presId="urn:microsoft.com/office/officeart/2008/layout/HorizontalMultiLevelHierarchy"/>
    <dgm:cxn modelId="{847FB787-3AFE-4BD1-B82F-3C399FDED5BF}" type="presParOf" srcId="{3849CC4A-6603-4C33-972D-DCDF80BA4A9C}" destId="{DE6E700E-7DEB-483F-8CEC-36AE40E59583}" srcOrd="0" destOrd="0" presId="urn:microsoft.com/office/officeart/2008/layout/HorizontalMultiLevelHierarchy"/>
    <dgm:cxn modelId="{440D069D-9FDD-47E3-A698-E0AA467134F0}" type="presParOf" srcId="{DE6E700E-7DEB-483F-8CEC-36AE40E59583}" destId="{69AFD56E-ED37-4622-B4C6-660C0FEBFE9C}" srcOrd="0" destOrd="0" presId="urn:microsoft.com/office/officeart/2008/layout/HorizontalMultiLevelHierarchy"/>
    <dgm:cxn modelId="{220278CB-F053-4439-9907-66DE10C1AC63}" type="presParOf" srcId="{3849CC4A-6603-4C33-972D-DCDF80BA4A9C}" destId="{06584AEE-F384-4A22-9849-080291B32329}" srcOrd="1" destOrd="0" presId="urn:microsoft.com/office/officeart/2008/layout/HorizontalMultiLevelHierarchy"/>
    <dgm:cxn modelId="{B71C7BF4-5807-4758-B8B4-C7F8D2F1E19C}" type="presParOf" srcId="{06584AEE-F384-4A22-9849-080291B32329}" destId="{2C215754-66FE-474E-90BA-4F655B756023}" srcOrd="0" destOrd="0" presId="urn:microsoft.com/office/officeart/2008/layout/HorizontalMultiLevelHierarchy"/>
    <dgm:cxn modelId="{BE61D942-2341-4B42-8B75-00EFA131EAD5}" type="presParOf" srcId="{06584AEE-F384-4A22-9849-080291B32329}" destId="{A83CF5CC-C430-4DFC-A906-640C7243D5E5}" srcOrd="1" destOrd="0" presId="urn:microsoft.com/office/officeart/2008/layout/HorizontalMultiLevelHierarchy"/>
    <dgm:cxn modelId="{8CCCCB8A-5FF5-446E-B0A4-E014FF949CBA}" type="presParOf" srcId="{2DCF1456-C4D3-4218-A880-C7732013EEA0}" destId="{D37417A8-E805-465B-B99F-A809D0C11A9F}" srcOrd="2" destOrd="0" presId="urn:microsoft.com/office/officeart/2008/layout/HorizontalMultiLevelHierarchy"/>
    <dgm:cxn modelId="{54E44C13-7378-4CFF-91A1-E73B2D7B8777}" type="presParOf" srcId="{D37417A8-E805-465B-B99F-A809D0C11A9F}" destId="{568AFB81-77BB-4E31-BAA0-453A15F51449}" srcOrd="0" destOrd="0" presId="urn:microsoft.com/office/officeart/2008/layout/HorizontalMultiLevelHierarchy"/>
    <dgm:cxn modelId="{65633382-1D75-4323-85D5-A50C02C52761}" type="presParOf" srcId="{2DCF1456-C4D3-4218-A880-C7732013EEA0}" destId="{990A5D38-EE82-48D7-9458-594DBDED2D47}" srcOrd="3" destOrd="0" presId="urn:microsoft.com/office/officeart/2008/layout/HorizontalMultiLevelHierarchy"/>
    <dgm:cxn modelId="{CA4D2F36-6A8C-49CD-8E21-14B7A2C9193E}" type="presParOf" srcId="{990A5D38-EE82-48D7-9458-594DBDED2D47}" destId="{735CE7B5-6D37-4013-A54D-EEC87A6EF9F5}" srcOrd="0" destOrd="0" presId="urn:microsoft.com/office/officeart/2008/layout/HorizontalMultiLevelHierarchy"/>
    <dgm:cxn modelId="{CF8B961E-22A5-45E9-A7C0-64891B7270F0}" type="presParOf" srcId="{990A5D38-EE82-48D7-9458-594DBDED2D47}" destId="{2D980E23-1ADC-4FD2-8254-29B96CC097CA}" srcOrd="1" destOrd="0" presId="urn:microsoft.com/office/officeart/2008/layout/HorizontalMultiLevelHierarchy"/>
    <dgm:cxn modelId="{50D0A368-CE30-4822-AF76-F6353BF9096C}" type="presParOf" srcId="{2D980E23-1ADC-4FD2-8254-29B96CC097CA}" destId="{D5916E5A-0CBE-4E2F-807C-5C6ACFA7DBFB}" srcOrd="0" destOrd="0" presId="urn:microsoft.com/office/officeart/2008/layout/HorizontalMultiLevelHierarchy"/>
    <dgm:cxn modelId="{BE265CA7-A3A6-414C-9C2A-1D2FD6CB5160}" type="presParOf" srcId="{D5916E5A-0CBE-4E2F-807C-5C6ACFA7DBFB}" destId="{6D8757B0-0B65-4197-829E-0820F2ED72E2}" srcOrd="0" destOrd="0" presId="urn:microsoft.com/office/officeart/2008/layout/HorizontalMultiLevelHierarchy"/>
    <dgm:cxn modelId="{EAA931BC-6FC2-467F-AFFB-C8D056CE8490}" type="presParOf" srcId="{2D980E23-1ADC-4FD2-8254-29B96CC097CA}" destId="{5FA7D16A-3416-4FD1-A6F2-3AA20AB09C99}" srcOrd="1" destOrd="0" presId="urn:microsoft.com/office/officeart/2008/layout/HorizontalMultiLevelHierarchy"/>
    <dgm:cxn modelId="{24C8C15E-CE92-4A33-9273-16E738335749}" type="presParOf" srcId="{5FA7D16A-3416-4FD1-A6F2-3AA20AB09C99}" destId="{ED52BC87-D860-4CC4-869C-4B0315BA1D94}" srcOrd="0" destOrd="0" presId="urn:microsoft.com/office/officeart/2008/layout/HorizontalMultiLevelHierarchy"/>
    <dgm:cxn modelId="{E74FE37C-FAF5-47B1-A6A7-8BA57CCF1F53}" type="presParOf" srcId="{5FA7D16A-3416-4FD1-A6F2-3AA20AB09C99}" destId="{B1F242D9-E31D-4B1A-BC46-92B6490D6ED3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35091-4112-4415-B008-9C059010C6C1}">
      <dsp:nvSpPr>
        <dsp:cNvPr id="0" name=""/>
        <dsp:cNvSpPr/>
      </dsp:nvSpPr>
      <dsp:spPr>
        <a:xfrm>
          <a:off x="3190" y="0"/>
          <a:ext cx="1394935" cy="8696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Náhodný pokus</a:t>
          </a:r>
        </a:p>
      </dsp:txBody>
      <dsp:txXfrm>
        <a:off x="28661" y="25471"/>
        <a:ext cx="1343993" cy="818704"/>
      </dsp:txXfrm>
    </dsp:sp>
    <dsp:sp modelId="{774285EC-F7EA-4F26-971F-7C470E4BF8A8}">
      <dsp:nvSpPr>
        <dsp:cNvPr id="0" name=""/>
        <dsp:cNvSpPr/>
      </dsp:nvSpPr>
      <dsp:spPr>
        <a:xfrm>
          <a:off x="1537619" y="261850"/>
          <a:ext cx="295726" cy="345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1537619" y="331039"/>
        <a:ext cx="207008" cy="207566"/>
      </dsp:txXfrm>
    </dsp:sp>
    <dsp:sp modelId="{6B60336A-2775-49C4-83D9-8978362DA708}">
      <dsp:nvSpPr>
        <dsp:cNvPr id="0" name=""/>
        <dsp:cNvSpPr/>
      </dsp:nvSpPr>
      <dsp:spPr>
        <a:xfrm>
          <a:off x="1956100" y="0"/>
          <a:ext cx="1394935" cy="8696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Výsledek n. p.</a:t>
          </a:r>
        </a:p>
      </dsp:txBody>
      <dsp:txXfrm>
        <a:off x="1981571" y="25471"/>
        <a:ext cx="1343993" cy="818704"/>
      </dsp:txXfrm>
    </dsp:sp>
    <dsp:sp modelId="{9E3A51E8-B4B2-4378-9512-DFDF8EB02B7B}">
      <dsp:nvSpPr>
        <dsp:cNvPr id="0" name=""/>
        <dsp:cNvSpPr/>
      </dsp:nvSpPr>
      <dsp:spPr>
        <a:xfrm>
          <a:off x="3490529" y="261850"/>
          <a:ext cx="295726" cy="345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3490529" y="331039"/>
        <a:ext cx="207008" cy="207566"/>
      </dsp:txXfrm>
    </dsp:sp>
    <dsp:sp modelId="{54237FD1-5F24-4DB0-8985-FC81C169487C}">
      <dsp:nvSpPr>
        <dsp:cNvPr id="0" name=""/>
        <dsp:cNvSpPr/>
      </dsp:nvSpPr>
      <dsp:spPr>
        <a:xfrm>
          <a:off x="3909010" y="0"/>
          <a:ext cx="1394935" cy="8696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Výsledek je transformován do čísel</a:t>
          </a:r>
        </a:p>
      </dsp:txBody>
      <dsp:txXfrm>
        <a:off x="3934481" y="25471"/>
        <a:ext cx="1343993" cy="818704"/>
      </dsp:txXfrm>
    </dsp:sp>
    <dsp:sp modelId="{02C9F4E3-20BC-4A92-95EA-1C262FDC8253}">
      <dsp:nvSpPr>
        <dsp:cNvPr id="0" name=""/>
        <dsp:cNvSpPr/>
      </dsp:nvSpPr>
      <dsp:spPr>
        <a:xfrm>
          <a:off x="5443439" y="261850"/>
          <a:ext cx="295726" cy="3459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300" kern="1200"/>
        </a:p>
      </dsp:txBody>
      <dsp:txXfrm>
        <a:off x="5443439" y="331039"/>
        <a:ext cx="207008" cy="207566"/>
      </dsp:txXfrm>
    </dsp:sp>
    <dsp:sp modelId="{51B6BACE-C184-4CBE-9B33-2CEF9443644E}">
      <dsp:nvSpPr>
        <dsp:cNvPr id="0" name=""/>
        <dsp:cNvSpPr/>
      </dsp:nvSpPr>
      <dsp:spPr>
        <a:xfrm>
          <a:off x="5861919" y="0"/>
          <a:ext cx="1394935" cy="86964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600" kern="1200" dirty="0"/>
            <a:t>Náhodná veličina</a:t>
          </a:r>
        </a:p>
      </dsp:txBody>
      <dsp:txXfrm>
        <a:off x="5887390" y="25471"/>
        <a:ext cx="1343993" cy="8187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65DC5-1574-482F-BFF0-35CE7B24BF24}">
      <dsp:nvSpPr>
        <dsp:cNvPr id="0" name=""/>
        <dsp:cNvSpPr/>
      </dsp:nvSpPr>
      <dsp:spPr>
        <a:xfrm>
          <a:off x="1089968" y="987500"/>
          <a:ext cx="1143858" cy="57192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Veličina</a:t>
          </a:r>
        </a:p>
      </dsp:txBody>
      <dsp:txXfrm>
        <a:off x="1106719" y="1004251"/>
        <a:ext cx="1110356" cy="538427"/>
      </dsp:txXfrm>
    </dsp:sp>
    <dsp:sp modelId="{A37FAC5D-07C2-4F4E-8161-D77BB6CAA0D7}">
      <dsp:nvSpPr>
        <dsp:cNvPr id="0" name=""/>
        <dsp:cNvSpPr/>
      </dsp:nvSpPr>
      <dsp:spPr>
        <a:xfrm rot="19457599">
          <a:off x="2180865" y="1081789"/>
          <a:ext cx="56346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563466" y="27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48511" y="1094948"/>
        <a:ext cx="28173" cy="28173"/>
      </dsp:txXfrm>
    </dsp:sp>
    <dsp:sp modelId="{1708757D-AB9F-456B-8188-EF9D2631E144}">
      <dsp:nvSpPr>
        <dsp:cNvPr id="0" name=""/>
        <dsp:cNvSpPr/>
      </dsp:nvSpPr>
      <dsp:spPr>
        <a:xfrm>
          <a:off x="2691370" y="658640"/>
          <a:ext cx="1143858" cy="5719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Kvantitativní náhodná v.</a:t>
          </a:r>
        </a:p>
      </dsp:txBody>
      <dsp:txXfrm>
        <a:off x="2708121" y="675391"/>
        <a:ext cx="1110356" cy="538427"/>
      </dsp:txXfrm>
    </dsp:sp>
    <dsp:sp modelId="{D1D20111-A26C-448B-A3B9-FF12690F54C9}">
      <dsp:nvSpPr>
        <dsp:cNvPr id="0" name=""/>
        <dsp:cNvSpPr/>
      </dsp:nvSpPr>
      <dsp:spPr>
        <a:xfrm rot="19457599">
          <a:off x="3782266" y="752929"/>
          <a:ext cx="56346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563466" y="27246"/>
              </a:lnTo>
            </a:path>
          </a:pathLst>
        </a:custGeom>
        <a:noFill/>
        <a:ln w="12700" cap="flat" cmpd="sng" algn="ctr">
          <a:solidFill>
            <a:schemeClr val="bg1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049913" y="766089"/>
        <a:ext cx="28173" cy="28173"/>
      </dsp:txXfrm>
    </dsp:sp>
    <dsp:sp modelId="{5F25D2AD-A5B3-4550-B972-31AB1690CBE6}">
      <dsp:nvSpPr>
        <dsp:cNvPr id="0" name=""/>
        <dsp:cNvSpPr/>
      </dsp:nvSpPr>
      <dsp:spPr>
        <a:xfrm>
          <a:off x="4292771" y="329781"/>
          <a:ext cx="1143858" cy="571929"/>
        </a:xfrm>
        <a:prstGeom prst="roundRect">
          <a:avLst>
            <a:gd name="adj" fmla="val 10000"/>
          </a:avLst>
        </a:prstGeom>
        <a:solidFill>
          <a:schemeClr val="bg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Diskrétní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n. v.</a:t>
          </a:r>
        </a:p>
      </dsp:txBody>
      <dsp:txXfrm>
        <a:off x="4309522" y="346532"/>
        <a:ext cx="1110356" cy="538427"/>
      </dsp:txXfrm>
    </dsp:sp>
    <dsp:sp modelId="{89C9F65E-9D9F-4E2F-9523-4F3EEB16D8E0}">
      <dsp:nvSpPr>
        <dsp:cNvPr id="0" name=""/>
        <dsp:cNvSpPr/>
      </dsp:nvSpPr>
      <dsp:spPr>
        <a:xfrm rot="19457599">
          <a:off x="5383668" y="424070"/>
          <a:ext cx="56346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563466" y="27246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651314" y="437229"/>
        <a:ext cx="28173" cy="28173"/>
      </dsp:txXfrm>
    </dsp:sp>
    <dsp:sp modelId="{2ECE6C72-CFC7-4865-BA3E-97446B01F759}">
      <dsp:nvSpPr>
        <dsp:cNvPr id="0" name=""/>
        <dsp:cNvSpPr/>
      </dsp:nvSpPr>
      <dsp:spPr>
        <a:xfrm>
          <a:off x="5894173" y="922"/>
          <a:ext cx="1143858" cy="571929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Nominální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d. n. v.</a:t>
          </a:r>
        </a:p>
      </dsp:txBody>
      <dsp:txXfrm>
        <a:off x="5910924" y="17673"/>
        <a:ext cx="1110356" cy="538427"/>
      </dsp:txXfrm>
    </dsp:sp>
    <dsp:sp modelId="{5BBC1CAA-7BF7-4F12-BA47-86345442C55F}">
      <dsp:nvSpPr>
        <dsp:cNvPr id="0" name=""/>
        <dsp:cNvSpPr/>
      </dsp:nvSpPr>
      <dsp:spPr>
        <a:xfrm rot="2142401">
          <a:off x="5383668" y="752929"/>
          <a:ext cx="56346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563466" y="27246"/>
              </a:lnTo>
            </a:path>
          </a:pathLst>
        </a:custGeom>
        <a:noFill/>
        <a:ln w="6350" cap="flat" cmpd="sng" algn="ctr">
          <a:solidFill>
            <a:srgbClr val="7030A0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0">
          <a:schemeClr val="accent4"/>
        </a:fillRef>
        <a:effectRef idx="0">
          <a:schemeClr val="accent4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651314" y="766089"/>
        <a:ext cx="28173" cy="28173"/>
      </dsp:txXfrm>
    </dsp:sp>
    <dsp:sp modelId="{43AD926E-2B02-4F96-9AB9-75156F9881C9}">
      <dsp:nvSpPr>
        <dsp:cNvPr id="0" name=""/>
        <dsp:cNvSpPr/>
      </dsp:nvSpPr>
      <dsp:spPr>
        <a:xfrm>
          <a:off x="5894173" y="658640"/>
          <a:ext cx="1143858" cy="571929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Ordinální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d. n. v.</a:t>
          </a:r>
        </a:p>
      </dsp:txBody>
      <dsp:txXfrm>
        <a:off x="5910924" y="675391"/>
        <a:ext cx="1110356" cy="538427"/>
      </dsp:txXfrm>
    </dsp:sp>
    <dsp:sp modelId="{5368DC4F-065C-4081-A675-4C49430A9611}">
      <dsp:nvSpPr>
        <dsp:cNvPr id="0" name=""/>
        <dsp:cNvSpPr/>
      </dsp:nvSpPr>
      <dsp:spPr>
        <a:xfrm rot="2142401">
          <a:off x="3782266" y="1081789"/>
          <a:ext cx="56346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563466" y="27246"/>
              </a:lnTo>
            </a:path>
          </a:pathLst>
        </a:custGeom>
        <a:noFill/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4049913" y="1094948"/>
        <a:ext cx="28173" cy="28173"/>
      </dsp:txXfrm>
    </dsp:sp>
    <dsp:sp modelId="{1534C0A3-7245-41CB-8F69-90C49F45F581}">
      <dsp:nvSpPr>
        <dsp:cNvPr id="0" name=""/>
        <dsp:cNvSpPr/>
      </dsp:nvSpPr>
      <dsp:spPr>
        <a:xfrm>
          <a:off x="4292771" y="987500"/>
          <a:ext cx="1143858" cy="571929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Spojitá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n. v.</a:t>
          </a:r>
        </a:p>
      </dsp:txBody>
      <dsp:txXfrm>
        <a:off x="4309522" y="1004251"/>
        <a:ext cx="1110356" cy="538427"/>
      </dsp:txXfrm>
    </dsp:sp>
    <dsp:sp modelId="{FB1031EB-2BD6-4E03-9975-9455EAD45C31}">
      <dsp:nvSpPr>
        <dsp:cNvPr id="0" name=""/>
        <dsp:cNvSpPr/>
      </dsp:nvSpPr>
      <dsp:spPr>
        <a:xfrm rot="2142401">
          <a:off x="2180865" y="1410648"/>
          <a:ext cx="563466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563466" y="2724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448511" y="1423807"/>
        <a:ext cx="28173" cy="28173"/>
      </dsp:txXfrm>
    </dsp:sp>
    <dsp:sp modelId="{3071E578-1ED5-439C-B41E-364138E8FE99}">
      <dsp:nvSpPr>
        <dsp:cNvPr id="0" name=""/>
        <dsp:cNvSpPr/>
      </dsp:nvSpPr>
      <dsp:spPr>
        <a:xfrm>
          <a:off x="2691370" y="1316359"/>
          <a:ext cx="1143858" cy="5719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 dirty="0"/>
            <a:t>Kvalitativní veličina</a:t>
          </a:r>
        </a:p>
      </dsp:txBody>
      <dsp:txXfrm>
        <a:off x="2708121" y="1333110"/>
        <a:ext cx="1110356" cy="5384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916E5A-0CBE-4E2F-807C-5C6ACFA7DBFB}">
      <dsp:nvSpPr>
        <dsp:cNvPr id="0" name=""/>
        <dsp:cNvSpPr/>
      </dsp:nvSpPr>
      <dsp:spPr>
        <a:xfrm>
          <a:off x="3661962" y="2689301"/>
          <a:ext cx="2704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041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790411" y="2728261"/>
        <a:ext cx="13520" cy="13520"/>
      </dsp:txXfrm>
    </dsp:sp>
    <dsp:sp modelId="{D37417A8-E805-465B-B99F-A809D0C11A9F}">
      <dsp:nvSpPr>
        <dsp:cNvPr id="0" name=""/>
        <dsp:cNvSpPr/>
      </dsp:nvSpPr>
      <dsp:spPr>
        <a:xfrm>
          <a:off x="2039455" y="2477382"/>
          <a:ext cx="270417" cy="257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208" y="0"/>
              </a:lnTo>
              <a:lnTo>
                <a:pt x="135208" y="257638"/>
              </a:lnTo>
              <a:lnTo>
                <a:pt x="270417" y="25763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165326" y="2596864"/>
        <a:ext cx="18675" cy="18675"/>
      </dsp:txXfrm>
    </dsp:sp>
    <dsp:sp modelId="{DE6E700E-7DEB-483F-8CEC-36AE40E59583}">
      <dsp:nvSpPr>
        <dsp:cNvPr id="0" name=""/>
        <dsp:cNvSpPr/>
      </dsp:nvSpPr>
      <dsp:spPr>
        <a:xfrm>
          <a:off x="3661962" y="2174023"/>
          <a:ext cx="2704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041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790411" y="2212983"/>
        <a:ext cx="13520" cy="13520"/>
      </dsp:txXfrm>
    </dsp:sp>
    <dsp:sp modelId="{63C19BF3-52C0-4EE3-82DB-D92264A6096C}">
      <dsp:nvSpPr>
        <dsp:cNvPr id="0" name=""/>
        <dsp:cNvSpPr/>
      </dsp:nvSpPr>
      <dsp:spPr>
        <a:xfrm>
          <a:off x="2039455" y="2219743"/>
          <a:ext cx="270417" cy="257638"/>
        </a:xfrm>
        <a:custGeom>
          <a:avLst/>
          <a:gdLst/>
          <a:ahLst/>
          <a:cxnLst/>
          <a:rect l="0" t="0" r="0" b="0"/>
          <a:pathLst>
            <a:path>
              <a:moveTo>
                <a:pt x="0" y="257638"/>
              </a:moveTo>
              <a:lnTo>
                <a:pt x="135208" y="257638"/>
              </a:lnTo>
              <a:lnTo>
                <a:pt x="135208" y="0"/>
              </a:lnTo>
              <a:lnTo>
                <a:pt x="27041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165326" y="2339225"/>
        <a:ext cx="18675" cy="18675"/>
      </dsp:txXfrm>
    </dsp:sp>
    <dsp:sp modelId="{2B0309C4-14F0-44F9-983E-EF3A0596557B}">
      <dsp:nvSpPr>
        <dsp:cNvPr id="0" name=""/>
        <dsp:cNvSpPr/>
      </dsp:nvSpPr>
      <dsp:spPr>
        <a:xfrm>
          <a:off x="416948" y="1672261"/>
          <a:ext cx="270417" cy="8051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208" y="0"/>
              </a:lnTo>
              <a:lnTo>
                <a:pt x="135208" y="805121"/>
              </a:lnTo>
              <a:lnTo>
                <a:pt x="270417" y="80512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30924" y="2053588"/>
        <a:ext cx="42466" cy="42466"/>
      </dsp:txXfrm>
    </dsp:sp>
    <dsp:sp modelId="{F92A8877-EC1A-4EE3-AE9D-FC216651BB6E}">
      <dsp:nvSpPr>
        <dsp:cNvPr id="0" name=""/>
        <dsp:cNvSpPr/>
      </dsp:nvSpPr>
      <dsp:spPr>
        <a:xfrm>
          <a:off x="5284469" y="1704465"/>
          <a:ext cx="270417" cy="257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208" y="0"/>
              </a:lnTo>
              <a:lnTo>
                <a:pt x="135208" y="257638"/>
              </a:lnTo>
              <a:lnTo>
                <a:pt x="270417" y="25763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410341" y="1823947"/>
        <a:ext cx="18675" cy="18675"/>
      </dsp:txXfrm>
    </dsp:sp>
    <dsp:sp modelId="{2CAEFCB0-64A6-4D50-981E-C6122206402D}">
      <dsp:nvSpPr>
        <dsp:cNvPr id="0" name=""/>
        <dsp:cNvSpPr/>
      </dsp:nvSpPr>
      <dsp:spPr>
        <a:xfrm>
          <a:off x="5284469" y="1446827"/>
          <a:ext cx="270417" cy="257638"/>
        </a:xfrm>
        <a:custGeom>
          <a:avLst/>
          <a:gdLst/>
          <a:ahLst/>
          <a:cxnLst/>
          <a:rect l="0" t="0" r="0" b="0"/>
          <a:pathLst>
            <a:path>
              <a:moveTo>
                <a:pt x="0" y="257638"/>
              </a:moveTo>
              <a:lnTo>
                <a:pt x="135208" y="257638"/>
              </a:lnTo>
              <a:lnTo>
                <a:pt x="135208" y="0"/>
              </a:lnTo>
              <a:lnTo>
                <a:pt x="27041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410341" y="1566308"/>
        <a:ext cx="18675" cy="18675"/>
      </dsp:txXfrm>
    </dsp:sp>
    <dsp:sp modelId="{344D7B8F-C55C-4F4C-8CB1-6F5AF84A519E}">
      <dsp:nvSpPr>
        <dsp:cNvPr id="0" name=""/>
        <dsp:cNvSpPr/>
      </dsp:nvSpPr>
      <dsp:spPr>
        <a:xfrm>
          <a:off x="3661962" y="1318007"/>
          <a:ext cx="270417" cy="38645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208" y="0"/>
              </a:lnTo>
              <a:lnTo>
                <a:pt x="135208" y="386458"/>
              </a:lnTo>
              <a:lnTo>
                <a:pt x="270417" y="386458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785379" y="1499444"/>
        <a:ext cx="23583" cy="23583"/>
      </dsp:txXfrm>
    </dsp:sp>
    <dsp:sp modelId="{B2A128D7-D3F3-446E-BB7B-3ACB887A0BF9}">
      <dsp:nvSpPr>
        <dsp:cNvPr id="0" name=""/>
        <dsp:cNvSpPr/>
      </dsp:nvSpPr>
      <dsp:spPr>
        <a:xfrm>
          <a:off x="5284469" y="885829"/>
          <a:ext cx="2704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041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412918" y="924788"/>
        <a:ext cx="13520" cy="13520"/>
      </dsp:txXfrm>
    </dsp:sp>
    <dsp:sp modelId="{4D261E6A-D3FD-4986-B670-A7AE01F0CBCE}">
      <dsp:nvSpPr>
        <dsp:cNvPr id="0" name=""/>
        <dsp:cNvSpPr/>
      </dsp:nvSpPr>
      <dsp:spPr>
        <a:xfrm>
          <a:off x="3661962" y="931549"/>
          <a:ext cx="270417" cy="386458"/>
        </a:xfrm>
        <a:custGeom>
          <a:avLst/>
          <a:gdLst/>
          <a:ahLst/>
          <a:cxnLst/>
          <a:rect l="0" t="0" r="0" b="0"/>
          <a:pathLst>
            <a:path>
              <a:moveTo>
                <a:pt x="0" y="386458"/>
              </a:moveTo>
              <a:lnTo>
                <a:pt x="135208" y="386458"/>
              </a:lnTo>
              <a:lnTo>
                <a:pt x="135208" y="0"/>
              </a:lnTo>
              <a:lnTo>
                <a:pt x="270417" y="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785379" y="1112986"/>
        <a:ext cx="23583" cy="23583"/>
      </dsp:txXfrm>
    </dsp:sp>
    <dsp:sp modelId="{05D5EABD-52AA-432C-8545-3F8C10AA35B8}">
      <dsp:nvSpPr>
        <dsp:cNvPr id="0" name=""/>
        <dsp:cNvSpPr/>
      </dsp:nvSpPr>
      <dsp:spPr>
        <a:xfrm>
          <a:off x="2039455" y="867139"/>
          <a:ext cx="270417" cy="4508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5208" y="0"/>
              </a:lnTo>
              <a:lnTo>
                <a:pt x="135208" y="450868"/>
              </a:lnTo>
              <a:lnTo>
                <a:pt x="270417" y="450868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161520" y="1079429"/>
        <a:ext cx="26287" cy="26287"/>
      </dsp:txXfrm>
    </dsp:sp>
    <dsp:sp modelId="{CCFCAC69-CCD6-4FFC-9780-C4AE9389F212}">
      <dsp:nvSpPr>
        <dsp:cNvPr id="0" name=""/>
        <dsp:cNvSpPr/>
      </dsp:nvSpPr>
      <dsp:spPr>
        <a:xfrm>
          <a:off x="3661962" y="370551"/>
          <a:ext cx="2704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70417" y="45720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3790411" y="409510"/>
        <a:ext cx="13520" cy="13520"/>
      </dsp:txXfrm>
    </dsp:sp>
    <dsp:sp modelId="{E0B151E4-0C7B-4850-B822-1609D08A913C}">
      <dsp:nvSpPr>
        <dsp:cNvPr id="0" name=""/>
        <dsp:cNvSpPr/>
      </dsp:nvSpPr>
      <dsp:spPr>
        <a:xfrm>
          <a:off x="2039455" y="416271"/>
          <a:ext cx="270417" cy="450868"/>
        </a:xfrm>
        <a:custGeom>
          <a:avLst/>
          <a:gdLst/>
          <a:ahLst/>
          <a:cxnLst/>
          <a:rect l="0" t="0" r="0" b="0"/>
          <a:pathLst>
            <a:path>
              <a:moveTo>
                <a:pt x="0" y="450868"/>
              </a:moveTo>
              <a:lnTo>
                <a:pt x="135208" y="450868"/>
              </a:lnTo>
              <a:lnTo>
                <a:pt x="135208" y="0"/>
              </a:lnTo>
              <a:lnTo>
                <a:pt x="270417" y="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2161520" y="628561"/>
        <a:ext cx="26287" cy="26287"/>
      </dsp:txXfrm>
    </dsp:sp>
    <dsp:sp modelId="{A328025D-BD1F-4D53-88D9-0B5C1349E3C3}">
      <dsp:nvSpPr>
        <dsp:cNvPr id="0" name=""/>
        <dsp:cNvSpPr/>
      </dsp:nvSpPr>
      <dsp:spPr>
        <a:xfrm>
          <a:off x="416948" y="867139"/>
          <a:ext cx="270417" cy="805121"/>
        </a:xfrm>
        <a:custGeom>
          <a:avLst/>
          <a:gdLst/>
          <a:ahLst/>
          <a:cxnLst/>
          <a:rect l="0" t="0" r="0" b="0"/>
          <a:pathLst>
            <a:path>
              <a:moveTo>
                <a:pt x="0" y="805121"/>
              </a:moveTo>
              <a:lnTo>
                <a:pt x="135208" y="805121"/>
              </a:lnTo>
              <a:lnTo>
                <a:pt x="135208" y="0"/>
              </a:lnTo>
              <a:lnTo>
                <a:pt x="270417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500" kern="1200"/>
        </a:p>
      </dsp:txBody>
      <dsp:txXfrm>
        <a:off x="530924" y="1248467"/>
        <a:ext cx="42466" cy="42466"/>
      </dsp:txXfrm>
    </dsp:sp>
    <dsp:sp modelId="{99862158-CA5D-4B08-B96E-60E58B91C76F}">
      <dsp:nvSpPr>
        <dsp:cNvPr id="0" name=""/>
        <dsp:cNvSpPr/>
      </dsp:nvSpPr>
      <dsp:spPr>
        <a:xfrm rot="16200000">
          <a:off x="-873958" y="1466149"/>
          <a:ext cx="2169591" cy="41222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Rozdělení d. n. v.</a:t>
          </a:r>
        </a:p>
      </dsp:txBody>
      <dsp:txXfrm>
        <a:off x="-873958" y="1466149"/>
        <a:ext cx="2169591" cy="412222"/>
      </dsp:txXfrm>
    </dsp:sp>
    <dsp:sp modelId="{CA0A5ADD-E57C-4903-AF7F-09C34EA8B713}">
      <dsp:nvSpPr>
        <dsp:cNvPr id="0" name=""/>
        <dsp:cNvSpPr/>
      </dsp:nvSpPr>
      <dsp:spPr>
        <a:xfrm>
          <a:off x="687366" y="661028"/>
          <a:ext cx="1352089" cy="4122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 Náhodná veličina </a:t>
          </a:r>
          <a14:m xmlns:a14="http://schemas.microsoft.com/office/drawing/2010/main">
            <m:oMath xmlns:m="http://schemas.openxmlformats.org/officeDocument/2006/math">
              <m:r>
                <a:rPr lang="cs-CZ" sz="1300" b="0" i="1" kern="1200" smtClean="0">
                  <a:latin typeface="Cambria Math" panose="02040503050406030204" pitchFamily="18" charset="0"/>
                </a:rPr>
                <m:t>𝑋</m:t>
              </m:r>
              <m:r>
                <a:rPr lang="cs-CZ" sz="1300" b="0" i="1" kern="1200" smtClean="0">
                  <a:latin typeface="Cambria Math" panose="02040503050406030204" pitchFamily="18" charset="0"/>
                </a:rPr>
                <m:t>={0;1}</m:t>
              </m:r>
            </m:oMath>
          </a14:m>
          <a:endParaRPr lang="cs-CZ" sz="1300" kern="1200" dirty="0"/>
        </a:p>
      </dsp:txBody>
      <dsp:txXfrm>
        <a:off x="687366" y="661028"/>
        <a:ext cx="1352089" cy="412222"/>
      </dsp:txXfrm>
    </dsp:sp>
    <dsp:sp modelId="{09233BD1-5DD9-4B96-8D9B-4A6803971001}">
      <dsp:nvSpPr>
        <dsp:cNvPr id="0" name=""/>
        <dsp:cNvSpPr/>
      </dsp:nvSpPr>
      <dsp:spPr>
        <a:xfrm>
          <a:off x="2309873" y="210159"/>
          <a:ext cx="1352089" cy="4122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Neopakuje se</a:t>
          </a:r>
        </a:p>
      </dsp:txBody>
      <dsp:txXfrm>
        <a:off x="2309873" y="210159"/>
        <a:ext cx="1352089" cy="412222"/>
      </dsp:txXfrm>
    </dsp:sp>
    <dsp:sp modelId="{C652532C-5A16-4E00-B723-B344514B2658}">
      <dsp:nvSpPr>
        <dsp:cNvPr id="0" name=""/>
        <dsp:cNvSpPr/>
      </dsp:nvSpPr>
      <dsp:spPr>
        <a:xfrm>
          <a:off x="3932380" y="210159"/>
          <a:ext cx="1352089" cy="4122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Alternativní rozdělení</a:t>
          </a:r>
        </a:p>
      </dsp:txBody>
      <dsp:txXfrm>
        <a:off x="3932380" y="210159"/>
        <a:ext cx="1352089" cy="412222"/>
      </dsp:txXfrm>
    </dsp:sp>
    <dsp:sp modelId="{0DAFD3B4-B4C1-4E3A-86C2-B66EE23D06B9}">
      <dsp:nvSpPr>
        <dsp:cNvPr id="0" name=""/>
        <dsp:cNvSpPr/>
      </dsp:nvSpPr>
      <dsp:spPr>
        <a:xfrm>
          <a:off x="2309873" y="1111896"/>
          <a:ext cx="1352089" cy="4122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Opakuje se</a:t>
          </a:r>
        </a:p>
      </dsp:txBody>
      <dsp:txXfrm>
        <a:off x="2309873" y="1111896"/>
        <a:ext cx="1352089" cy="412222"/>
      </dsp:txXfrm>
    </dsp:sp>
    <dsp:sp modelId="{0D30AB91-5B3A-4FD7-BB2A-EA286ABEA520}">
      <dsp:nvSpPr>
        <dsp:cNvPr id="0" name=""/>
        <dsp:cNvSpPr/>
      </dsp:nvSpPr>
      <dsp:spPr>
        <a:xfrm>
          <a:off x="3932380" y="725437"/>
          <a:ext cx="1352089" cy="41222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Neúspěch právě 1x</a:t>
          </a:r>
        </a:p>
      </dsp:txBody>
      <dsp:txXfrm>
        <a:off x="3932380" y="725437"/>
        <a:ext cx="1352089" cy="412222"/>
      </dsp:txXfrm>
    </dsp:sp>
    <dsp:sp modelId="{F723CF5D-E315-4494-9B44-268584C3273A}">
      <dsp:nvSpPr>
        <dsp:cNvPr id="0" name=""/>
        <dsp:cNvSpPr/>
      </dsp:nvSpPr>
      <dsp:spPr>
        <a:xfrm>
          <a:off x="5554887" y="725437"/>
          <a:ext cx="1352089" cy="4122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Geometrické rozdělení</a:t>
          </a:r>
        </a:p>
      </dsp:txBody>
      <dsp:txXfrm>
        <a:off x="5554887" y="725437"/>
        <a:ext cx="1352089" cy="412222"/>
      </dsp:txXfrm>
    </dsp:sp>
    <dsp:sp modelId="{38C60E65-64C5-495D-8980-3AFEED3D532E}">
      <dsp:nvSpPr>
        <dsp:cNvPr id="0" name=""/>
        <dsp:cNvSpPr/>
      </dsp:nvSpPr>
      <dsp:spPr>
        <a:xfrm>
          <a:off x="3932380" y="1498354"/>
          <a:ext cx="1352089" cy="412222"/>
        </a:xfrm>
        <a:prstGeom prst="rect">
          <a:avLst/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Neúspěch víckrát</a:t>
          </a:r>
        </a:p>
      </dsp:txBody>
      <dsp:txXfrm>
        <a:off x="3932380" y="1498354"/>
        <a:ext cx="1352089" cy="412222"/>
      </dsp:txXfrm>
    </dsp:sp>
    <dsp:sp modelId="{DED140F5-FE92-4420-A46F-7BC910E334A5}">
      <dsp:nvSpPr>
        <dsp:cNvPr id="0" name=""/>
        <dsp:cNvSpPr/>
      </dsp:nvSpPr>
      <dsp:spPr>
        <a:xfrm>
          <a:off x="5554887" y="1240715"/>
          <a:ext cx="1352089" cy="4122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Binomické rozdělení</a:t>
          </a:r>
        </a:p>
      </dsp:txBody>
      <dsp:txXfrm>
        <a:off x="5554887" y="1240715"/>
        <a:ext cx="1352089" cy="412222"/>
      </dsp:txXfrm>
    </dsp:sp>
    <dsp:sp modelId="{20B6E0CB-191A-4F4C-87C3-3BCD0D9BEF76}">
      <dsp:nvSpPr>
        <dsp:cNvPr id="0" name=""/>
        <dsp:cNvSpPr/>
      </dsp:nvSpPr>
      <dsp:spPr>
        <a:xfrm>
          <a:off x="5554887" y="1755993"/>
          <a:ext cx="1352089" cy="4122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 err="1"/>
            <a:t>Poissonovo</a:t>
          </a:r>
          <a:r>
            <a:rPr lang="cs-CZ" sz="1300" kern="1200" dirty="0"/>
            <a:t> rozdělení</a:t>
          </a:r>
        </a:p>
      </dsp:txBody>
      <dsp:txXfrm>
        <a:off x="5554887" y="1755993"/>
        <a:ext cx="1352089" cy="412222"/>
      </dsp:txXfrm>
    </dsp:sp>
    <dsp:sp modelId="{41C700D1-2BC2-421D-85BC-1BE22A6DF30D}">
      <dsp:nvSpPr>
        <dsp:cNvPr id="0" name=""/>
        <dsp:cNvSpPr/>
      </dsp:nvSpPr>
      <dsp:spPr>
        <a:xfrm>
          <a:off x="687366" y="2271271"/>
          <a:ext cx="1352089" cy="41222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Náhodná veličina </a:t>
          </a:r>
          <a14:m xmlns:a14="http://schemas.microsoft.com/office/drawing/2010/main">
            <m:oMath xmlns:m="http://schemas.openxmlformats.org/officeDocument/2006/math">
              <m:r>
                <a:rPr lang="cs-CZ" sz="1300" b="0" i="1" kern="1200" smtClean="0">
                  <a:latin typeface="Cambria Math" panose="02040503050406030204" pitchFamily="18" charset="0"/>
                </a:rPr>
                <m:t>𝑋</m:t>
              </m:r>
              <m:r>
                <a:rPr lang="cs-CZ" sz="1300" b="0" i="1" kern="1200" smtClean="0">
                  <a:latin typeface="Cambria Math" panose="02040503050406030204" pitchFamily="18" charset="0"/>
                </a:rPr>
                <m:t>={0;1;2;…;</m:t>
              </m:r>
              <m:r>
                <a:rPr lang="en-US" sz="1300" b="0" i="1" kern="1200" smtClean="0">
                  <a:latin typeface="Cambria Math" panose="02040503050406030204" pitchFamily="18" charset="0"/>
                </a:rPr>
                <m:t>𝑛</m:t>
              </m:r>
              <m:r>
                <a:rPr lang="en-US" sz="1300" b="0" i="1" kern="1200" smtClean="0">
                  <a:latin typeface="Cambria Math" panose="02040503050406030204" pitchFamily="18" charset="0"/>
                </a:rPr>
                <m:t>}</m:t>
              </m:r>
            </m:oMath>
          </a14:m>
          <a:endParaRPr lang="cs-CZ" sz="1300" kern="1200" dirty="0"/>
        </a:p>
      </dsp:txBody>
      <dsp:txXfrm>
        <a:off x="687366" y="2271271"/>
        <a:ext cx="1352089" cy="412222"/>
      </dsp:txXfrm>
    </dsp:sp>
    <dsp:sp modelId="{D57C61BB-11AA-473B-B361-766BD6FDAA09}">
      <dsp:nvSpPr>
        <dsp:cNvPr id="0" name=""/>
        <dsp:cNvSpPr/>
      </dsp:nvSpPr>
      <dsp:spPr>
        <a:xfrm>
          <a:off x="2309873" y="2013632"/>
          <a:ext cx="1352089" cy="4122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Stejná pravděpodobnost</a:t>
          </a:r>
        </a:p>
      </dsp:txBody>
      <dsp:txXfrm>
        <a:off x="2309873" y="2013632"/>
        <a:ext cx="1352089" cy="412222"/>
      </dsp:txXfrm>
    </dsp:sp>
    <dsp:sp modelId="{2C215754-66FE-474E-90BA-4F655B756023}">
      <dsp:nvSpPr>
        <dsp:cNvPr id="0" name=""/>
        <dsp:cNvSpPr/>
      </dsp:nvSpPr>
      <dsp:spPr>
        <a:xfrm>
          <a:off x="3932380" y="2013632"/>
          <a:ext cx="1352089" cy="4122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Rovnoměrné rozdělení</a:t>
          </a:r>
        </a:p>
      </dsp:txBody>
      <dsp:txXfrm>
        <a:off x="3932380" y="2013632"/>
        <a:ext cx="1352089" cy="412222"/>
      </dsp:txXfrm>
    </dsp:sp>
    <dsp:sp modelId="{735CE7B5-6D37-4013-A54D-EEC87A6EF9F5}">
      <dsp:nvSpPr>
        <dsp:cNvPr id="0" name=""/>
        <dsp:cNvSpPr/>
      </dsp:nvSpPr>
      <dsp:spPr>
        <a:xfrm>
          <a:off x="2309873" y="2528910"/>
          <a:ext cx="1352089" cy="4122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Různá pravděpodobnost</a:t>
          </a:r>
        </a:p>
      </dsp:txBody>
      <dsp:txXfrm>
        <a:off x="2309873" y="2528910"/>
        <a:ext cx="1352089" cy="412222"/>
      </dsp:txXfrm>
    </dsp:sp>
    <dsp:sp modelId="{ED52BC87-D860-4CC4-869C-4B0315BA1D94}">
      <dsp:nvSpPr>
        <dsp:cNvPr id="0" name=""/>
        <dsp:cNvSpPr/>
      </dsp:nvSpPr>
      <dsp:spPr>
        <a:xfrm>
          <a:off x="3932380" y="2528910"/>
          <a:ext cx="1352089" cy="41222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Kategorické rozdělení</a:t>
          </a:r>
        </a:p>
      </dsp:txBody>
      <dsp:txXfrm>
        <a:off x="3932380" y="2528910"/>
        <a:ext cx="1352089" cy="412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3784DA-E3E0-4099-8BC4-1813584CD7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5" y="800100"/>
            <a:ext cx="8447314" cy="3314694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1BD63B-9405-4E42-9E2F-07573F9B1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415" y="4909459"/>
            <a:ext cx="8292874" cy="914395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68D03A-9A11-476C-B52A-593F3C019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8A0168-EB40-45AF-89A1-87DE0A55FFC6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50CD1-7906-4885-9A4D-B764220DD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ECA96-1AD5-41FE-AB5C-68ABD6522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09E39A-DA3F-4BDC-A89A-6545C1DD3721}"/>
              </a:ext>
            </a:extLst>
          </p:cNvPr>
          <p:cNvCxnSpPr>
            <a:cxnSpLocks/>
          </p:cNvCxnSpPr>
          <p:nvPr/>
        </p:nvCxnSpPr>
        <p:spPr>
          <a:xfrm>
            <a:off x="360154" y="460266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914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B4882-AC48-4F1E-837D-E154BEED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613106" cy="128288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FD34B7-C335-425E-BF89-DB1A0C2353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914525"/>
            <a:ext cx="9613106" cy="3883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D63754-C885-4DC6-962D-C861267B6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CA68F-747D-436A-B5BB-2EBC3ED499E4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EC9693-03CD-4EBD-A3D7-BE310CD5F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CBBD01-5E50-4FF1-A1D6-B24B7B75E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2501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EA1D39-AB23-4CEE-BBAA-55B29415D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578644"/>
            <a:ext cx="1912144" cy="52720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C20688-FA9B-4ABD-9E9E-C7EADE949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578643"/>
            <a:ext cx="7943848" cy="52720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6B1A6B-AE19-4BD4-AE49-43E78CC0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D8DC11-9E39-40A0-B3DC-E3F2AD04A616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862144-27EE-4CE0-B167-F5DBA41B3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8A40B2-EFB0-47EA-878B-6405E1DC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2BEE8-2E4A-4A4A-833E-89D8D794E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 anchor="ctr"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6CFDA-CDBF-4B24-9EC3-827F540F71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364393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5871D-4A14-4A17-A0ED-7DDA7752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5BD654-899B-4DAF-93B9-1CBCAB5F6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F7FCA-B968-443D-90A7-E0F3C6D64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7F5CC56-CBE8-4152-AD5E-982DD286AA28}"/>
              </a:ext>
            </a:extLst>
          </p:cNvPr>
          <p:cNvCxnSpPr>
            <a:cxnSpLocks/>
          </p:cNvCxnSpPr>
          <p:nvPr/>
        </p:nvCxnSpPr>
        <p:spPr>
          <a:xfrm>
            <a:off x="386707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979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895B8-786F-418B-9367-52B195268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3426"/>
            <a:ext cx="8840344" cy="3489049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BCF574-9044-4964-B6AE-A3983D595C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818488"/>
            <a:ext cx="8840344" cy="900772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2A109-E9F9-428E-858A-38375BF1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05506-6815-4E0E-B1DE-ECA35C2016DF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D9BA6F-665B-4D62-84D1-23E03428C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1A2D7-4390-4B51-90D4-900EAAB13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61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166EE-5127-48B4-A6F6-F5F6B38DB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87828"/>
            <a:ext cx="9578683" cy="99060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7B8A9-5914-49F9-8E0E-C8723C5339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057407"/>
            <a:ext cx="4318906" cy="37251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E7D0C2-CAEA-4E31-8FA6-D866315DF6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69577" y="2057407"/>
            <a:ext cx="4405746" cy="372513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1E5DE2-0BD6-45B3-BDB1-675BA058B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6E85F7-A724-48A4-9D33-CEBC5174E865}" type="datetime1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622B7-97C1-4C72-BCA9-290DC716F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57BEE3-B3AE-45B6-924A-08ABC9518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610397D-8A25-4307-B58D-8DE617EFD26D}"/>
              </a:ext>
            </a:extLst>
          </p:cNvPr>
          <p:cNvCxnSpPr>
            <a:cxnSpLocks/>
          </p:cNvCxnSpPr>
          <p:nvPr/>
        </p:nvCxnSpPr>
        <p:spPr>
          <a:xfrm>
            <a:off x="375523" y="1760404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B747697-5C57-4DA6-8ED6-CAB14CDD220A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85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F22296-2B01-4044-AD7B-497BAC8AE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9600"/>
            <a:ext cx="10515600" cy="951491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F08880-DE5D-4299-BAC3-D45377C499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989859"/>
            <a:ext cx="4381644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2A655D-7A3A-4BA5-B82A-744276BE2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713126"/>
            <a:ext cx="4381644" cy="3121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037933-BDAC-4317-9B7E-E30CF0B42E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950530" y="1989859"/>
            <a:ext cx="4487137" cy="602671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A5878F-AE56-4F8C-A84A-A8534180DE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950531" y="2713127"/>
            <a:ext cx="4487136" cy="3121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FF249A-9D93-4A8E-9284-5AB19AC0A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2/24/2022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63883-9438-44C9-877E-EC771D1B3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5ED3CC-D7BA-43BD-973A-B09921FED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4B03ADF-AEED-49C1-9CF7-7749387E2A4F}"/>
              </a:ext>
            </a:extLst>
          </p:cNvPr>
          <p:cNvCxnSpPr>
            <a:cxnSpLocks/>
          </p:cNvCxnSpPr>
          <p:nvPr/>
        </p:nvCxnSpPr>
        <p:spPr>
          <a:xfrm>
            <a:off x="378503" y="17526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5345CA-2FC8-42B9-85F7-84F77724D011}"/>
              </a:ext>
            </a:extLst>
          </p:cNvPr>
          <p:cNvCxnSpPr>
            <a:cxnSpLocks/>
          </p:cNvCxnSpPr>
          <p:nvPr/>
        </p:nvCxnSpPr>
        <p:spPr>
          <a:xfrm>
            <a:off x="5563342" y="1752600"/>
            <a:ext cx="0" cy="4300105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808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0F8770-E2EE-4C9B-9F89-128DAC661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16" y="703687"/>
            <a:ext cx="9406190" cy="17225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1CE391-8E22-4716-8A8B-C39BA61A77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1540C-9440-4E7A-B71A-BEFEE06869E3}" type="datetime1">
              <a:rPr lang="en-US" smtClean="0"/>
              <a:t>2/24/2022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6C042F-179F-4DBC-80B7-34B89EA27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D386EA4-4BE5-4D17-A1DC-196FEA972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21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649B6B-2C1C-452D-9F93-BD9A6F2B0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2/24/2022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CA8ED-78AC-4474-8874-E4C424297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90B764-0B68-4801-ADE7-931059129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130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E717A-ED7D-43FE-881F-9407FF2204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97476"/>
            <a:ext cx="3932237" cy="169371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6FE954-332E-4D66-AFFD-A15389A76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97475"/>
            <a:ext cx="5140180" cy="526357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15CDA-9FC3-4F17-963C-DD9E226ECC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91194"/>
            <a:ext cx="3932237" cy="357779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CC30BE-8EE8-4A41-B20E-ACEFC980C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2ABFB-60E7-4BA1-866A-7059F058065B}" type="datetime1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4B6719-F550-42EF-B377-8E41A46D0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7A6636-5EF9-499C-A3A0-3021812D0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81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C038CB-27F1-47CF-B05A-CC0688301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59822"/>
            <a:ext cx="3932237" cy="165215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89C67EA-3155-4708-9B86-D7B2B54FC2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703687"/>
            <a:ext cx="5212917" cy="49690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434F1-C813-4E9B-98A4-B0B372CE27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426277"/>
            <a:ext cx="3932237" cy="32464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22A0B8-75E7-465D-84CB-BC9C3FB2F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4112F-55F4-4776-A323-7418930321C8}" type="datetime1">
              <a:rPr lang="en-US" smtClean="0"/>
              <a:t>2/24/2022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3879C9-B751-43BD-8B27-FA18290E1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998FB-27B9-46E5-90E3-09B108B0E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21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BA68A5-A7C7-4D91-AB95-6E0B6FFD87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F93EBF-655A-4373-ADBE-9606BFA94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5439"/>
            <a:ext cx="9485160" cy="12828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F2994-4D2E-43BB-9D9B-117ED94ABD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091757"/>
            <a:ext cx="9485163" cy="370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28926-9DF1-4A3E-8B81-2191D6F75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300" baseline="0">
                <a:solidFill>
                  <a:schemeClr val="accent1"/>
                </a:solidFill>
              </a:defRPr>
            </a:lvl1pPr>
          </a:lstStyle>
          <a:p>
            <a:fld id="{CFBEA57F-793F-4683-BD8A-741FD4B89154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01BD4F-CE83-48A3-9683-19CF03C0A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 cap="all" spc="300" baseline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94939-09B3-4A6E-88F8-4D923A56D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81D2C36F-4504-47C0-B82F-A167342A275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4051E3-92B2-42FC-BB3D-372E4A614439}"/>
              </a:ext>
            </a:extLst>
          </p:cNvPr>
          <p:cNvSpPr/>
          <p:nvPr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425084-C97A-4C25-AE47-DDECF2DD3ABC}"/>
              </a:ext>
            </a:extLst>
          </p:cNvPr>
          <p:cNvCxnSpPr>
            <a:cxnSpLocks/>
          </p:cNvCxnSpPr>
          <p:nvPr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6A478A1-0B34-4F2B-88FA-CF47551E5DF9}"/>
              </a:ext>
            </a:extLst>
          </p:cNvPr>
          <p:cNvCxnSpPr>
            <a:cxnSpLocks/>
          </p:cNvCxnSpPr>
          <p:nvPr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0626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6" r:id="rId2"/>
    <p:sldLayoutId id="2147483705" r:id="rId3"/>
    <p:sldLayoutId id="2147483704" r:id="rId4"/>
    <p:sldLayoutId id="2147483703" r:id="rId5"/>
    <p:sldLayoutId id="2147483702" r:id="rId6"/>
    <p:sldLayoutId id="2147483701" r:id="rId7"/>
    <p:sldLayoutId id="2147483700" r:id="rId8"/>
    <p:sldLayoutId id="2147483699" r:id="rId9"/>
    <p:sldLayoutId id="2147483698" r:id="rId10"/>
    <p:sldLayoutId id="2147483697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0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30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D7468962-6189-43AD-BB02-A6F88AD0E5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BF2E68D-E9CA-4A00-AE2B-17BCDFABC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fy a křivky navrstvené na modré digitální obrazovce">
            <a:extLst>
              <a:ext uri="{FF2B5EF4-FFF2-40B4-BE49-F238E27FC236}">
                <a16:creationId xmlns:a16="http://schemas.microsoft.com/office/drawing/2014/main" id="{72D812FA-A985-4296-A12F-9D0CCB753F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0000"/>
          </a:blip>
          <a:srcRect t="6893" b="18107"/>
          <a:stretch/>
        </p:blipFill>
        <p:spPr>
          <a:xfrm>
            <a:off x="20" y="-4069"/>
            <a:ext cx="1219198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38E78B12-B7C8-432B-8BDF-164A4204E0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93" y="838200"/>
            <a:ext cx="8784448" cy="3531847"/>
          </a:xfrm>
        </p:spPr>
        <p:txBody>
          <a:bodyPr anchor="t">
            <a:normAutofit/>
          </a:bodyPr>
          <a:lstStyle/>
          <a:p>
            <a:r>
              <a:rPr lang="cs-CZ" dirty="0">
                <a:solidFill>
                  <a:schemeClr val="tx1"/>
                </a:solidFill>
              </a:rPr>
              <a:t>Přednáška č. 2</a:t>
            </a:r>
            <a:br>
              <a:rPr lang="cs-CZ" dirty="0"/>
            </a:br>
            <a:br>
              <a:rPr lang="cs-CZ" dirty="0"/>
            </a:br>
            <a:r>
              <a:rPr lang="cs-CZ" cap="small" dirty="0">
                <a:solidFill>
                  <a:schemeClr val="tx1"/>
                </a:solidFill>
              </a:rPr>
              <a:t>Diskrétní náhodná veličina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77D4B07-3E96-4546-AE65-8679176A4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88692" y="5227093"/>
            <a:ext cx="8701087" cy="59676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cs-CZ" sz="1300" dirty="0">
                <a:solidFill>
                  <a:schemeClr val="tx1"/>
                </a:solidFill>
              </a:rPr>
              <a:t>24. 2. 202</a:t>
            </a:r>
          </a:p>
          <a:p>
            <a:pPr>
              <a:lnSpc>
                <a:spcPct val="90000"/>
              </a:lnSpc>
            </a:pPr>
            <a:r>
              <a:rPr lang="cs-CZ" sz="1300" dirty="0">
                <a:solidFill>
                  <a:schemeClr val="tx1"/>
                </a:solidFill>
              </a:rPr>
              <a:t>P. Pecherková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E1304CE-399E-4EFB-AC6F-CA3ABE76CD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B346787-55AA-410B-9763-FB4DF19D5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F74228F0-C94A-49D1-98AF-F8C229FF0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49911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C5F0E5C-AB75-49D9-8D9B-727A524E40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694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15B781-7E50-4141-B261-D21800B37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14"/>
            <a:ext cx="9461358" cy="1241944"/>
          </a:xfrm>
        </p:spPr>
        <p:txBody>
          <a:bodyPr anchor="ctr">
            <a:normAutofit/>
          </a:bodyPr>
          <a:lstStyle/>
          <a:p>
            <a:r>
              <a:rPr lang="cs-CZ" dirty="0"/>
              <a:t>Alternativní rozdělení = Alt(p)</a:t>
            </a: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F8D2624-FDC4-445C-BFAB-13F769AC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314" y="1915707"/>
            <a:ext cx="3469786" cy="4124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29045F19-2D3C-42CA-9BB8-1674DA2F2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6" y="2135114"/>
            <a:ext cx="2135448" cy="16015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4191834D-856B-4949-98B2-C0ED17AF1C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9" y="4205236"/>
            <a:ext cx="2140320" cy="1605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74811A8-AAE9-4F0D-B126-5491A42061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0936" y="2400300"/>
                <a:ext cx="5948622" cy="32724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cs-CZ" sz="1400" dirty="0"/>
                  <a:t>Jedná se o rozdělení popisující jeden pokus, který může mít dva různé výsledky: 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{0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;1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cs-CZ" sz="1400" dirty="0"/>
              </a:p>
              <a:p>
                <a:pPr>
                  <a:lnSpc>
                    <a:spcPct val="130000"/>
                  </a:lnSpc>
                </a:pPr>
                <a:r>
                  <a:rPr lang="cs-CZ" sz="1400" dirty="0"/>
                  <a:t>Pravděpodobnostní funkce: </a:t>
                </a:r>
                <a:r>
                  <a:rPr lang="en-US" sz="1400" dirty="0"/>
                  <a:t>	</a:t>
                </a:r>
              </a:p>
              <a:p>
                <a:pPr marL="0" indent="0" algn="ctr">
                  <a:lnSpc>
                    <a:spcPct val="13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cs-CZ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cs-CZ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cs-CZ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0,1</m:t>
                        </m:r>
                      </m:e>
                    </m:d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∈&lt;0; 1&gt;</m:t>
                    </m:r>
                  </m:oMath>
                </a14:m>
                <a:r>
                  <a:rPr lang="cs-CZ" sz="1400" dirty="0">
                    <a:solidFill>
                      <a:srgbClr val="FF0000"/>
                    </a:solidFill>
                  </a:rPr>
                  <a:t>   </a:t>
                </a:r>
              </a:p>
              <a:p>
                <a:pPr marL="0" indent="0" algn="ctr">
                  <a:lnSpc>
                    <a:spcPct val="130000"/>
                  </a:lnSpc>
                  <a:buNone/>
                </a:pPr>
                <a:endParaRPr lang="en-US" sz="14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0000"/>
                  </a:lnSpc>
                  <a:spcBef>
                    <a:spcPts val="0"/>
                  </a:spcBef>
                </a:pPr>
                <a:r>
                  <a:rPr lang="en-US" sz="1200" dirty="0" err="1"/>
                  <a:t>Distrib</a:t>
                </a:r>
                <a:r>
                  <a:rPr lang="cs-CZ" sz="1200" dirty="0" err="1"/>
                  <a:t>uční</a:t>
                </a:r>
                <a:r>
                  <a:rPr lang="cs-CZ" sz="1200" dirty="0"/>
                  <a:t> funkce: </a:t>
                </a:r>
                <a:r>
                  <a:rPr lang="en-US" sz="1200" dirty="0"/>
                  <a:t>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cs-CZ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cs-CZ" sz="12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sz="12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&lt;0</m:t>
                              </m:r>
                            </m:e>
                          </m:mr>
                          <m:m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0≤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&lt;1</m:t>
                              </m:r>
                            </m:e>
                          </m:mr>
                          <m:mr>
                            <m:e>
                              <m:r>
                                <a:rPr lang="cs-CZ" sz="1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2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≥1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1200" dirty="0"/>
              </a:p>
              <a:p>
                <a:pPr>
                  <a:lnSpc>
                    <a:spcPct val="130000"/>
                  </a:lnSpc>
                </a:pPr>
                <a:r>
                  <a:rPr lang="en-US" sz="1200" dirty="0"/>
                  <a:t>St</a:t>
                </a:r>
                <a:r>
                  <a:rPr lang="cs-CZ" sz="1200" dirty="0" err="1"/>
                  <a:t>řední</a:t>
                </a:r>
                <a:r>
                  <a:rPr lang="cs-CZ" sz="1200" dirty="0"/>
                  <a:t> hodnota</a:t>
                </a:r>
                <a:r>
                  <a:rPr lang="en-US" sz="1200" dirty="0"/>
                  <a:t>:</a:t>
                </a:r>
                <a:r>
                  <a:rPr lang="cs-CZ" sz="1200" dirty="0"/>
                  <a:t>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endParaRPr lang="en-US" sz="1200" b="0" dirty="0"/>
              </a:p>
              <a:p>
                <a:pPr>
                  <a:lnSpc>
                    <a:spcPct val="130000"/>
                  </a:lnSpc>
                </a:pPr>
                <a:r>
                  <a:rPr lang="en-US" sz="1200" dirty="0" err="1"/>
                  <a:t>Rozptyl</a:t>
                </a:r>
                <a:r>
                  <a:rPr lang="en-US" sz="1200" dirty="0"/>
                  <a:t>: 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cs-CZ" sz="12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C74811A8-AAE9-4F0D-B126-5491A42061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0936" y="2400300"/>
                <a:ext cx="5948622" cy="3272400"/>
              </a:xfrm>
              <a:blipFill>
                <a:blip r:embed="rId4"/>
                <a:stretch>
                  <a:fillRect l="-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B3FAC8-73A5-41F7-84A8-5354217247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2/24/2022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949F16-E3C9-4AD9-AD95-550A613F8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 fontScale="92500"/>
          </a:bodyPr>
          <a:lstStyle/>
          <a:p>
            <a:r>
              <a:rPr lang="cs-CZ" dirty="0"/>
              <a:t>Rozdělení diskrétní </a:t>
            </a:r>
            <a:r>
              <a:rPr lang="cs-CZ" dirty="0" err="1"/>
              <a:t>náh</a:t>
            </a:r>
            <a:r>
              <a:rPr lang="cs-CZ" dirty="0"/>
              <a:t>. veličiny 2/7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CF95D4C-E90E-49A4-81BB-5132D90D8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1905000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5422" y="1905000"/>
            <a:ext cx="0" cy="41317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379F2A-6261-468B-AF35-0498563D3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3947699"/>
            <a:ext cx="348035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6047437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7529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072952D6-DE76-4D41-A1E3-3117488FF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14"/>
            <a:ext cx="9461358" cy="1241944"/>
          </a:xfrm>
        </p:spPr>
        <p:txBody>
          <a:bodyPr anchor="ctr">
            <a:normAutofit/>
          </a:bodyPr>
          <a:lstStyle/>
          <a:p>
            <a:r>
              <a:rPr lang="cs-CZ" dirty="0"/>
              <a:t>Geometrické rozdělení G(</a:t>
            </a:r>
            <a:r>
              <a:rPr lang="en-US" dirty="0"/>
              <a:t>p)</a:t>
            </a:r>
            <a:endParaRPr lang="cs-CZ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F8D2624-FDC4-445C-BFAB-13F769AC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314" y="1915707"/>
            <a:ext cx="3469786" cy="4124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C5426FC1-5402-4530-804B-9ED097AA7E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6" y="2135114"/>
            <a:ext cx="2135448" cy="1601586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94753914-689B-42E0-8508-971145B4A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9" y="4205236"/>
            <a:ext cx="2140320" cy="160524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FB265AC-61DB-461A-B616-A36B2C27D7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0936" y="2400300"/>
                <a:ext cx="5948622" cy="3272400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cs-CZ" sz="1500" dirty="0"/>
                  <a:t>Jedná se o rozdělení, které popisuje výsledek několika pokusů, než nastane první úspěch. Pokus může mít dva různé výsledky: </a:t>
                </a:r>
                <a14:m>
                  <m:oMath xmlns:m="http://schemas.openxmlformats.org/officeDocument/2006/math">
                    <m:r>
                      <a:rPr lang="cs-CZ" sz="1500" i="1">
                        <a:latin typeface="Cambria Math" panose="02040503050406030204" pitchFamily="18" charset="0"/>
                      </a:rPr>
                      <m:t>{0</m:t>
                    </m:r>
                    <m:r>
                      <a:rPr lang="en-US" sz="1500" i="1">
                        <a:latin typeface="Cambria Math" panose="02040503050406030204" pitchFamily="18" charset="0"/>
                      </a:rPr>
                      <m:t>;1</m:t>
                    </m:r>
                    <m:r>
                      <a:rPr lang="cs-CZ" sz="15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cs-CZ" sz="1500" dirty="0"/>
              </a:p>
              <a:p>
                <a:pPr>
                  <a:lnSpc>
                    <a:spcPct val="130000"/>
                  </a:lnSpc>
                </a:pPr>
                <a:r>
                  <a:rPr lang="cs-CZ" sz="1500" dirty="0"/>
                  <a:t>Pravděpodobnostní funkce: </a:t>
                </a:r>
                <a:r>
                  <a:rPr lang="en-US" sz="1500" dirty="0"/>
                  <a:t>	</a:t>
                </a:r>
              </a:p>
              <a:p>
                <a:pPr marL="0" indent="0" algn="ctr">
                  <a:lnSpc>
                    <a:spcPct val="13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sz="15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5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sSup>
                      <m:sSupPr>
                        <m:ctrlPr>
                          <a:rPr lang="en-US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cs-CZ" sz="15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cs-CZ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</m:t>
                    </m:r>
                    <m:r>
                      <a:rPr lang="cs-CZ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cs-CZ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5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15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;1;2;…</m:t>
                        </m:r>
                      </m:e>
                    </m:d>
                    <m:r>
                      <a:rPr lang="en-US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5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∈&lt;0; 1&gt;</m:t>
                    </m:r>
                  </m:oMath>
                </a14:m>
                <a:r>
                  <a:rPr lang="cs-CZ" sz="1500" dirty="0">
                    <a:solidFill>
                      <a:srgbClr val="FF0000"/>
                    </a:solidFill>
                  </a:rPr>
                  <a:t>   </a:t>
                </a:r>
              </a:p>
              <a:p>
                <a:pPr marL="0" indent="0" algn="ctr">
                  <a:lnSpc>
                    <a:spcPct val="130000"/>
                  </a:lnSpc>
                  <a:buNone/>
                </a:pPr>
                <a:endParaRPr lang="en-US" sz="1500" dirty="0">
                  <a:solidFill>
                    <a:srgbClr val="FF0000"/>
                  </a:solidFill>
                </a:endParaRPr>
              </a:p>
              <a:p>
                <a:pPr>
                  <a:lnSpc>
                    <a:spcPct val="130000"/>
                  </a:lnSpc>
                </a:pPr>
                <a:r>
                  <a:rPr lang="en-US" sz="1300" dirty="0" err="1"/>
                  <a:t>Distrib</a:t>
                </a:r>
                <a:r>
                  <a:rPr lang="cs-CZ" sz="1300" dirty="0" err="1"/>
                  <a:t>uční</a:t>
                </a:r>
                <a:r>
                  <a:rPr lang="cs-CZ" sz="1300" dirty="0"/>
                  <a:t> funkce: </a:t>
                </a:r>
                <a:r>
                  <a:rPr lang="en-US" sz="1300" dirty="0"/>
                  <a:t> </a:t>
                </a:r>
                <a14:m>
                  <m:oMath xmlns:m="http://schemas.openxmlformats.org/officeDocument/2006/math">
                    <m:r>
                      <a:rPr lang="cs-CZ" sz="1300" i="1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sz="13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300" b="0" i="1" smtClean="0">
                        <a:latin typeface="Cambria Math" panose="02040503050406030204" pitchFamily="18" charset="0"/>
                      </a:rPr>
                      <m:t>1−</m:t>
                    </m:r>
                    <m:sSup>
                      <m:sSupPr>
                        <m:ctrlPr>
                          <a:rPr lang="en-US" sz="1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p>
                    </m:sSup>
                  </m:oMath>
                </a14:m>
                <a:endParaRPr lang="en-US" sz="1300" dirty="0"/>
              </a:p>
              <a:p>
                <a:pPr>
                  <a:lnSpc>
                    <a:spcPct val="130000"/>
                  </a:lnSpc>
                </a:pPr>
                <a:r>
                  <a:rPr lang="en-US" sz="1300" dirty="0"/>
                  <a:t>St</a:t>
                </a:r>
                <a:r>
                  <a:rPr lang="cs-CZ" sz="1300" dirty="0" err="1"/>
                  <a:t>řední</a:t>
                </a:r>
                <a:r>
                  <a:rPr lang="cs-CZ" sz="1300" dirty="0"/>
                  <a:t> hodnota</a:t>
                </a:r>
                <a:r>
                  <a:rPr lang="en-US" sz="1300" dirty="0"/>
                  <a:t>:</a:t>
                </a:r>
                <a:r>
                  <a:rPr lang="cs-CZ" sz="1300" dirty="0"/>
                  <a:t> </a:t>
                </a:r>
                <a14:m>
                  <m:oMath xmlns:m="http://schemas.openxmlformats.org/officeDocument/2006/math">
                    <m:r>
                      <a:rPr lang="cs-CZ" sz="1300" i="1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3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den>
                    </m:f>
                  </m:oMath>
                </a14:m>
                <a:endParaRPr lang="en-US" sz="1300" dirty="0"/>
              </a:p>
              <a:p>
                <a:pPr>
                  <a:lnSpc>
                    <a:spcPct val="130000"/>
                  </a:lnSpc>
                </a:pPr>
                <a:r>
                  <a:rPr lang="en-US" sz="1300" dirty="0" err="1"/>
                  <a:t>Rozptyl</a:t>
                </a:r>
                <a:r>
                  <a:rPr lang="en-US" sz="1300" dirty="0"/>
                  <a:t>:  </a:t>
                </a:r>
                <a14:m>
                  <m:oMath xmlns:m="http://schemas.openxmlformats.org/officeDocument/2006/math">
                    <m:r>
                      <a:rPr lang="en-US" sz="1300" i="1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sz="13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3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3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3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en-US" sz="13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sSup>
                          <m:sSupPr>
                            <m:ctrlP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cs-CZ" sz="1300" dirty="0"/>
              </a:p>
              <a:p>
                <a:pPr>
                  <a:lnSpc>
                    <a:spcPct val="130000"/>
                  </a:lnSpc>
                </a:pPr>
                <a:endParaRPr lang="cs-CZ" sz="1500" dirty="0"/>
              </a:p>
              <a:p>
                <a:pPr>
                  <a:lnSpc>
                    <a:spcPct val="130000"/>
                  </a:lnSpc>
                </a:pPr>
                <a:endParaRPr lang="cs-CZ" sz="1500" dirty="0"/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7FB265AC-61DB-461A-B616-A36B2C27D7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0936" y="2400300"/>
                <a:ext cx="5948622" cy="3272400"/>
              </a:xfrm>
              <a:blipFill>
                <a:blip r:embed="rId4"/>
                <a:stretch>
                  <a:fillRect l="-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E7DB18-A453-4781-840E-653067A08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2/24/2022</a:t>
            </a:fld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E4A9082-7A80-451C-8502-1B875BFE3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 fontScale="92500"/>
          </a:bodyPr>
          <a:lstStyle/>
          <a:p>
            <a:r>
              <a:rPr lang="cs-CZ" dirty="0"/>
              <a:t>Rozdělení diskrétní </a:t>
            </a:r>
            <a:r>
              <a:rPr lang="cs-CZ" dirty="0" err="1"/>
              <a:t>náh</a:t>
            </a:r>
            <a:r>
              <a:rPr lang="cs-CZ" dirty="0"/>
              <a:t>. veličiny 3/7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FCED627-A063-4F48-B413-66F3313BB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1905000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5422" y="1905000"/>
            <a:ext cx="0" cy="41317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7379F2A-6261-468B-AF35-0498563D3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3947699"/>
            <a:ext cx="348035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6047437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920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E1FDBC6B-B341-46D2-A8F6-762D9E7E6A0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45914"/>
                <a:ext cx="9461358" cy="1241944"/>
              </a:xfrm>
            </p:spPr>
            <p:txBody>
              <a:bodyPr anchor="ctr">
                <a:normAutofit/>
              </a:bodyPr>
              <a:lstStyle/>
              <a:p>
                <a:r>
                  <a:rPr lang="cs-CZ" dirty="0"/>
                  <a:t>Binomické rozdělení = B(</a:t>
                </a:r>
                <a14:m>
                  <m:oMath xmlns:m="http://schemas.openxmlformats.org/officeDocument/2006/math"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𝐧</m:t>
                    </m:r>
                    <m:r>
                      <a:rPr lang="cs-CZ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cs-CZ" dirty="0"/>
                  <a:t>p)</a:t>
                </a:r>
              </a:p>
            </p:txBody>
          </p:sp>
        </mc:Choice>
        <mc:Fallback xmlns="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E1FDBC6B-B341-46D2-A8F6-762D9E7E6A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45914"/>
                <a:ext cx="9461358" cy="1241944"/>
              </a:xfrm>
              <a:blipFill>
                <a:blip r:embed="rId2"/>
                <a:stretch>
                  <a:fillRect l="-23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F8D2624-FDC4-445C-BFAB-13F769AC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314" y="1915707"/>
            <a:ext cx="3469786" cy="4124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F0A9CFAE-D961-404B-90B7-B86F1CF99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6" y="2135114"/>
            <a:ext cx="2135448" cy="16015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F56B1320-0FEC-4E8B-A438-39359DA4F3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9" y="4205236"/>
            <a:ext cx="2140320" cy="1605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4F6432E-F0BA-4CFF-949F-AAC8BED9D4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0936" y="2400300"/>
                <a:ext cx="5948622" cy="3272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400" dirty="0" err="1"/>
                  <a:t>Binomick</a:t>
                </a:r>
                <a:r>
                  <a:rPr lang="cs-CZ" sz="1400" dirty="0"/>
                  <a:t>é rozdělení popisuje pravděpodobnost, že nastane úspěch v případě 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sz="1400" dirty="0"/>
                  <a:t> nezávislých pokusů, kdy každý pokus může mít dva různé výsledky: </a:t>
                </a:r>
                <a14:m>
                  <m:oMath xmlns:m="http://schemas.openxmlformats.org/officeDocument/2006/math">
                    <m:r>
                      <a:rPr lang="cs-CZ" sz="1400" i="1">
                        <a:latin typeface="Cambria Math" panose="02040503050406030204" pitchFamily="18" charset="0"/>
                      </a:rPr>
                      <m:t>{0</m:t>
                    </m:r>
                    <m:r>
                      <a:rPr lang="en-US" sz="1400" i="1">
                        <a:latin typeface="Cambria Math" panose="02040503050406030204" pitchFamily="18" charset="0"/>
                      </a:rPr>
                      <m:t>;1</m:t>
                    </m:r>
                    <m:r>
                      <a:rPr lang="cs-CZ" sz="1400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cs-CZ" sz="1400" dirty="0"/>
                  <a:t>. </a:t>
                </a:r>
              </a:p>
              <a:p>
                <a:pPr>
                  <a:lnSpc>
                    <a:spcPct val="130000"/>
                  </a:lnSpc>
                </a:pPr>
                <a:r>
                  <a:rPr lang="cs-CZ" sz="1400" dirty="0"/>
                  <a:t>Pravděpodobnostní funkce:	</a:t>
                </a:r>
                <a:endParaRPr lang="en-US" sz="1400" dirty="0"/>
              </a:p>
              <a:p>
                <a:pPr marL="0" indent="0" algn="ctr">
                  <a:lnSpc>
                    <a:spcPct val="13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cs-CZ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cs-CZ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cs-CZ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cs-CZ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mr>
                        </m:m>
                      </m:e>
                    </m:d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kde</a:t>
                </a:r>
                <a:r>
                  <a:rPr lang="en-US" sz="1400" dirty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={0;1;2;…;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cs-CZ" sz="1400" dirty="0">
                  <a:solidFill>
                    <a:srgbClr val="FF0000"/>
                  </a:solidFill>
                </a:endParaRPr>
              </a:p>
              <a:p>
                <a:pPr marL="0" indent="0" algn="ctr">
                  <a:lnSpc>
                    <a:spcPct val="130000"/>
                  </a:lnSpc>
                  <a:buNone/>
                </a:pPr>
                <a:endParaRPr lang="cs-CZ" sz="1400" dirty="0"/>
              </a:p>
              <a:p>
                <a:pPr>
                  <a:lnSpc>
                    <a:spcPct val="130000"/>
                  </a:lnSpc>
                </a:pPr>
                <a:r>
                  <a:rPr lang="cs-CZ" sz="1200" dirty="0"/>
                  <a:t>Distribuční funkce</a:t>
                </a:r>
                <a:r>
                  <a:rPr lang="en-US" sz="1200" dirty="0"/>
                  <a:t>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d>
                          <m:dPr>
                            <m:ctrlPr>
                              <a:rPr lang="cs-CZ" sz="120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cs-CZ" sz="12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cs-CZ" sz="12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</m:mr>
                            </m:m>
                          </m:e>
                        </m:d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p>
                        </m:sSup>
                        <m:sSup>
                          <m:sSupPr>
                            <m:ctrlPr>
                              <a:rPr lang="en-US" sz="1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12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1−</m:t>
                                </m:r>
                                <m:r>
                                  <a:rPr lang="en-US" sz="12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d>
                          </m:e>
                          <m:sup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e>
                    </m:nary>
                  </m:oMath>
                </a14:m>
                <a:endParaRPr lang="cs-CZ" sz="1200" dirty="0"/>
              </a:p>
              <a:p>
                <a:pPr>
                  <a:lnSpc>
                    <a:spcPct val="130000"/>
                  </a:lnSpc>
                </a:pPr>
                <a:r>
                  <a:rPr lang="cs-CZ" sz="1200" dirty="0"/>
                  <a:t>Střední hodnota: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E</m:t>
                    </m:r>
                    <m:d>
                      <m:dPr>
                        <m:begChr m:val="["/>
                        <m:endChr m:val="]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𝑛𝑝</m:t>
                    </m:r>
                  </m:oMath>
                </a14:m>
                <a:endParaRPr lang="cs-CZ" sz="1200" dirty="0"/>
              </a:p>
              <a:p>
                <a:pPr>
                  <a:lnSpc>
                    <a:spcPct val="130000"/>
                  </a:lnSpc>
                </a:pPr>
                <a:r>
                  <a:rPr lang="cs-CZ" sz="1200" dirty="0"/>
                  <a:t>Rozptyl: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200" b="0" i="0" smtClean="0">
                        <a:latin typeface="Cambria Math" panose="02040503050406030204" pitchFamily="18" charset="0"/>
                      </a:rPr>
                      <m:t>D</m:t>
                    </m:r>
                    <m:d>
                      <m:dPr>
                        <m:begChr m:val="["/>
                        <m:endChr m:val="]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1200" b="0" i="0" smtClean="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a:rPr lang="en-US" sz="1200" b="0" i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𝑛𝑝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(1−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200" dirty="0"/>
              </a:p>
              <a:p>
                <a:pPr>
                  <a:lnSpc>
                    <a:spcPct val="130000"/>
                  </a:lnSpc>
                </a:pPr>
                <a:endParaRPr lang="cs-CZ" sz="14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4F6432E-F0BA-4CFF-949F-AAC8BED9D4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0936" y="2400300"/>
                <a:ext cx="5948622" cy="3272400"/>
              </a:xfrm>
              <a:blipFill>
                <a:blip r:embed="rId5"/>
                <a:stretch>
                  <a:fillRect l="-205" r="-1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4CE142-6286-4DB8-9F00-AAC32CD94F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2/24/2022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992BAE-ED5B-4476-85D6-782014213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 fontScale="92500"/>
          </a:bodyPr>
          <a:lstStyle/>
          <a:p>
            <a:r>
              <a:rPr lang="cs-CZ" dirty="0"/>
              <a:t>Rozdělení diskrétní </a:t>
            </a:r>
            <a:r>
              <a:rPr lang="cs-CZ" dirty="0" err="1"/>
              <a:t>náh</a:t>
            </a:r>
            <a:r>
              <a:rPr lang="cs-CZ" dirty="0"/>
              <a:t>. Veličiny 4/7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53D6C18-E25D-4974-A42C-2E53A1184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1905000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5422" y="1905000"/>
            <a:ext cx="0" cy="41317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379F2A-6261-468B-AF35-0498563D3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3947699"/>
            <a:ext cx="348035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6047437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213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D1BDEF43-D7CE-463D-9E62-1FE89FC897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545914"/>
                <a:ext cx="9461358" cy="1241944"/>
              </a:xfrm>
            </p:spPr>
            <p:txBody>
              <a:bodyPr anchor="ctr">
                <a:normAutofit/>
              </a:bodyPr>
              <a:lstStyle/>
              <a:p>
                <a:r>
                  <a:rPr lang="cs-CZ" dirty="0"/>
                  <a:t>Poissonovo rozdělení = </a:t>
                </a:r>
                <a:r>
                  <a:rPr lang="cs-CZ" dirty="0" err="1"/>
                  <a:t>Pois</a:t>
                </a:r>
                <a:r>
                  <a:rPr lang="cs-CZ" dirty="0"/>
                  <a:t>(</a:t>
                </a:r>
                <a14:m>
                  <m:oMath xmlns:m="http://schemas.openxmlformats.org/officeDocument/2006/math">
                    <m:r>
                      <a:rPr lang="cs-CZ" b="1" i="1" smtClean="0">
                        <a:latin typeface="Cambria Math" panose="02040503050406030204" pitchFamily="18" charset="0"/>
                      </a:rPr>
                      <m:t>𝝀</m:t>
                    </m:r>
                  </m:oMath>
                </a14:m>
                <a:r>
                  <a:rPr lang="cs-CZ" dirty="0"/>
                  <a:t>)</a:t>
                </a:r>
              </a:p>
            </p:txBody>
          </p:sp>
        </mc:Choice>
        <mc:Fallback xmlns="">
          <p:sp>
            <p:nvSpPr>
              <p:cNvPr id="2" name="Nadpis 1">
                <a:extLst>
                  <a:ext uri="{FF2B5EF4-FFF2-40B4-BE49-F238E27FC236}">
                    <a16:creationId xmlns:a16="http://schemas.microsoft.com/office/drawing/2014/main" id="{D1BDEF43-D7CE-463D-9E62-1FE89FC897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545914"/>
                <a:ext cx="9461358" cy="1241944"/>
              </a:xfrm>
              <a:blipFill>
                <a:blip r:embed="rId2"/>
                <a:stretch>
                  <a:fillRect l="-232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F8D2624-FDC4-445C-BFAB-13F769AC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314" y="1915707"/>
            <a:ext cx="3469786" cy="4124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C5802501-80C5-49DF-88FB-A2D5A306A0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6" y="2135114"/>
            <a:ext cx="2135448" cy="16015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C97322EF-2684-4FA1-B0A1-442A23BFD6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9" y="4205236"/>
            <a:ext cx="2140320" cy="1605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1F21557-11F9-4ECC-940F-88A45B6AED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0936" y="2400300"/>
                <a:ext cx="5948622" cy="32724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1400" dirty="0" err="1"/>
                  <a:t>Poissonovo</a:t>
                </a:r>
                <a:r>
                  <a:rPr lang="en-US" sz="1400" dirty="0"/>
                  <a:t> </a:t>
                </a:r>
                <a:r>
                  <a:rPr lang="en-US" sz="1400" dirty="0" err="1"/>
                  <a:t>rozd</a:t>
                </a:r>
                <a:r>
                  <a:rPr lang="cs-CZ" sz="1400" dirty="0" err="1"/>
                  <a:t>ělení</a:t>
                </a:r>
                <a:r>
                  <a:rPr lang="cs-CZ" sz="1400" dirty="0"/>
                  <a:t> je limitním případem binomického, a to v případě, že máme velký počet  pokusů </a:t>
                </a:r>
                <a14:m>
                  <m:oMath xmlns:m="http://schemas.openxmlformats.org/officeDocument/2006/math">
                    <m:r>
                      <a:rPr lang="cs-CZ" sz="14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cs-CZ" sz="14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1400" i="1">
                        <a:latin typeface="Cambria Math" panose="02040503050406030204" pitchFamily="18" charset="0"/>
                      </a:rPr>
                      <m:t>→∞)</m:t>
                    </m:r>
                  </m:oMath>
                </a14:m>
                <a:r>
                  <a:rPr lang="cs-CZ" sz="1400" dirty="0"/>
                  <a:t> a naopak malou pravděpodobnost výskytu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→0</m:t>
                        </m:r>
                      </m:e>
                    </m:d>
                  </m:oMath>
                </a14:m>
                <a:r>
                  <a:rPr lang="cs-CZ" sz="1400" dirty="0"/>
                  <a:t>. Toto nelze „</a:t>
                </a:r>
                <a:r>
                  <a:rPr lang="cs-CZ" sz="1400" dirty="0" err="1"/>
                  <a:t>upočítat</a:t>
                </a:r>
                <a:r>
                  <a:rPr lang="cs-CZ" sz="1400" dirty="0"/>
                  <a:t>“.</a:t>
                </a:r>
              </a:p>
              <a:p>
                <a:pPr>
                  <a:lnSpc>
                    <a:spcPct val="130000"/>
                  </a:lnSpc>
                </a:pPr>
                <a:r>
                  <a:rPr lang="cs-CZ" sz="1400" dirty="0"/>
                  <a:t>Intenzita </a:t>
                </a:r>
                <a:r>
                  <a:rPr lang="cs-CZ" sz="1400" dirty="0" err="1"/>
                  <a:t>Poissonova</a:t>
                </a:r>
                <a:r>
                  <a:rPr lang="cs-CZ" sz="1400" dirty="0"/>
                  <a:t> rozdělení 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cs-CZ" sz="1400" dirty="0"/>
                  <a:t>. </a:t>
                </a:r>
              </a:p>
              <a:p>
                <a:pPr>
                  <a:lnSpc>
                    <a:spcPct val="130000"/>
                  </a:lnSpc>
                </a:pPr>
                <a:r>
                  <a:rPr lang="cs-CZ" sz="1400" dirty="0"/>
                  <a:t>Pravděpodobnostní funkce: </a:t>
                </a:r>
                <a:endParaRPr lang="en-US" sz="1400" b="0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lnSpc>
                    <a:spcPct val="130000"/>
                  </a:lnSpc>
                  <a:buNone/>
                </a:pPr>
                <a14:m>
                  <m:oMath xmlns:m="http://schemas.openxmlformats.org/officeDocument/2006/math">
                    <m:r>
                      <a:rPr lang="cs-CZ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f>
                      <m:fPr>
                        <m:ctrlPr>
                          <a:rPr lang="cs-CZ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cs-CZ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cs-CZ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 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kde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={0;1;2;…}</m:t>
                    </m:r>
                  </m:oMath>
                </a14:m>
                <a:endParaRPr lang="cs-CZ" sz="1400" dirty="0">
                  <a:solidFill>
                    <a:srgbClr val="FF0000"/>
                  </a:solidFill>
                </a:endParaRPr>
              </a:p>
              <a:p>
                <a:pPr marL="0" indent="0" algn="ctr">
                  <a:lnSpc>
                    <a:spcPct val="130000"/>
                  </a:lnSpc>
                  <a:buNone/>
                </a:pPr>
                <a:endParaRPr lang="cs-CZ" sz="1100" dirty="0"/>
              </a:p>
              <a:p>
                <a:pPr>
                  <a:lnSpc>
                    <a:spcPct val="130000"/>
                  </a:lnSpc>
                </a:pPr>
                <a:r>
                  <a:rPr lang="cs-CZ" sz="1100" dirty="0"/>
                  <a:t>Distribuční funkce:</a:t>
                </a:r>
                <a:r>
                  <a:rPr lang="en-US" sz="1100" dirty="0"/>
                  <a:t>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cs-CZ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1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sz="11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cs-CZ" sz="11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cs-CZ" sz="1100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cs-CZ" sz="11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100" i="1"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nary>
                      <m:naryPr>
                        <m:chr m:val="∑"/>
                        <m:ctrlPr>
                          <a:rPr lang="cs-CZ" sz="11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  <m:e>
                        <m:f>
                          <m:fPr>
                            <m:ctrlPr>
                              <a:rPr lang="cs-CZ" sz="11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11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cs-CZ" sz="1100" i="1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sup>
                                <m:r>
                                  <a:rPr lang="en-US" sz="11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11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cs-CZ" sz="1100" i="1">
                                <a:latin typeface="Cambria Math" panose="02040503050406030204" pitchFamily="18" charset="0"/>
                              </a:rPr>
                              <m:t>!</m:t>
                            </m:r>
                          </m:den>
                        </m:f>
                      </m:e>
                    </m:nary>
                  </m:oMath>
                </a14:m>
                <a:endParaRPr lang="cs-CZ" sz="1100" dirty="0"/>
              </a:p>
              <a:p>
                <a:pPr>
                  <a:lnSpc>
                    <a:spcPct val="130000"/>
                  </a:lnSpc>
                </a:pPr>
                <a:r>
                  <a:rPr lang="cs-CZ" sz="1100" dirty="0"/>
                  <a:t>Střední hodnota:</a:t>
                </a:r>
                <a:r>
                  <a:rPr lang="en-US" sz="1100" dirty="0"/>
                  <a:t> 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cs-CZ" sz="1100" dirty="0"/>
              </a:p>
              <a:p>
                <a:pPr>
                  <a:lnSpc>
                    <a:spcPct val="130000"/>
                  </a:lnSpc>
                </a:pPr>
                <a:r>
                  <a:rPr lang="cs-CZ" sz="1100" dirty="0"/>
                  <a:t>Rozptyl:</a:t>
                </a:r>
                <a:r>
                  <a:rPr lang="en-US" sz="1100" dirty="0"/>
                  <a:t>	</a:t>
                </a:r>
                <a14:m>
                  <m:oMath xmlns:m="http://schemas.openxmlformats.org/officeDocument/2006/math">
                    <m:r>
                      <a:rPr lang="en-US" sz="11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sz="11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100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1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1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endParaRPr lang="cs-CZ" sz="1100" dirty="0"/>
              </a:p>
              <a:p>
                <a:pPr>
                  <a:lnSpc>
                    <a:spcPct val="130000"/>
                  </a:lnSpc>
                </a:pPr>
                <a:endParaRPr lang="cs-CZ" sz="11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31F21557-11F9-4ECC-940F-88A45B6AED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0936" y="2400300"/>
                <a:ext cx="5948622" cy="3272400"/>
              </a:xfrm>
              <a:blipFill>
                <a:blip r:embed="rId5"/>
                <a:stretch>
                  <a:fillRect l="-10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D6D834-1F6D-4F21-B5A4-D9F086F9CB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2/24/2022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764B31-7EA6-41C9-BDA4-2FC72D07A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 fontScale="92500"/>
          </a:bodyPr>
          <a:lstStyle/>
          <a:p>
            <a:r>
              <a:rPr lang="cs-CZ" dirty="0"/>
              <a:t>Rozdělení diskrétní </a:t>
            </a:r>
            <a:r>
              <a:rPr lang="cs-CZ" dirty="0" err="1"/>
              <a:t>náh</a:t>
            </a:r>
            <a:r>
              <a:rPr lang="cs-CZ" dirty="0"/>
              <a:t>. veličiny 5/7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FCCDB6-E0DD-4809-98B6-52F9657FC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1905000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5422" y="1905000"/>
            <a:ext cx="0" cy="41317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379F2A-6261-468B-AF35-0498563D3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3947699"/>
            <a:ext cx="348035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6047437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46859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3C977FC-CEF9-4D52-ABBE-D5CB5829A2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14"/>
            <a:ext cx="9461358" cy="1241944"/>
          </a:xfrm>
        </p:spPr>
        <p:txBody>
          <a:bodyPr anchor="ctr">
            <a:normAutofit/>
          </a:bodyPr>
          <a:lstStyle/>
          <a:p>
            <a:r>
              <a:rPr lang="cs-CZ" dirty="0"/>
              <a:t>Rovnoměrné rozdělení = U</a:t>
            </a:r>
            <a:r>
              <a:rPr lang="en-US" dirty="0"/>
              <a:t>{</a:t>
            </a:r>
            <a:r>
              <a:rPr lang="en-US" dirty="0" err="1"/>
              <a:t>a,b</a:t>
            </a:r>
            <a:r>
              <a:rPr lang="en-US" dirty="0"/>
              <a:t>}</a:t>
            </a:r>
            <a:endParaRPr lang="cs-CZ" dirty="0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F8D2624-FDC4-445C-BFAB-13F769AC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314" y="1915707"/>
            <a:ext cx="3469786" cy="4124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694B53F-92F6-46FF-8F51-A399546D7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6" y="2135114"/>
            <a:ext cx="2135448" cy="1601586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0B183493-A81F-4DBA-880E-6D64672889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9" y="4205236"/>
            <a:ext cx="2140320" cy="1605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05E3436-026A-4857-B38F-35D932E3546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0936" y="2239929"/>
                <a:ext cx="5948622" cy="3570545"/>
              </a:xfrm>
            </p:spPr>
            <p:txBody>
              <a:bodyPr>
                <a:normAutofit lnSpcReduction="100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cs-CZ" sz="1400" dirty="0"/>
                  <a:t>Rovnoměrné rozdělení pro diskrétní náhodnou veličinu je rozdělení, které nabývá několika možných výsledků po jednom náhodném pokusu. Pravděpodobnost výskytu každého výsledku je stejná a to rovna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sz="1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cs-CZ" sz="1400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cs-CZ" sz="1400" b="0" i="0" dirty="0">
                    <a:latin typeface="+mj-lt"/>
                  </a:rPr>
                  <a:t>kdy 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cs-CZ" sz="14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cs-CZ" sz="14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cs-CZ" sz="1400" dirty="0"/>
                  <a:t>Pravděpodobnostní funkce: 	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cs-CZ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cs-CZ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cs-CZ" sz="1400" dirty="0"/>
              </a:p>
              <a:p>
                <a:pPr>
                  <a:lnSpc>
                    <a:spcPct val="130000"/>
                  </a:lnSpc>
                </a:pPr>
                <a:endParaRPr lang="cs-CZ" sz="1300" dirty="0"/>
              </a:p>
              <a:p>
                <a:pPr>
                  <a:lnSpc>
                    <a:spcPct val="130000"/>
                  </a:lnSpc>
                </a:pPr>
                <a:r>
                  <a:rPr lang="cs-CZ" sz="1200" dirty="0"/>
                  <a:t>Distribuční funkce: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𝐹</m:t>
                    </m:r>
                    <m:d>
                      <m:dPr>
                        <m:ctrlPr>
                          <a:rPr lang="cs-CZ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cs-CZ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num>
                      <m:den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r>
                  <a:rPr lang="cs-CZ" sz="1200" dirty="0"/>
                  <a:t> kde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cs-CZ" sz="1200" dirty="0"/>
                  <a:t> je výsledek</a:t>
                </a:r>
              </a:p>
              <a:p>
                <a:pPr>
                  <a:lnSpc>
                    <a:spcPct val="130000"/>
                  </a:lnSpc>
                </a:pPr>
                <a:r>
                  <a:rPr lang="cs-CZ" sz="1200" dirty="0"/>
                  <a:t>Střední hodnota: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]=</m:t>
                    </m:r>
                    <m:f>
                      <m:fPr>
                        <m:ctrlPr>
                          <a:rPr lang="cs-CZ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cs-CZ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cs-CZ" sz="1200" dirty="0"/>
              </a:p>
              <a:p>
                <a:pPr>
                  <a:lnSpc>
                    <a:spcPct val="130000"/>
                  </a:lnSpc>
                </a:pPr>
                <a:r>
                  <a:rPr lang="cs-CZ" sz="1200" dirty="0"/>
                  <a:t>Rozptyl: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endParaRPr lang="cs-CZ" sz="12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005E3436-026A-4857-B38F-35D932E354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0936" y="2239929"/>
                <a:ext cx="5948622" cy="3570545"/>
              </a:xfrm>
              <a:blipFill>
                <a:blip r:embed="rId4"/>
                <a:stretch>
                  <a:fillRect l="-20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8B98A6-C471-47FA-AAC1-C1F86665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2/24/2022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1F14AC-58EE-45B5-855F-0F81F1440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 fontScale="92500"/>
          </a:bodyPr>
          <a:lstStyle/>
          <a:p>
            <a:r>
              <a:rPr lang="cs-CZ" dirty="0"/>
              <a:t>Rozdělení diskrétní </a:t>
            </a:r>
            <a:r>
              <a:rPr lang="cs-CZ" dirty="0" err="1"/>
              <a:t>náh</a:t>
            </a:r>
            <a:r>
              <a:rPr lang="cs-CZ" dirty="0"/>
              <a:t>. veličiny 6/7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996FCE9-76C4-4829-883C-F038E7747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14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1905000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5422" y="1905000"/>
            <a:ext cx="0" cy="41317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379F2A-6261-468B-AF35-0498563D3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3947699"/>
            <a:ext cx="348035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6047437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560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70F1165-C2FC-4313-ADED-D8514C00E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D564DD-780E-4279-99FF-A16618E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2E438DF-819E-46ED-8F94-7D69F1E4D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914"/>
            <a:ext cx="9461358" cy="1241944"/>
          </a:xfrm>
        </p:spPr>
        <p:txBody>
          <a:bodyPr anchor="ctr">
            <a:normAutofit/>
          </a:bodyPr>
          <a:lstStyle/>
          <a:p>
            <a:r>
              <a:rPr lang="cs-CZ" dirty="0"/>
              <a:t>Kategorické rozdělení</a:t>
            </a:r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F8D2624-FDC4-445C-BFAB-13F769AC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8314" y="1915707"/>
            <a:ext cx="3469786" cy="412463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D82EC95E-A9A1-40B6-81F2-6BBB71E635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306" y="2135114"/>
            <a:ext cx="2135448" cy="1601586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97501142-6DEB-4C06-9832-9DC472C27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869" y="4205236"/>
            <a:ext cx="2140320" cy="16052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0051F34-FC11-4AE5-96B7-491D451787D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50936" y="2400300"/>
                <a:ext cx="5948622" cy="3272400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cs-CZ" sz="1500" dirty="0"/>
                  <a:t>Rovnoměrné rozdělení pro diskrétní náhodnou veličinu je rozdělení, které nabývá několika možných výsledků po jednom náhodném pokusu. Pravděpodobnost výskytu každého výsledku je různá.</a:t>
                </a:r>
              </a:p>
              <a:p>
                <a:pPr>
                  <a:lnSpc>
                    <a:spcPct val="130000"/>
                  </a:lnSpc>
                </a:pPr>
                <a:r>
                  <a:rPr lang="cs-CZ" sz="1500" dirty="0"/>
                  <a:t>Pravděpodobnostní funkce: </a:t>
                </a:r>
                <a:r>
                  <a:rPr lang="cs-CZ" sz="1500" dirty="0">
                    <a:solidFill>
                      <a:srgbClr val="FF0000"/>
                    </a:solidFill>
                  </a:rPr>
                  <a:t>dána tabulkou</a:t>
                </a:r>
              </a:p>
              <a:p>
                <a:pPr>
                  <a:lnSpc>
                    <a:spcPct val="130000"/>
                  </a:lnSpc>
                </a:pPr>
                <a:endParaRPr lang="cs-CZ" sz="1500" dirty="0"/>
              </a:p>
              <a:p>
                <a:pPr>
                  <a:lnSpc>
                    <a:spcPct val="130000"/>
                  </a:lnSpc>
                </a:pPr>
                <a:r>
                  <a:rPr lang="cs-CZ" sz="1200" dirty="0"/>
                  <a:t>Distribuční funkce: dána tabulkou</a:t>
                </a:r>
              </a:p>
              <a:p>
                <a:pPr>
                  <a:lnSpc>
                    <a:spcPct val="130000"/>
                  </a:lnSpc>
                </a:pPr>
                <a:r>
                  <a:rPr lang="cs-CZ" sz="1200" dirty="0"/>
                  <a:t>Střední hodnota: </a:t>
                </a:r>
                <a14:m>
                  <m:oMath xmlns:m="http://schemas.openxmlformats.org/officeDocument/2006/math">
                    <m:r>
                      <a:rPr lang="cs-CZ" sz="1200" b="0" i="1" smtClean="0"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begChr m:val="["/>
                        <m:endChr m:val="]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1200" dirty="0"/>
              </a:p>
              <a:p>
                <a:pPr>
                  <a:lnSpc>
                    <a:spcPct val="130000"/>
                  </a:lnSpc>
                </a:pPr>
                <a:r>
                  <a:rPr lang="cs-CZ" sz="1200" dirty="0"/>
                  <a:t>Rozptyl</a:t>
                </a:r>
                <a:r>
                  <a:rPr lang="en-US" sz="1200" dirty="0"/>
                  <a:t>: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begChr m:val="["/>
                        <m:endChr m:val="]"/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𝐸</m:t>
                            </m:r>
                            <m:d>
                              <m:dPr>
                                <m:begChr m:val="["/>
                                <m:endChr m:val="]"/>
                                <m:ctrlP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2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cs-CZ" sz="1200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20051F34-FC11-4AE5-96B7-491D451787D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50936" y="2400300"/>
                <a:ext cx="5948622" cy="3272400"/>
              </a:xfrm>
              <a:blipFill>
                <a:blip r:embed="rId4"/>
                <a:stretch>
                  <a:fillRect l="-30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81C5B22-63F2-4DA5-B84A-688BBAEC9D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E0A88F0-556B-4BB7-8AAB-D63AEB65C662}" type="datetime1">
              <a:rPr lang="en-US" smtClean="0"/>
              <a:pPr>
                <a:spcAft>
                  <a:spcPts val="600"/>
                </a:spcAft>
              </a:pPr>
              <a:t>2/24/2022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ABAD74CF-CB22-463B-9031-D3BE16111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59436A2-CE2B-466E-BFDF-C3CC9D940F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>
            <a:normAutofit fontScale="92500"/>
          </a:bodyPr>
          <a:lstStyle/>
          <a:p>
            <a:r>
              <a:rPr lang="cs-CZ" dirty="0"/>
              <a:t>Rozdělení diskrétní </a:t>
            </a:r>
            <a:r>
              <a:rPr lang="cs-CZ" dirty="0" err="1"/>
              <a:t>náh</a:t>
            </a:r>
            <a:r>
              <a:rPr lang="cs-CZ" dirty="0"/>
              <a:t>. veličiny 7/7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779BB83-F7B0-4465-8440-4C4E0BA3E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81D2C36F-4504-47C0-B82F-A167342A2754}" type="slidenum">
              <a:rPr lang="en-US" smtClean="0"/>
              <a:pPr>
                <a:spcAft>
                  <a:spcPts val="600"/>
                </a:spcAft>
              </a:pPr>
              <a:t>15</a:t>
            </a:fld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5BB14C7-B6E4-427D-AEAC-7A18D089F9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95C7366-6A36-4307-81CE-FBD79DFF0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1905000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55BC9DE-F4C7-4F1F-833F-C0E20531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855422" y="1905000"/>
            <a:ext cx="0" cy="41317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87379F2A-6261-468B-AF35-0498563D3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3947699"/>
            <a:ext cx="3480357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2B589D1-AB2D-469C-960E-40C719BA8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78314" y="6047437"/>
            <a:ext cx="103703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33852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3647C04-B2D1-4A15-9505-88AFEFE0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2/24/2022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CF0CC2-2CF2-43E6-88A8-9F777E52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Příklad 1/2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502DA0-EC71-4F36-B19F-4A1FED1F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16</a:t>
            </a:fld>
            <a:endParaRPr lang="en-US"/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1732D7BE-924D-4E46-8F1C-212D57D0EEC3}"/>
              </a:ext>
            </a:extLst>
          </p:cNvPr>
          <p:cNvSpPr txBox="1">
            <a:spLocks/>
          </p:cNvSpPr>
          <p:nvPr/>
        </p:nvSpPr>
        <p:spPr>
          <a:xfrm>
            <a:off x="628653" y="511729"/>
            <a:ext cx="9933086" cy="483179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400" dirty="0">
                <a:solidFill>
                  <a:srgbClr val="00B050"/>
                </a:solidFill>
              </a:rPr>
              <a:t>Příklad: Projíždíme 3 světelné křižovatky, na kterých zůstaneme stát (S) nebo jedeme (J). Pravděpodobnost, že projedeme je 0,4.  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1200" dirty="0">
                <a:solidFill>
                  <a:srgbClr val="00B050"/>
                </a:solidFill>
              </a:rPr>
              <a:t>Najděte vhodné rozdělení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1200" dirty="0">
                <a:solidFill>
                  <a:srgbClr val="00B050"/>
                </a:solidFill>
              </a:rPr>
              <a:t>Spočtěte pravděpodobnost, že projedeme pokaždé (3xJ)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1200" dirty="0">
                <a:solidFill>
                  <a:srgbClr val="00B050"/>
                </a:solidFill>
              </a:rPr>
              <a:t>Spočtěte pravděpodobnost, že projedeme pouze 1x (1xJ, 2xS)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1200" dirty="0">
                <a:solidFill>
                  <a:srgbClr val="00B050"/>
                </a:solidFill>
              </a:rPr>
              <a:t>Spočtěte střední hodnotu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1200" dirty="0">
                <a:solidFill>
                  <a:srgbClr val="00B050"/>
                </a:solidFill>
              </a:rPr>
              <a:t>Spočtěte rozptyl</a:t>
            </a:r>
          </a:p>
          <a:p>
            <a:pPr marL="457200" indent="-457200">
              <a:spcBef>
                <a:spcPts val="0"/>
              </a:spcBef>
              <a:buFont typeface="+mj-lt"/>
              <a:buAutoNum type="alphaLcParenR"/>
            </a:pPr>
            <a:r>
              <a:rPr lang="cs-CZ" sz="1200" dirty="0">
                <a:solidFill>
                  <a:srgbClr val="00B050"/>
                </a:solidFill>
              </a:rPr>
              <a:t>Nakreslete distribuční a pravděpodobnostní funkci</a:t>
            </a:r>
          </a:p>
          <a:p>
            <a:pPr marL="457200" indent="-457200">
              <a:buFont typeface="+mj-lt"/>
              <a:buAutoNum type="alphaLcParenR"/>
            </a:pPr>
            <a:endParaRPr lang="cs-CZ" sz="2400" dirty="0"/>
          </a:p>
          <a:p>
            <a:pPr marL="914400" lvl="2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5803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EC2A2B-36CA-4A84-82FA-801228B1F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small" dirty="0">
                <a:latin typeface="Century Schoolbook" panose="02040604050505020304" pitchFamily="18" charset="0"/>
              </a:rPr>
              <a:t>Náhodná veličina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E02BE08-5E2F-43DA-8CA8-13F78C4C389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b="1" dirty="0"/>
                  <a:t>Veličina (proměnná)</a:t>
                </a:r>
                <a:r>
                  <a:rPr lang="cs-CZ" dirty="0"/>
                  <a:t> – znak, kterým lze statistickou jednotku charakterizovat</a:t>
                </a:r>
              </a:p>
              <a:p>
                <a:pPr lvl="1"/>
                <a:r>
                  <a:rPr lang="cs-CZ" dirty="0"/>
                  <a:t>Osoba (statistická jednotka) – věk, výška, váha, BMI, doba učení… (veličina, proměnná)</a:t>
                </a:r>
              </a:p>
              <a:p>
                <a:pPr lvl="1"/>
                <a:r>
                  <a:rPr lang="cs-CZ" dirty="0"/>
                  <a:t>Automobil (statistická jednotka) – rychlost, sjetí pneumatik, zařazená rychlost … (veličina, proměnná)</a:t>
                </a:r>
              </a:p>
              <a:p>
                <a:pPr lvl="1"/>
                <a:endParaRPr lang="cs-CZ" dirty="0"/>
              </a:p>
              <a:p>
                <a:r>
                  <a:rPr lang="cs-CZ" b="1" dirty="0"/>
                  <a:t>Náhodný pokus</a:t>
                </a:r>
                <a:r>
                  <a:rPr lang="cs-CZ" dirty="0"/>
                  <a:t> – pokus, z něhož získáváme náhodné výsledky (dává různé za stejných podmínek)</a:t>
                </a:r>
                <a:endParaRPr lang="cs-CZ" b="1" dirty="0"/>
              </a:p>
              <a:p>
                <a:pPr>
                  <a:tabLst>
                    <a:tab pos="2151063" algn="l"/>
                  </a:tabLst>
                </a:pPr>
                <a:r>
                  <a:rPr lang="cs-CZ" b="1" dirty="0"/>
                  <a:t>Náhodná veličina</a:t>
                </a:r>
                <a:r>
                  <a:rPr lang="cs-CZ" dirty="0"/>
                  <a:t> – Náhodná veličina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b="1" dirty="0"/>
                  <a:t> </a:t>
                </a:r>
                <a:r>
                  <a:rPr lang="cs-CZ" dirty="0"/>
                  <a:t>je zobrazení výsledků náhodné pokusu </a:t>
                </a:r>
                <a:r>
                  <a:rPr lang="el-GR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Ω</a:t>
                </a:r>
                <a:r>
                  <a:rPr lang="cs-CZ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množiny 	reálných čísel: 	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𝑋</m:t>
                    </m:r>
                    <m:r>
                      <a:rPr lang="cs-CZ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:</m:t>
                    </m:r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Ω</m:t>
                    </m:r>
                    <m:r>
                      <a:rPr lang="cs-CZ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cs-CZ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</m:oMath>
                </a14:m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cs-CZ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cs-CZ" b="1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E02BE08-5E2F-43DA-8CA8-13F78C4C38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8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07F72D1-343B-4C55-8B52-94EEE5D97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2/24/2022</a:t>
            </a:fld>
            <a:endParaRPr lang="en-US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1DC34C-EBE6-4302-8296-CF07365F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Náhodná veličina 1/2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449D63D-D26E-4701-8154-BE7AAA07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2</a:t>
            </a:fld>
            <a:endParaRPr lang="en-US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178094D-409A-4505-9C92-3750AD0D00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65294796"/>
              </p:ext>
            </p:extLst>
          </p:nvPr>
        </p:nvGraphicFramePr>
        <p:xfrm>
          <a:off x="2128831" y="5615219"/>
          <a:ext cx="7260046" cy="869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9370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3647C04-B2D1-4A15-9505-88AFEFE0C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2/24/2022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C4CF0CC2-2CF2-43E6-88A8-9F777E52E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Náhodná veličina 2/2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5502DA0-EC71-4F36-B19F-4A1FED1F9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ástupný obsah 2">
                <a:extLst>
                  <a:ext uri="{FF2B5EF4-FFF2-40B4-BE49-F238E27FC236}">
                    <a16:creationId xmlns:a16="http://schemas.microsoft.com/office/drawing/2014/main" id="{1732D7BE-924D-4E46-8F1C-212D57D0EE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3" y="2319831"/>
                <a:ext cx="9933086" cy="3611185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14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cs-CZ" dirty="0"/>
                  <a:t>Kvalitativní veličina – veličina, která je zpravidla popisná a nelze jí vyjádřit číselně (jiné v dotazníku)</a:t>
                </a:r>
              </a:p>
              <a:p>
                <a:r>
                  <a:rPr lang="cs-CZ" dirty="0"/>
                  <a:t>Kvantitativní veličina – číselná nebo nečíselná veličina, kterou ale ze vyjádřit číselně</a:t>
                </a:r>
              </a:p>
              <a:p>
                <a:pPr lvl="1"/>
                <a:r>
                  <a:rPr lang="cs-CZ" dirty="0"/>
                  <a:t>Rub, líc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{0;1}</m:t>
                    </m:r>
                  </m:oMath>
                </a14:m>
                <a:endParaRPr lang="en-US" dirty="0"/>
              </a:p>
              <a:p>
                <a:pPr lvl="1"/>
                <a:r>
                  <a:rPr lang="cs-CZ" dirty="0"/>
                  <a:t>Světlo, šero, tma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{0; 1; 2}</m:t>
                    </m:r>
                  </m:oMath>
                </a14:m>
                <a:endParaRPr lang="cs-CZ" dirty="0"/>
              </a:p>
              <a:p>
                <a:pPr lvl="1"/>
                <a:r>
                  <a:rPr lang="cs-CZ" dirty="0"/>
                  <a:t>Rychlost vozidel 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→{90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888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;68,25;160,04…}</m:t>
                    </m:r>
                  </m:oMath>
                </a14:m>
                <a:endParaRPr lang="en-US" dirty="0"/>
              </a:p>
              <a:p>
                <a:r>
                  <a:rPr lang="cs-CZ" dirty="0"/>
                  <a:t>Diskrétní náhodná veličina – veličina, která má konečný </a:t>
                </a:r>
                <a:r>
                  <a:rPr lang="cs-CZ" u="sng" dirty="0"/>
                  <a:t>a</a:t>
                </a:r>
                <a:r>
                  <a:rPr lang="cs-CZ" dirty="0"/>
                  <a:t> spočetný počet realizací</a:t>
                </a:r>
              </a:p>
              <a:p>
                <a:pPr lvl="1"/>
                <a:r>
                  <a:rPr lang="cs-CZ" dirty="0"/>
                  <a:t>Nominální d. n. v. – veličina, kde (přiřazené) hodnoty nemají žádný další význam</a:t>
                </a:r>
              </a:p>
              <a:p>
                <a:pPr lvl="1"/>
                <a:r>
                  <a:rPr lang="cs-CZ" dirty="0"/>
                  <a:t>Ordinální d. n. v. – veličina, kde (přiřazené) hodnoty jsou uspořádané</a:t>
                </a:r>
              </a:p>
              <a:p>
                <a:r>
                  <a:rPr lang="cs-CZ" dirty="0"/>
                  <a:t>Spojitá náhodná veličina – veličina, která má nekonečný </a:t>
                </a:r>
                <a:r>
                  <a:rPr lang="cs-CZ" u="sng" dirty="0"/>
                  <a:t>nebo</a:t>
                </a:r>
                <a:r>
                  <a:rPr lang="cs-CZ" dirty="0"/>
                  <a:t> nespočetný počet realizací </a:t>
                </a:r>
              </a:p>
            </p:txBody>
          </p:sp>
        </mc:Choice>
        <mc:Fallback xmlns="">
          <p:sp>
            <p:nvSpPr>
              <p:cNvPr id="6" name="Zástupný obsah 2">
                <a:extLst>
                  <a:ext uri="{FF2B5EF4-FFF2-40B4-BE49-F238E27FC236}">
                    <a16:creationId xmlns:a16="http://schemas.microsoft.com/office/drawing/2014/main" id="{1732D7BE-924D-4E46-8F1C-212D57D0E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3" y="2319831"/>
                <a:ext cx="9933086" cy="3611185"/>
              </a:xfrm>
              <a:prstGeom prst="rect">
                <a:avLst/>
              </a:prstGeom>
              <a:blipFill>
                <a:blip r:embed="rId2"/>
                <a:stretch>
                  <a:fillRect l="-307" b="-2027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89E2893-162C-47FC-B42D-A5F06CD436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1396413"/>
              </p:ext>
            </p:extLst>
          </p:nvPr>
        </p:nvGraphicFramePr>
        <p:xfrm>
          <a:off x="933829" y="430621"/>
          <a:ext cx="8128000" cy="1889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67392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EA6812-8A1B-4554-9D98-601E5213B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Diskrétní náhodná veličina – úplný popis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75B8902-6505-4CB5-93BC-8944B829C2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8595"/>
            <a:ext cx="3751218" cy="3643931"/>
          </a:xfrm>
        </p:spPr>
        <p:txBody>
          <a:bodyPr/>
          <a:lstStyle/>
          <a:p>
            <a:r>
              <a:rPr lang="cs-CZ" dirty="0"/>
              <a:t>Neúplný popis – popisná statistika</a:t>
            </a:r>
          </a:p>
          <a:p>
            <a:pPr lvl="1"/>
            <a:r>
              <a:rPr lang="cs-CZ" dirty="0"/>
              <a:t>Charakteristiky polohy</a:t>
            </a:r>
          </a:p>
          <a:p>
            <a:pPr lvl="1"/>
            <a:r>
              <a:rPr lang="cs-CZ" dirty="0"/>
              <a:t>Charakteristiky variability</a:t>
            </a:r>
          </a:p>
          <a:p>
            <a:r>
              <a:rPr lang="cs-CZ" dirty="0"/>
              <a:t>Úplný popis</a:t>
            </a:r>
          </a:p>
          <a:p>
            <a:pPr lvl="1"/>
            <a:r>
              <a:rPr lang="cs-CZ" dirty="0"/>
              <a:t>Pravděpodobnostní funkce</a:t>
            </a:r>
          </a:p>
          <a:p>
            <a:pPr lvl="1"/>
            <a:r>
              <a:rPr lang="cs-CZ" dirty="0"/>
              <a:t>Distribuční funkce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77DC6A4-878A-4F75-8864-93697FEA1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D658839-7C57-4F00-809C-8A0FB0764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Diskrétní n. v. – úplný popis 1/1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5C31A2-5DE7-421E-BD8F-6980E3715A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Zástupný obsah 2">
                <a:extLst>
                  <a:ext uri="{FF2B5EF4-FFF2-40B4-BE49-F238E27FC236}">
                    <a16:creationId xmlns:a16="http://schemas.microsoft.com/office/drawing/2014/main" id="{7C9E6440-EA00-42C6-B130-EE2E1038FB1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196840" y="2108595"/>
                <a:ext cx="5168634" cy="3643931"/>
              </a:xfrm>
              <a:prstGeom prst="rect">
                <a:avLst/>
              </a:prstGeom>
              <a:ln w="19050">
                <a:solidFill>
                  <a:srgbClr val="00B050"/>
                </a:solidFill>
              </a:ln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4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6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4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4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200" kern="120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cs-CZ" sz="1400" dirty="0">
                    <a:solidFill>
                      <a:srgbClr val="00B050"/>
                    </a:solidFill>
                  </a:rPr>
                  <a:t>Házeli jsme 200x kostkou. Z těchto hodů jsme zjistili, že průměrná hodnota na kostce byla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cs-CZ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cs-CZ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cs-CZ" sz="1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=3,25</m:t>
                    </m:r>
                  </m:oMath>
                </a14:m>
                <a:r>
                  <a:rPr lang="cs-CZ" sz="1400" dirty="0">
                    <a:solidFill>
                      <a:srgbClr val="00B050"/>
                    </a:solidFill>
                  </a:rPr>
                  <a:t> a medián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cs-CZ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cs-CZ" sz="1400" b="0" i="1" smtClean="0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</m:e>
                      <m:sub>
                        <m:r>
                          <a:rPr lang="cs-CZ" sz="1400" b="0" i="1" dirty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0,5</m:t>
                        </m:r>
                      </m:sub>
                    </m:sSub>
                    <m:r>
                      <a:rPr lang="cs-CZ" sz="1400" b="0" i="1" dirty="0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cs-CZ" sz="1400" dirty="0">
                    <a:solidFill>
                      <a:srgbClr val="00B050"/>
                    </a:solidFill>
                  </a:rPr>
                  <a:t>. Minimum bylo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min</m:t>
                    </m:r>
                    <m:d>
                      <m:dPr>
                        <m:ctrlPr>
                          <a:rPr lang="cs-CZ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cs-CZ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cs-CZ" sz="1400" dirty="0">
                    <a:solidFill>
                      <a:srgbClr val="00B050"/>
                    </a:solidFill>
                  </a:rPr>
                  <a:t> a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cs-CZ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cs-CZ" sz="1400" b="0" i="0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fName>
                      <m:e>
                        <m:r>
                          <a:rPr lang="cs-CZ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cs-CZ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cs-CZ" sz="14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cs-CZ" sz="1400" b="0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cs-CZ" sz="1400" dirty="0">
                    <a:solidFill>
                      <a:srgbClr val="00B05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7" name="Zástupný obsah 2">
                <a:extLst>
                  <a:ext uri="{FF2B5EF4-FFF2-40B4-BE49-F238E27FC236}">
                    <a16:creationId xmlns:a16="http://schemas.microsoft.com/office/drawing/2014/main" id="{7C9E6440-EA00-42C6-B130-EE2E1038F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6840" y="2108595"/>
                <a:ext cx="5168634" cy="3643931"/>
              </a:xfrm>
              <a:prstGeom prst="rect">
                <a:avLst/>
              </a:prstGeom>
              <a:blipFill>
                <a:blip r:embed="rId2"/>
                <a:stretch>
                  <a:fillRect l="-235"/>
                </a:stretch>
              </a:blipFill>
              <a:ln w="19050"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279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obsah 2">
            <a:extLst>
              <a:ext uri="{FF2B5EF4-FFF2-40B4-BE49-F238E27FC236}">
                <a16:creationId xmlns:a16="http://schemas.microsoft.com/office/drawing/2014/main" id="{00A92FDB-CEA3-46D4-B95C-9C73AD376503}"/>
              </a:ext>
            </a:extLst>
          </p:cNvPr>
          <p:cNvSpPr txBox="1">
            <a:spLocks/>
          </p:cNvSpPr>
          <p:nvPr/>
        </p:nvSpPr>
        <p:spPr>
          <a:xfrm>
            <a:off x="5601836" y="2108595"/>
            <a:ext cx="3365995" cy="3847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cs-CZ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EB0F6DB-E0DF-472D-8F27-C045A99633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Pravděpodobnostní funkce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966243C-12F8-4A46-A8C9-DF093C87659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2" y="2108594"/>
                <a:ext cx="4909458" cy="364393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sz="1600" u="sng" dirty="0" err="1"/>
                  <a:t>Def</a:t>
                </a:r>
                <a:r>
                  <a:rPr lang="cs-CZ" sz="1600" u="sng" dirty="0"/>
                  <a:t>.:</a:t>
                </a:r>
                <a:r>
                  <a:rPr lang="cs-CZ" sz="1600" dirty="0"/>
                  <a:t> Pro diskrétní náhodnou veličinu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sz="1600" dirty="0"/>
                  <a:t> s realizacemi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1600" dirty="0"/>
                  <a:t>,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=1,2,…, </m:t>
                    </m:r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cs-CZ" sz="1600" dirty="0"/>
                  <a:t> definujeme pravděpodobnostní funkci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sz="1600" dirty="0"/>
                  <a:t>jako reálnou funkci diskrétnímu argumentu  jako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6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400" dirty="0">
                    <a:solidFill>
                      <a:srgbClr val="7030A0"/>
                    </a:solidFill>
                  </a:rPr>
                  <a:t>Hodnota pravděpodobnostní funkce v bodě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cs-CZ" sz="1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cs-CZ" sz="1400" dirty="0">
                    <a:solidFill>
                      <a:srgbClr val="7030A0"/>
                    </a:solidFill>
                  </a:rPr>
                  <a:t> se rovná pravděpodobnosti této funkce.</a:t>
                </a:r>
              </a:p>
              <a:p>
                <a:pPr marL="0" indent="0">
                  <a:buNone/>
                </a:pPr>
                <a:endParaRPr lang="cs-CZ" sz="14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cs-CZ" sz="1700" dirty="0"/>
                  <a:t>Vlastnosti pravděpodobnostní funkce.</a:t>
                </a:r>
              </a:p>
              <a:p>
                <a:pPr lvl="1"/>
                <a:r>
                  <a:rPr lang="cs-CZ" sz="1400" dirty="0"/>
                  <a:t>Všechny její členy jsou nezáporné</a:t>
                </a:r>
                <a:r>
                  <a:rPr lang="en-US" sz="1400" dirty="0"/>
                  <a:t> (pr. je </a:t>
                </a:r>
                <a:r>
                  <a:rPr lang="cs-CZ" sz="1400" dirty="0"/>
                  <a:t>nezáporná)</a:t>
                </a:r>
              </a:p>
              <a:p>
                <a:pPr lvl="1"/>
                <a:r>
                  <a:rPr lang="cs-CZ" sz="1400" dirty="0"/>
                  <a:t>Součet všech jejích členů je roven jedné</a:t>
                </a:r>
              </a:p>
            </p:txBody>
          </p:sp>
        </mc:Choice>
        <mc:Fallback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6966243C-12F8-4A46-A8C9-DF093C87659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2" y="2108594"/>
                <a:ext cx="4909458" cy="3643931"/>
              </a:xfrm>
              <a:blipFill>
                <a:blip r:embed="rId2"/>
                <a:stretch>
                  <a:fillRect l="-745" b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639AD01-8831-475A-97CE-CE300EDC2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FE2BCCB-4BE9-490E-B5EC-DDAA6BEA3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Pravděpodobnostní funkce 1/</a:t>
            </a:r>
            <a:r>
              <a:rPr lang="en-US" dirty="0"/>
              <a:t>1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3109A0-5E1E-4C7C-B905-B787B8ADF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5</a:t>
            </a:fld>
            <a:endParaRPr lang="en-US"/>
          </a:p>
        </p:txBody>
      </p:sp>
      <p:sp>
        <p:nvSpPr>
          <p:cNvPr id="8" name="Zástupný obsah 2">
            <a:extLst>
              <a:ext uri="{FF2B5EF4-FFF2-40B4-BE49-F238E27FC236}">
                <a16:creationId xmlns:a16="http://schemas.microsoft.com/office/drawing/2014/main" id="{14EC64EA-F2BA-4066-9DA1-8B306926B772}"/>
              </a:ext>
            </a:extLst>
          </p:cNvPr>
          <p:cNvSpPr txBox="1">
            <a:spLocks/>
          </p:cNvSpPr>
          <p:nvPr/>
        </p:nvSpPr>
        <p:spPr>
          <a:xfrm>
            <a:off x="5747658" y="2118424"/>
            <a:ext cx="4909458" cy="3847588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400" dirty="0">
                <a:solidFill>
                  <a:srgbClr val="00B050"/>
                </a:solidFill>
              </a:rPr>
              <a:t>Zeptali jsme se 100 studentů, který předmět mají nejraději. Odpověděli nám následovně: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lka 9">
                <a:extLst>
                  <a:ext uri="{FF2B5EF4-FFF2-40B4-BE49-F238E27FC236}">
                    <a16:creationId xmlns:a16="http://schemas.microsoft.com/office/drawing/2014/main" id="{DD8EBF9D-9003-44B3-A278-83A06C61F7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0731108"/>
                  </p:ext>
                </p:extLst>
              </p:nvPr>
            </p:nvGraphicFramePr>
            <p:xfrm>
              <a:off x="6490583" y="2884714"/>
              <a:ext cx="3666754" cy="100584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39165">
                      <a:extLst>
                        <a:ext uri="{9D8B030D-6E8A-4147-A177-3AD203B41FA5}">
                          <a16:colId xmlns:a16="http://schemas.microsoft.com/office/drawing/2014/main" val="526697905"/>
                        </a:ext>
                      </a:extLst>
                    </a:gridCol>
                    <a:gridCol w="530543">
                      <a:extLst>
                        <a:ext uri="{9D8B030D-6E8A-4147-A177-3AD203B41FA5}">
                          <a16:colId xmlns:a16="http://schemas.microsoft.com/office/drawing/2014/main" val="2779465063"/>
                        </a:ext>
                      </a:extLst>
                    </a:gridCol>
                    <a:gridCol w="546418">
                      <a:extLst>
                        <a:ext uri="{9D8B030D-6E8A-4147-A177-3AD203B41FA5}">
                          <a16:colId xmlns:a16="http://schemas.microsoft.com/office/drawing/2014/main" val="1975086702"/>
                        </a:ext>
                      </a:extLst>
                    </a:gridCol>
                    <a:gridCol w="452755">
                      <a:extLst>
                        <a:ext uri="{9D8B030D-6E8A-4147-A177-3AD203B41FA5}">
                          <a16:colId xmlns:a16="http://schemas.microsoft.com/office/drawing/2014/main" val="4263291815"/>
                        </a:ext>
                      </a:extLst>
                    </a:gridCol>
                    <a:gridCol w="641668">
                      <a:extLst>
                        <a:ext uri="{9D8B030D-6E8A-4147-A177-3AD203B41FA5}">
                          <a16:colId xmlns:a16="http://schemas.microsoft.com/office/drawing/2014/main" val="248742968"/>
                        </a:ext>
                      </a:extLst>
                    </a:gridCol>
                    <a:gridCol w="556205">
                      <a:extLst>
                        <a:ext uri="{9D8B030D-6E8A-4147-A177-3AD203B41FA5}">
                          <a16:colId xmlns:a16="http://schemas.microsoft.com/office/drawing/2014/main" val="3382190940"/>
                        </a:ext>
                      </a:extLst>
                    </a:gridCol>
                  </a:tblGrid>
                  <a:tr h="242923">
                    <a:tc>
                      <a:txBody>
                        <a:bodyPr/>
                        <a:lstStyle/>
                        <a:p>
                          <a:endParaRPr lang="cs-CZ" sz="1200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CAL2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STAT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ZTS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statika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SYSA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9298651"/>
                      </a:ext>
                    </a:extLst>
                  </a:tr>
                  <a:tr h="248653"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Četnost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2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383309"/>
                      </a:ext>
                    </a:extLst>
                  </a:tr>
                  <a:tr h="24865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sz="1200" dirty="0"/>
                            <a:t>Pravd.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2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3796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lka 9">
                <a:extLst>
                  <a:ext uri="{FF2B5EF4-FFF2-40B4-BE49-F238E27FC236}">
                    <a16:creationId xmlns:a16="http://schemas.microsoft.com/office/drawing/2014/main" id="{DD8EBF9D-9003-44B3-A278-83A06C61F71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40731108"/>
                  </p:ext>
                </p:extLst>
              </p:nvPr>
            </p:nvGraphicFramePr>
            <p:xfrm>
              <a:off x="6490583" y="2884714"/>
              <a:ext cx="3666754" cy="8229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39165">
                      <a:extLst>
                        <a:ext uri="{9D8B030D-6E8A-4147-A177-3AD203B41FA5}">
                          <a16:colId xmlns:a16="http://schemas.microsoft.com/office/drawing/2014/main" val="526697905"/>
                        </a:ext>
                      </a:extLst>
                    </a:gridCol>
                    <a:gridCol w="530543">
                      <a:extLst>
                        <a:ext uri="{9D8B030D-6E8A-4147-A177-3AD203B41FA5}">
                          <a16:colId xmlns:a16="http://schemas.microsoft.com/office/drawing/2014/main" val="2779465063"/>
                        </a:ext>
                      </a:extLst>
                    </a:gridCol>
                    <a:gridCol w="546418">
                      <a:extLst>
                        <a:ext uri="{9D8B030D-6E8A-4147-A177-3AD203B41FA5}">
                          <a16:colId xmlns:a16="http://schemas.microsoft.com/office/drawing/2014/main" val="1975086702"/>
                        </a:ext>
                      </a:extLst>
                    </a:gridCol>
                    <a:gridCol w="452755">
                      <a:extLst>
                        <a:ext uri="{9D8B030D-6E8A-4147-A177-3AD203B41FA5}">
                          <a16:colId xmlns:a16="http://schemas.microsoft.com/office/drawing/2014/main" val="4263291815"/>
                        </a:ext>
                      </a:extLst>
                    </a:gridCol>
                    <a:gridCol w="641668">
                      <a:extLst>
                        <a:ext uri="{9D8B030D-6E8A-4147-A177-3AD203B41FA5}">
                          <a16:colId xmlns:a16="http://schemas.microsoft.com/office/drawing/2014/main" val="248742968"/>
                        </a:ext>
                      </a:extLst>
                    </a:gridCol>
                    <a:gridCol w="556205">
                      <a:extLst>
                        <a:ext uri="{9D8B030D-6E8A-4147-A177-3AD203B41FA5}">
                          <a16:colId xmlns:a16="http://schemas.microsoft.com/office/drawing/2014/main" val="338219094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 sz="1200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CAL2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STAT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ZTS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statika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SYSA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929865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649" t="-100000" r="-294156" b="-1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38330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649" t="-204444" r="-294156" b="-155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3796451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11" name="Obrázek 10">
            <a:extLst>
              <a:ext uri="{FF2B5EF4-FFF2-40B4-BE49-F238E27FC236}">
                <a16:creationId xmlns:a16="http://schemas.microsoft.com/office/drawing/2014/main" id="{73F28558-3DE3-4F2F-A3B7-7209BDCB2E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274" y="3930560"/>
            <a:ext cx="2507429" cy="188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26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742831-8CCD-4489-8665-DAD116A33C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cap="small" dirty="0"/>
              <a:t>Distribuční funkce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58161B4-06DF-4CF7-97DF-126E09DA5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06E7A-BDD3-46A3-BEE2-EB821F9236B4}" type="datetime1">
              <a:rPr lang="en-US" smtClean="0"/>
              <a:t>2/24/2022</a:t>
            </a:fld>
            <a:endParaRPr lang="en-US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346A2A3-097A-4519-AE2A-36BEC35AF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Distribuční funkce 1/</a:t>
            </a:r>
            <a:r>
              <a:rPr lang="en-US" dirty="0"/>
              <a:t>1</a:t>
            </a: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1A2F394-0211-4F74-8153-8424B1B3A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Zástupný obsah 2">
                <a:extLst>
                  <a:ext uri="{FF2B5EF4-FFF2-40B4-BE49-F238E27FC236}">
                    <a16:creationId xmlns:a16="http://schemas.microsoft.com/office/drawing/2014/main" id="{D8A61F6B-8F48-48A1-86A3-8672F699BE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39931" y="2108595"/>
                <a:ext cx="4798423" cy="389161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cs-CZ" sz="1600" dirty="0"/>
                  <a:t>Distribuční funkce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16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cs-CZ" sz="16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cs-CZ" sz="1600" dirty="0"/>
                  <a:t> reálného argumentu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sz="1600" dirty="0"/>
                  <a:t> pro náhodnou veličinu </a:t>
                </a:r>
                <a14:m>
                  <m:oMath xmlns:m="http://schemas.openxmlformats.org/officeDocument/2006/math">
                    <m:r>
                      <a:rPr lang="cs-CZ" sz="1600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cs-CZ" sz="1600" dirty="0"/>
                  <a:t> je definována vztahem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  <m:d>
                        <m:dPr>
                          <m:ctrlPr>
                            <a:rPr lang="cs-CZ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cs-CZ" sz="1600" dirty="0"/>
              </a:p>
              <a:p>
                <a:pPr marL="0" indent="0">
                  <a:buNone/>
                </a:pPr>
                <a:r>
                  <a:rPr lang="cs-CZ" sz="1400" dirty="0">
                    <a:solidFill>
                      <a:srgbClr val="7030A0"/>
                    </a:solidFill>
                  </a:rPr>
                  <a:t>Distribuční funkce je součet pravděpodobností, které jsou menší nebo rovno danému bodu </a:t>
                </a:r>
                <a14:m>
                  <m:oMath xmlns:m="http://schemas.openxmlformats.org/officeDocument/2006/math">
                    <m:r>
                      <a:rPr lang="cs-CZ" sz="14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cs-CZ" sz="1400" dirty="0">
                    <a:solidFill>
                      <a:srgbClr val="7030A0"/>
                    </a:solidFill>
                  </a:rPr>
                  <a:t>.</a:t>
                </a:r>
              </a:p>
              <a:p>
                <a:pPr marL="0" indent="0">
                  <a:buNone/>
                </a:pPr>
                <a:endParaRPr lang="cs-CZ" sz="1400" dirty="0">
                  <a:solidFill>
                    <a:srgbClr val="7030A0"/>
                  </a:solidFill>
                </a:endParaRPr>
              </a:p>
              <a:p>
                <a:pPr marL="0" indent="0">
                  <a:buNone/>
                </a:pPr>
                <a:r>
                  <a:rPr lang="cs-CZ" sz="1600" dirty="0"/>
                  <a:t>Vlastnosti distribuční funkce:</a:t>
                </a:r>
              </a:p>
              <a:p>
                <a:pPr lvl="1"/>
                <a:r>
                  <a:rPr lang="cs-CZ" sz="1400" dirty="0"/>
                  <a:t>Neklesající v celém oboru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cs-CZ" sz="14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140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1400" i="0" smtClean="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→−∞</m:t>
                            </m:r>
                          </m:lim>
                        </m:limLow>
                      </m:fName>
                      <m:e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e>
                    </m:func>
                  </m:oMath>
                </a14:m>
                <a:endParaRPr lang="cs-CZ" sz="1400" dirty="0"/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cs-CZ" sz="1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cs-CZ" sz="1400">
                                <a:latin typeface="Cambria Math" panose="02040503050406030204" pitchFamily="18" charset="0"/>
                              </a:rPr>
                              <m:t>lim</m:t>
                            </m:r>
                          </m:e>
                          <m:lim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→∞</m:t>
                            </m:r>
                          </m:lim>
                        </m:limLow>
                      </m:fName>
                      <m:e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𝐹</m:t>
                        </m:r>
                        <m:d>
                          <m:dPr>
                            <m:ctrlPr>
                              <a:rPr lang="cs-CZ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cs-CZ" sz="1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cs-CZ" sz="14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cs-CZ" sz="1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endParaRPr lang="cs-CZ" sz="1400" dirty="0"/>
              </a:p>
              <a:p>
                <a:pPr lvl="1"/>
                <a:endParaRPr lang="cs-CZ" dirty="0"/>
              </a:p>
            </p:txBody>
          </p:sp>
        </mc:Choice>
        <mc:Fallback xmlns="">
          <p:sp>
            <p:nvSpPr>
              <p:cNvPr id="17" name="Zástupný obsah 2">
                <a:extLst>
                  <a:ext uri="{FF2B5EF4-FFF2-40B4-BE49-F238E27FC236}">
                    <a16:creationId xmlns:a16="http://schemas.microsoft.com/office/drawing/2014/main" id="{D8A61F6B-8F48-48A1-86A3-8672F699BE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931" y="2108595"/>
                <a:ext cx="4798423" cy="3891611"/>
              </a:xfrm>
              <a:blipFill>
                <a:blip r:embed="rId2"/>
                <a:stretch>
                  <a:fillRect l="-7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78681EB2-4F09-4E22-BCE4-211E5ED3116F}"/>
              </a:ext>
            </a:extLst>
          </p:cNvPr>
          <p:cNvSpPr txBox="1">
            <a:spLocks/>
          </p:cNvSpPr>
          <p:nvPr/>
        </p:nvSpPr>
        <p:spPr>
          <a:xfrm>
            <a:off x="5747658" y="1930400"/>
            <a:ext cx="4909458" cy="4035612"/>
          </a:xfrm>
          <a:prstGeom prst="rect">
            <a:avLst/>
          </a:prstGeom>
          <a:ln w="12700">
            <a:solidFill>
              <a:srgbClr val="00B05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400" dirty="0">
                <a:solidFill>
                  <a:srgbClr val="00B050"/>
                </a:solidFill>
              </a:rPr>
              <a:t>Zeptali jsme se 100 studentů, který předmět mají nejraději. Odpověděli nám následovně: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1" name="Tabulka 9">
                <a:extLst>
                  <a:ext uri="{FF2B5EF4-FFF2-40B4-BE49-F238E27FC236}">
                    <a16:creationId xmlns:a16="http://schemas.microsoft.com/office/drawing/2014/main" id="{2B4EEA5D-FB01-4FBA-87CC-1CA3DB027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3679489"/>
                  </p:ext>
                </p:extLst>
              </p:nvPr>
            </p:nvGraphicFramePr>
            <p:xfrm>
              <a:off x="6389999" y="2761087"/>
              <a:ext cx="3666754" cy="12801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39165">
                      <a:extLst>
                        <a:ext uri="{9D8B030D-6E8A-4147-A177-3AD203B41FA5}">
                          <a16:colId xmlns:a16="http://schemas.microsoft.com/office/drawing/2014/main" val="526697905"/>
                        </a:ext>
                      </a:extLst>
                    </a:gridCol>
                    <a:gridCol w="530543">
                      <a:extLst>
                        <a:ext uri="{9D8B030D-6E8A-4147-A177-3AD203B41FA5}">
                          <a16:colId xmlns:a16="http://schemas.microsoft.com/office/drawing/2014/main" val="2779465063"/>
                        </a:ext>
                      </a:extLst>
                    </a:gridCol>
                    <a:gridCol w="546418">
                      <a:extLst>
                        <a:ext uri="{9D8B030D-6E8A-4147-A177-3AD203B41FA5}">
                          <a16:colId xmlns:a16="http://schemas.microsoft.com/office/drawing/2014/main" val="1975086702"/>
                        </a:ext>
                      </a:extLst>
                    </a:gridCol>
                    <a:gridCol w="452755">
                      <a:extLst>
                        <a:ext uri="{9D8B030D-6E8A-4147-A177-3AD203B41FA5}">
                          <a16:colId xmlns:a16="http://schemas.microsoft.com/office/drawing/2014/main" val="4263291815"/>
                        </a:ext>
                      </a:extLst>
                    </a:gridCol>
                    <a:gridCol w="641668">
                      <a:extLst>
                        <a:ext uri="{9D8B030D-6E8A-4147-A177-3AD203B41FA5}">
                          <a16:colId xmlns:a16="http://schemas.microsoft.com/office/drawing/2014/main" val="248742968"/>
                        </a:ext>
                      </a:extLst>
                    </a:gridCol>
                    <a:gridCol w="556205">
                      <a:extLst>
                        <a:ext uri="{9D8B030D-6E8A-4147-A177-3AD203B41FA5}">
                          <a16:colId xmlns:a16="http://schemas.microsoft.com/office/drawing/2014/main" val="3382190940"/>
                        </a:ext>
                      </a:extLst>
                    </a:gridCol>
                  </a:tblGrid>
                  <a:tr h="242923">
                    <a:tc>
                      <a:txBody>
                        <a:bodyPr/>
                        <a:lstStyle/>
                        <a:p>
                          <a:endParaRPr lang="cs-CZ" sz="1200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CAL2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STAT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ZTS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statika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SYSA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9298651"/>
                      </a:ext>
                    </a:extLst>
                  </a:tr>
                  <a:tr h="248653"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Četnost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2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383309"/>
                      </a:ext>
                    </a:extLst>
                  </a:tr>
                  <a:tr h="24865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sz="1200" dirty="0"/>
                            <a:t>Pravd.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2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3796451"/>
                      </a:ext>
                    </a:extLst>
                  </a:tr>
                  <a:tr h="24865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sz="1200" dirty="0"/>
                            <a:t>F(x)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876737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1" name="Tabulka 9">
                <a:extLst>
                  <a:ext uri="{FF2B5EF4-FFF2-40B4-BE49-F238E27FC236}">
                    <a16:creationId xmlns:a16="http://schemas.microsoft.com/office/drawing/2014/main" id="{2B4EEA5D-FB01-4FBA-87CC-1CA3DB0277E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73679489"/>
                  </p:ext>
                </p:extLst>
              </p:nvPr>
            </p:nvGraphicFramePr>
            <p:xfrm>
              <a:off x="6389999" y="2761087"/>
              <a:ext cx="3666754" cy="109728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39165">
                      <a:extLst>
                        <a:ext uri="{9D8B030D-6E8A-4147-A177-3AD203B41FA5}">
                          <a16:colId xmlns:a16="http://schemas.microsoft.com/office/drawing/2014/main" val="526697905"/>
                        </a:ext>
                      </a:extLst>
                    </a:gridCol>
                    <a:gridCol w="530543">
                      <a:extLst>
                        <a:ext uri="{9D8B030D-6E8A-4147-A177-3AD203B41FA5}">
                          <a16:colId xmlns:a16="http://schemas.microsoft.com/office/drawing/2014/main" val="2779465063"/>
                        </a:ext>
                      </a:extLst>
                    </a:gridCol>
                    <a:gridCol w="546418">
                      <a:extLst>
                        <a:ext uri="{9D8B030D-6E8A-4147-A177-3AD203B41FA5}">
                          <a16:colId xmlns:a16="http://schemas.microsoft.com/office/drawing/2014/main" val="1975086702"/>
                        </a:ext>
                      </a:extLst>
                    </a:gridCol>
                    <a:gridCol w="452755">
                      <a:extLst>
                        <a:ext uri="{9D8B030D-6E8A-4147-A177-3AD203B41FA5}">
                          <a16:colId xmlns:a16="http://schemas.microsoft.com/office/drawing/2014/main" val="4263291815"/>
                        </a:ext>
                      </a:extLst>
                    </a:gridCol>
                    <a:gridCol w="641668">
                      <a:extLst>
                        <a:ext uri="{9D8B030D-6E8A-4147-A177-3AD203B41FA5}">
                          <a16:colId xmlns:a16="http://schemas.microsoft.com/office/drawing/2014/main" val="248742968"/>
                        </a:ext>
                      </a:extLst>
                    </a:gridCol>
                    <a:gridCol w="556205">
                      <a:extLst>
                        <a:ext uri="{9D8B030D-6E8A-4147-A177-3AD203B41FA5}">
                          <a16:colId xmlns:a16="http://schemas.microsoft.com/office/drawing/2014/main" val="338219094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 sz="1200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CAL2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STAT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ZTS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statika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SYSA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929865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649" t="-100000" r="-293506" b="-21304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38330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3"/>
                          <a:stretch>
                            <a:fillRect l="-649" t="-204444" r="-293506" b="-1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0,35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0,15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379645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sz="1200" dirty="0"/>
                            <a:t>F(x)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cs-CZ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7876737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Obrázek 5">
            <a:extLst>
              <a:ext uri="{FF2B5EF4-FFF2-40B4-BE49-F238E27FC236}">
                <a16:creationId xmlns:a16="http://schemas.microsoft.com/office/drawing/2014/main" id="{AED8EEEC-BA2D-4D87-9096-11213EED79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644" y="4055899"/>
            <a:ext cx="2546817" cy="191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5999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01A46B7-60F0-400C-B4EE-AC340ABF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2/24/2022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B9DC50-6E7C-48CB-A3B5-3861861A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71054" y="2741032"/>
            <a:ext cx="4439815" cy="365125"/>
          </a:xfrm>
        </p:spPr>
        <p:txBody>
          <a:bodyPr/>
          <a:lstStyle/>
          <a:p>
            <a:r>
              <a:rPr lang="cs-CZ" dirty="0"/>
              <a:t>pravděpodobnostní a distribuční funkce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BC480B-FEDD-401F-9CC3-78037A3DE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7</a:t>
            </a:fld>
            <a:endParaRPr lang="en-US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11E8066-B597-4CB8-98B2-53BA0685D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5" y="535774"/>
            <a:ext cx="4995454" cy="374659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FDB2F660-BFB9-477A-AE74-2B53B21788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834" y="596734"/>
            <a:ext cx="4995454" cy="3746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459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01A46B7-60F0-400C-B4EE-AC340ABFD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18DDB-88AC-4039-B59C-B05DC4C9C16C}" type="datetime1">
              <a:rPr lang="en-US" smtClean="0"/>
              <a:t>2/24/2022</a:t>
            </a:fld>
            <a:endParaRPr lang="en-US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5B9DC50-6E7C-48CB-A3B5-3861861A9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071054" y="2741032"/>
            <a:ext cx="4439815" cy="365125"/>
          </a:xfrm>
        </p:spPr>
        <p:txBody>
          <a:bodyPr/>
          <a:lstStyle/>
          <a:p>
            <a:r>
              <a:rPr lang="cs-CZ" dirty="0"/>
              <a:t>Výpočet střední hodnoty a rozptylu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EBBC480B-FEDD-401F-9CC3-78037A3DEB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" name="Tabulka 9">
                <a:extLst>
                  <a:ext uri="{FF2B5EF4-FFF2-40B4-BE49-F238E27FC236}">
                    <a16:creationId xmlns:a16="http://schemas.microsoft.com/office/drawing/2014/main" id="{898541BA-B815-44FA-8CCC-CBA8088158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6987501"/>
                  </p:ext>
                </p:extLst>
              </p:nvPr>
            </p:nvGraphicFramePr>
            <p:xfrm>
              <a:off x="628652" y="552574"/>
              <a:ext cx="3666754" cy="8229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39165">
                      <a:extLst>
                        <a:ext uri="{9D8B030D-6E8A-4147-A177-3AD203B41FA5}">
                          <a16:colId xmlns:a16="http://schemas.microsoft.com/office/drawing/2014/main" val="526697905"/>
                        </a:ext>
                      </a:extLst>
                    </a:gridCol>
                    <a:gridCol w="530543">
                      <a:extLst>
                        <a:ext uri="{9D8B030D-6E8A-4147-A177-3AD203B41FA5}">
                          <a16:colId xmlns:a16="http://schemas.microsoft.com/office/drawing/2014/main" val="2779465063"/>
                        </a:ext>
                      </a:extLst>
                    </a:gridCol>
                    <a:gridCol w="546418">
                      <a:extLst>
                        <a:ext uri="{9D8B030D-6E8A-4147-A177-3AD203B41FA5}">
                          <a16:colId xmlns:a16="http://schemas.microsoft.com/office/drawing/2014/main" val="1975086702"/>
                        </a:ext>
                      </a:extLst>
                    </a:gridCol>
                    <a:gridCol w="452755">
                      <a:extLst>
                        <a:ext uri="{9D8B030D-6E8A-4147-A177-3AD203B41FA5}">
                          <a16:colId xmlns:a16="http://schemas.microsoft.com/office/drawing/2014/main" val="4263291815"/>
                        </a:ext>
                      </a:extLst>
                    </a:gridCol>
                    <a:gridCol w="641668">
                      <a:extLst>
                        <a:ext uri="{9D8B030D-6E8A-4147-A177-3AD203B41FA5}">
                          <a16:colId xmlns:a16="http://schemas.microsoft.com/office/drawing/2014/main" val="248742968"/>
                        </a:ext>
                      </a:extLst>
                    </a:gridCol>
                    <a:gridCol w="556205">
                      <a:extLst>
                        <a:ext uri="{9D8B030D-6E8A-4147-A177-3AD203B41FA5}">
                          <a16:colId xmlns:a16="http://schemas.microsoft.com/office/drawing/2014/main" val="3382190940"/>
                        </a:ext>
                      </a:extLst>
                    </a:gridCol>
                  </a:tblGrid>
                  <a:tr h="242923">
                    <a:tc>
                      <a:txBody>
                        <a:bodyPr/>
                        <a:lstStyle/>
                        <a:p>
                          <a:endParaRPr lang="cs-CZ" sz="1200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1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2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3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4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5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9298651"/>
                      </a:ext>
                    </a:extLst>
                  </a:tr>
                  <a:tr h="248653"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Četnost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2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383309"/>
                      </a:ext>
                    </a:extLst>
                  </a:tr>
                  <a:tr h="248653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cs-CZ" sz="1200" dirty="0"/>
                            <a:t>Pravd. (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cs-CZ" sz="1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oMath>
                          </a14:m>
                          <a:r>
                            <a:rPr lang="cs-CZ" sz="1200" dirty="0"/>
                            <a:t>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379645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9" name="Tabulka 9">
                <a:extLst>
                  <a:ext uri="{FF2B5EF4-FFF2-40B4-BE49-F238E27FC236}">
                    <a16:creationId xmlns:a16="http://schemas.microsoft.com/office/drawing/2014/main" id="{898541BA-B815-44FA-8CCC-CBA80881586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16987501"/>
                  </p:ext>
                </p:extLst>
              </p:nvPr>
            </p:nvGraphicFramePr>
            <p:xfrm>
              <a:off x="628652" y="552574"/>
              <a:ext cx="3666754" cy="8229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939165">
                      <a:extLst>
                        <a:ext uri="{9D8B030D-6E8A-4147-A177-3AD203B41FA5}">
                          <a16:colId xmlns:a16="http://schemas.microsoft.com/office/drawing/2014/main" val="526697905"/>
                        </a:ext>
                      </a:extLst>
                    </a:gridCol>
                    <a:gridCol w="530543">
                      <a:extLst>
                        <a:ext uri="{9D8B030D-6E8A-4147-A177-3AD203B41FA5}">
                          <a16:colId xmlns:a16="http://schemas.microsoft.com/office/drawing/2014/main" val="2779465063"/>
                        </a:ext>
                      </a:extLst>
                    </a:gridCol>
                    <a:gridCol w="546418">
                      <a:extLst>
                        <a:ext uri="{9D8B030D-6E8A-4147-A177-3AD203B41FA5}">
                          <a16:colId xmlns:a16="http://schemas.microsoft.com/office/drawing/2014/main" val="1975086702"/>
                        </a:ext>
                      </a:extLst>
                    </a:gridCol>
                    <a:gridCol w="452755">
                      <a:extLst>
                        <a:ext uri="{9D8B030D-6E8A-4147-A177-3AD203B41FA5}">
                          <a16:colId xmlns:a16="http://schemas.microsoft.com/office/drawing/2014/main" val="4263291815"/>
                        </a:ext>
                      </a:extLst>
                    </a:gridCol>
                    <a:gridCol w="641668">
                      <a:extLst>
                        <a:ext uri="{9D8B030D-6E8A-4147-A177-3AD203B41FA5}">
                          <a16:colId xmlns:a16="http://schemas.microsoft.com/office/drawing/2014/main" val="248742968"/>
                        </a:ext>
                      </a:extLst>
                    </a:gridCol>
                    <a:gridCol w="556205">
                      <a:extLst>
                        <a:ext uri="{9D8B030D-6E8A-4147-A177-3AD203B41FA5}">
                          <a16:colId xmlns:a16="http://schemas.microsoft.com/office/drawing/2014/main" val="3382190940"/>
                        </a:ext>
                      </a:extLst>
                    </a:gridCol>
                  </a:tblGrid>
                  <a:tr h="274320">
                    <a:tc>
                      <a:txBody>
                        <a:bodyPr/>
                        <a:lstStyle/>
                        <a:p>
                          <a:endParaRPr lang="cs-CZ" sz="1200" dirty="0"/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1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2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3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4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cs-CZ" sz="1200" dirty="0"/>
                            <a:t>5</a:t>
                          </a:r>
                        </a:p>
                      </a:txBody>
                      <a:tcPr>
                        <a:solidFill>
                          <a:srgbClr val="00B050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299298651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2"/>
                          <a:stretch>
                            <a:fillRect l="-649" t="-100000" r="-293506" b="-1152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10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20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30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10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21383309"/>
                      </a:ext>
                    </a:extLst>
                  </a:tr>
                  <a:tr h="274320">
                    <a:tc>
                      <a:txBody>
                        <a:bodyPr/>
                        <a:lstStyle/>
                        <a:p>
                          <a:endParaRPr lang="cs-CZ"/>
                        </a:p>
                      </a:txBody>
                      <a:tcPr>
                        <a:blipFill>
                          <a:blip r:embed="rId2"/>
                          <a:stretch>
                            <a:fillRect l="-649" t="-204444" r="-293506" b="-1777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cs-CZ" sz="1200" dirty="0"/>
                            <a:t>0,1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7379645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613260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0358A779-C018-4C38-B7F6-D882E0FB8E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cap="small" dirty="0"/>
              <a:t>Rozdělení diskrétní náhodné veličiny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8C204F41-6580-423D-BE9D-173189DF6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08595"/>
            <a:ext cx="9527275" cy="1000365"/>
          </a:xfrm>
        </p:spPr>
        <p:txBody>
          <a:bodyPr/>
          <a:lstStyle/>
          <a:p>
            <a:r>
              <a:rPr lang="cs-CZ" dirty="0"/>
              <a:t>Některé chování náhodné veličiny je popsáno pomocí různých již známých rozdělení</a:t>
            </a:r>
          </a:p>
          <a:p>
            <a:r>
              <a:rPr lang="cs-CZ" dirty="0"/>
              <a:t>Těchto rozdělení je velké množství, budeme se učit základní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69A83C-05A9-40AB-B0E1-5EFEF0A4A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A88F0-556B-4BB7-8AAB-D63AEB65C662}" type="datetime1">
              <a:rPr lang="en-US" smtClean="0"/>
              <a:t>2/24/2022</a:t>
            </a:fld>
            <a:endParaRPr lang="en-US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1D60479-A594-400A-8848-071B76FF5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/>
              <a:t>Rozdělení diskrétní </a:t>
            </a:r>
            <a:r>
              <a:rPr lang="cs-CZ" dirty="0" err="1"/>
              <a:t>náh</a:t>
            </a:r>
            <a:r>
              <a:rPr lang="cs-CZ" dirty="0"/>
              <a:t>. veličiny 1/7</a:t>
            </a:r>
            <a:endParaRPr lang="en-US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214050-167A-45C3-935F-97BA7F86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2C36F-4504-47C0-B82F-A167342A2754}" type="slidenum">
              <a:rPr lang="en-US" smtClean="0"/>
              <a:t>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Diagram 1">
                <a:extLst>
                  <a:ext uri="{FF2B5EF4-FFF2-40B4-BE49-F238E27FC236}">
                    <a16:creationId xmlns:a16="http://schemas.microsoft.com/office/drawing/2014/main" id="{88C5AB64-AE30-4D4D-B1B9-A0CF68381F8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9213353"/>
                  </p:ext>
                </p:extLst>
              </p:nvPr>
            </p:nvGraphicFramePr>
            <p:xfrm>
              <a:off x="2145984" y="2898749"/>
              <a:ext cx="6911703" cy="315129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mc:Choice>
        <mc:Fallback xmlns="">
          <p:graphicFrame>
            <p:nvGraphicFramePr>
              <p:cNvPr id="2" name="Diagram 1">
                <a:extLst>
                  <a:ext uri="{FF2B5EF4-FFF2-40B4-BE49-F238E27FC236}">
                    <a16:creationId xmlns:a16="http://schemas.microsoft.com/office/drawing/2014/main" id="{88C5AB64-AE30-4D4D-B1B9-A0CF68381F8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239213353"/>
                  </p:ext>
                </p:extLst>
              </p:nvPr>
            </p:nvGraphicFramePr>
            <p:xfrm>
              <a:off x="2145984" y="2898749"/>
              <a:ext cx="6911703" cy="3151293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7" r:lo="rId8" r:qs="rId9" r:cs="rId10"/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765722219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Běžící text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Vlastní 2">
      <a:majorFont>
        <a:latin typeface="Century Schoolbook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1253</Words>
  <Application>Microsoft Office PowerPoint</Application>
  <PresentationFormat>Širokoúhlá obrazovka</PresentationFormat>
  <Paragraphs>230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Cambria Math</vt:lpstr>
      <vt:lpstr>Century Schoolbook</vt:lpstr>
      <vt:lpstr>Times New Roman</vt:lpstr>
      <vt:lpstr>Univers Condensed</vt:lpstr>
      <vt:lpstr>MemoVTI</vt:lpstr>
      <vt:lpstr>Přednáška č. 2  Diskrétní náhodná veličina</vt:lpstr>
      <vt:lpstr>Náhodná veličina</vt:lpstr>
      <vt:lpstr>Prezentace aplikace PowerPoint</vt:lpstr>
      <vt:lpstr>Diskrétní náhodná veličina – úplný popis</vt:lpstr>
      <vt:lpstr>Pravděpodobnostní funkce</vt:lpstr>
      <vt:lpstr>Distribuční funkce</vt:lpstr>
      <vt:lpstr>Prezentace aplikace PowerPoint</vt:lpstr>
      <vt:lpstr>Prezentace aplikace PowerPoint</vt:lpstr>
      <vt:lpstr>Rozdělení diskrétní náhodné veličiny</vt:lpstr>
      <vt:lpstr>Alternativní rozdělení = Alt(p)</vt:lpstr>
      <vt:lpstr>Geometrické rozdělení G(p)</vt:lpstr>
      <vt:lpstr>Binomické rozdělení = B(n,p)</vt:lpstr>
      <vt:lpstr>Poissonovo rozdělení = Pois(λ)</vt:lpstr>
      <vt:lpstr>Rovnoměrné rozdělení = U{a,b}</vt:lpstr>
      <vt:lpstr>Kategorické rozdělení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Přednáška č. 2  Diskrétní náhodná veličina</dc:title>
  <dc:creator>Pecherkova, Pavla</dc:creator>
  <cp:lastModifiedBy>Pecherkova Pavla</cp:lastModifiedBy>
  <cp:revision>2</cp:revision>
  <dcterms:created xsi:type="dcterms:W3CDTF">2021-02-22T15:17:00Z</dcterms:created>
  <dcterms:modified xsi:type="dcterms:W3CDTF">2022-02-24T08:24:31Z</dcterms:modified>
</cp:coreProperties>
</file>