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6CAC9-D039-4634-AD3C-4226D6773BC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FF1211-C4AA-412B-9C1A-58E27CBED6AA}">
      <dgm:prSet phldrT="[Text]"/>
      <dgm:spPr/>
      <dgm:t>
        <a:bodyPr/>
        <a:lstStyle/>
        <a:p>
          <a:r>
            <a:rPr lang="cs-CZ" dirty="0"/>
            <a:t>TH pro </a:t>
          </a:r>
        </a:p>
        <a:p>
          <a:r>
            <a:rPr lang="cs-CZ" dirty="0"/>
            <a:t>3+ výběry</a:t>
          </a:r>
        </a:p>
      </dgm:t>
    </dgm:pt>
    <dgm:pt modelId="{58AB402A-E3CC-4948-A68E-C875BC19B147}" type="parTrans" cxnId="{2D2EA441-B434-4FD0-A001-9EA7636E1C03}">
      <dgm:prSet/>
      <dgm:spPr/>
      <dgm:t>
        <a:bodyPr/>
        <a:lstStyle/>
        <a:p>
          <a:endParaRPr lang="cs-CZ"/>
        </a:p>
      </dgm:t>
    </dgm:pt>
    <dgm:pt modelId="{1365A0ED-6E42-47FF-94EA-C49FF9FFF1E1}" type="sibTrans" cxnId="{2D2EA441-B434-4FD0-A001-9EA7636E1C03}">
      <dgm:prSet/>
      <dgm:spPr/>
      <dgm:t>
        <a:bodyPr/>
        <a:lstStyle/>
        <a:p>
          <a:endParaRPr lang="cs-CZ"/>
        </a:p>
      </dgm:t>
    </dgm:pt>
    <dgm:pt modelId="{D05461C4-C7B3-4141-9E23-987BC6143569}">
      <dgm:prSet phldrT="[Text]"/>
      <dgm:spPr/>
      <dgm:t>
        <a:bodyPr/>
        <a:lstStyle/>
        <a:p>
          <a:r>
            <a:rPr lang="cs-CZ" dirty="0"/>
            <a:t>Parametrické</a:t>
          </a:r>
        </a:p>
        <a:p>
          <a:r>
            <a:rPr lang="cs-CZ" dirty="0"/>
            <a:t>TH</a:t>
          </a:r>
        </a:p>
      </dgm:t>
    </dgm:pt>
    <dgm:pt modelId="{702073B1-9790-4C1B-959E-BA933775EE78}" type="parTrans" cxnId="{6BDBE9D4-EEA9-4BB6-8E15-E60558C819DC}">
      <dgm:prSet/>
      <dgm:spPr/>
      <dgm:t>
        <a:bodyPr/>
        <a:lstStyle/>
        <a:p>
          <a:endParaRPr lang="cs-CZ"/>
        </a:p>
      </dgm:t>
    </dgm:pt>
    <dgm:pt modelId="{E3E067AB-3E35-468B-AA0F-C21B5B453871}" type="sibTrans" cxnId="{6BDBE9D4-EEA9-4BB6-8E15-E60558C819DC}">
      <dgm:prSet/>
      <dgm:spPr/>
      <dgm:t>
        <a:bodyPr/>
        <a:lstStyle/>
        <a:p>
          <a:endParaRPr lang="cs-CZ"/>
        </a:p>
      </dgm:t>
    </dgm:pt>
    <dgm:pt modelId="{10F5446C-7164-4ED4-A054-FF3EDA1A41A6}">
      <dgm:prSet phldrT="[Text]"/>
      <dgm:spPr/>
      <dgm:t>
        <a:bodyPr/>
        <a:lstStyle/>
        <a:p>
          <a:r>
            <a:rPr lang="cs-CZ" dirty="0"/>
            <a:t>Test 2 faktorů</a:t>
          </a:r>
        </a:p>
      </dgm:t>
    </dgm:pt>
    <dgm:pt modelId="{C789C2D2-6C71-4CBA-8C3F-BFEF2743A2A5}" type="parTrans" cxnId="{E242F032-F3C1-4169-ADB1-084FE6501CCE}">
      <dgm:prSet/>
      <dgm:spPr/>
      <dgm:t>
        <a:bodyPr/>
        <a:lstStyle/>
        <a:p>
          <a:endParaRPr lang="cs-CZ"/>
        </a:p>
      </dgm:t>
    </dgm:pt>
    <dgm:pt modelId="{6091ED99-5D48-4FEE-8A17-46C567461710}" type="sibTrans" cxnId="{E242F032-F3C1-4169-ADB1-084FE6501CCE}">
      <dgm:prSet/>
      <dgm:spPr/>
      <dgm:t>
        <a:bodyPr/>
        <a:lstStyle/>
        <a:p>
          <a:endParaRPr lang="cs-CZ"/>
        </a:p>
      </dgm:t>
    </dgm:pt>
    <dgm:pt modelId="{FE409E4A-BAB2-4BAC-AB62-B78FB765ADD2}">
      <dgm:prSet phldrT="[Text]"/>
      <dgm:spPr/>
      <dgm:t>
        <a:bodyPr/>
        <a:lstStyle/>
        <a:p>
          <a:r>
            <a:rPr lang="cs-CZ" dirty="0"/>
            <a:t>Neparametrické TH</a:t>
          </a:r>
        </a:p>
      </dgm:t>
    </dgm:pt>
    <dgm:pt modelId="{17CB6436-348B-4142-9321-517B56D15005}" type="parTrans" cxnId="{340E9F25-F7C8-476C-9DA1-E5DB8C0D776A}">
      <dgm:prSet/>
      <dgm:spPr/>
      <dgm:t>
        <a:bodyPr/>
        <a:lstStyle/>
        <a:p>
          <a:endParaRPr lang="cs-CZ"/>
        </a:p>
      </dgm:t>
    </dgm:pt>
    <dgm:pt modelId="{CE9C0EC0-6565-48C4-B59A-C27FE8C11E75}" type="sibTrans" cxnId="{340E9F25-F7C8-476C-9DA1-E5DB8C0D776A}">
      <dgm:prSet/>
      <dgm:spPr/>
      <dgm:t>
        <a:bodyPr/>
        <a:lstStyle/>
        <a:p>
          <a:endParaRPr lang="cs-CZ"/>
        </a:p>
      </dgm:t>
    </dgm:pt>
    <dgm:pt modelId="{684740C1-CC11-42FB-9A8D-AFA8CFD0EC17}">
      <dgm:prSet phldrT="[Text]"/>
      <dgm:spPr/>
      <dgm:t>
        <a:bodyPr/>
        <a:lstStyle/>
        <a:p>
          <a:r>
            <a:rPr lang="cs-CZ" dirty="0"/>
            <a:t>Test 1 faktoru</a:t>
          </a:r>
        </a:p>
      </dgm:t>
    </dgm:pt>
    <dgm:pt modelId="{ABF3C8C3-9482-4AA1-B193-DBFAA1C2DE06}" type="parTrans" cxnId="{5C2B6424-1DB7-431A-864B-267B0D1D2543}">
      <dgm:prSet/>
      <dgm:spPr/>
      <dgm:t>
        <a:bodyPr/>
        <a:lstStyle/>
        <a:p>
          <a:endParaRPr lang="cs-CZ"/>
        </a:p>
      </dgm:t>
    </dgm:pt>
    <dgm:pt modelId="{12264F48-C3D3-4A76-B7D2-7CFDADC4A73F}" type="sibTrans" cxnId="{5C2B6424-1DB7-431A-864B-267B0D1D2543}">
      <dgm:prSet/>
      <dgm:spPr/>
      <dgm:t>
        <a:bodyPr/>
        <a:lstStyle/>
        <a:p>
          <a:endParaRPr lang="cs-CZ"/>
        </a:p>
      </dgm:t>
    </dgm:pt>
    <dgm:pt modelId="{497E738C-EE32-4C67-A221-8A237AFBDE8E}">
      <dgm:prSet/>
      <dgm:spPr/>
      <dgm:t>
        <a:bodyPr/>
        <a:lstStyle/>
        <a:p>
          <a:r>
            <a:rPr lang="cs-CZ" dirty="0"/>
            <a:t>Test 1 faktoru</a:t>
          </a:r>
        </a:p>
      </dgm:t>
    </dgm:pt>
    <dgm:pt modelId="{B62E801E-0C5E-4BF4-A0A1-CC4799E494CF}" type="parTrans" cxnId="{6E41D2ED-ABA6-421C-A8E9-200B162EC469}">
      <dgm:prSet/>
      <dgm:spPr/>
      <dgm:t>
        <a:bodyPr/>
        <a:lstStyle/>
        <a:p>
          <a:endParaRPr lang="cs-CZ"/>
        </a:p>
      </dgm:t>
    </dgm:pt>
    <dgm:pt modelId="{77E84E35-8D49-42D2-A396-FAEEB7F078BD}" type="sibTrans" cxnId="{6E41D2ED-ABA6-421C-A8E9-200B162EC469}">
      <dgm:prSet/>
      <dgm:spPr/>
      <dgm:t>
        <a:bodyPr/>
        <a:lstStyle/>
        <a:p>
          <a:endParaRPr lang="cs-CZ"/>
        </a:p>
      </dgm:t>
    </dgm:pt>
    <dgm:pt modelId="{7F9C4DF1-228B-4F1F-AF99-1EA8E11B2422}">
      <dgm:prSet/>
      <dgm:spPr/>
      <dgm:t>
        <a:bodyPr/>
        <a:lstStyle/>
        <a:p>
          <a:r>
            <a:rPr lang="cs-CZ" dirty="0"/>
            <a:t>ANOVA 1</a:t>
          </a:r>
        </a:p>
      </dgm:t>
    </dgm:pt>
    <dgm:pt modelId="{56AD4082-9E58-4C02-B757-ED735E2A389F}" type="parTrans" cxnId="{A6F46F01-EE53-44D3-86AE-BDA20500ED41}">
      <dgm:prSet/>
      <dgm:spPr/>
      <dgm:t>
        <a:bodyPr/>
        <a:lstStyle/>
        <a:p>
          <a:endParaRPr lang="cs-CZ"/>
        </a:p>
      </dgm:t>
    </dgm:pt>
    <dgm:pt modelId="{35F5F6D0-FC9C-43F6-9336-D4D8EEDB549E}" type="sibTrans" cxnId="{A6F46F01-EE53-44D3-86AE-BDA20500ED41}">
      <dgm:prSet/>
      <dgm:spPr/>
      <dgm:t>
        <a:bodyPr/>
        <a:lstStyle/>
        <a:p>
          <a:endParaRPr lang="cs-CZ"/>
        </a:p>
      </dgm:t>
    </dgm:pt>
    <dgm:pt modelId="{3B41991E-3827-4088-AD8E-4A5ABDBD884B}">
      <dgm:prSet phldrT="[Text]"/>
      <dgm:spPr/>
      <dgm:t>
        <a:bodyPr/>
        <a:lstStyle/>
        <a:p>
          <a:r>
            <a:rPr lang="cs-CZ" dirty="0" err="1"/>
            <a:t>Friedman</a:t>
          </a:r>
          <a:r>
            <a:rPr lang="cs-CZ" dirty="0"/>
            <a:t> test</a:t>
          </a:r>
        </a:p>
      </dgm:t>
    </dgm:pt>
    <dgm:pt modelId="{D0D65D46-A8E5-4D37-84BB-D4C79CA69F88}" type="parTrans" cxnId="{B654563B-A737-4E7A-A29C-91AB0E08B73E}">
      <dgm:prSet/>
      <dgm:spPr/>
      <dgm:t>
        <a:bodyPr/>
        <a:lstStyle/>
        <a:p>
          <a:endParaRPr lang="cs-CZ"/>
        </a:p>
      </dgm:t>
    </dgm:pt>
    <dgm:pt modelId="{C9D0D54C-9318-4458-9A47-BDEFF2B9DA25}" type="sibTrans" cxnId="{B654563B-A737-4E7A-A29C-91AB0E08B73E}">
      <dgm:prSet/>
      <dgm:spPr/>
      <dgm:t>
        <a:bodyPr/>
        <a:lstStyle/>
        <a:p>
          <a:endParaRPr lang="cs-CZ"/>
        </a:p>
      </dgm:t>
    </dgm:pt>
    <dgm:pt modelId="{E01B9CB7-CC8E-4678-8397-4C48079312BA}">
      <dgm:prSet phldrT="[Text]"/>
      <dgm:spPr/>
      <dgm:t>
        <a:bodyPr/>
        <a:lstStyle/>
        <a:p>
          <a:r>
            <a:rPr lang="cs-CZ" dirty="0"/>
            <a:t>ANOVA 2</a:t>
          </a:r>
        </a:p>
      </dgm:t>
    </dgm:pt>
    <dgm:pt modelId="{14A93CB6-859D-4EE7-BE0A-16C8D5D0BD30}" type="sibTrans" cxnId="{913A02FC-E809-47D4-9A09-FB3F79C08DBB}">
      <dgm:prSet/>
      <dgm:spPr/>
      <dgm:t>
        <a:bodyPr/>
        <a:lstStyle/>
        <a:p>
          <a:endParaRPr lang="cs-CZ"/>
        </a:p>
      </dgm:t>
    </dgm:pt>
    <dgm:pt modelId="{C5D1E1FC-A65A-43E0-BE59-16A2E1592E5A}" type="parTrans" cxnId="{913A02FC-E809-47D4-9A09-FB3F79C08DBB}">
      <dgm:prSet/>
      <dgm:spPr/>
      <dgm:t>
        <a:bodyPr/>
        <a:lstStyle/>
        <a:p>
          <a:endParaRPr lang="cs-CZ"/>
        </a:p>
      </dgm:t>
    </dgm:pt>
    <dgm:pt modelId="{C20AF075-718E-4610-95A3-4484AD658697}">
      <dgm:prSet phldrT="[Text]"/>
      <dgm:spPr/>
      <dgm:t>
        <a:bodyPr/>
        <a:lstStyle/>
        <a:p>
          <a:r>
            <a:rPr lang="cs-CZ" dirty="0"/>
            <a:t>Test 2 faktorů</a:t>
          </a:r>
        </a:p>
      </dgm:t>
    </dgm:pt>
    <dgm:pt modelId="{FDC59A69-5C78-435F-9FC5-D16819BCB8D4}" type="parTrans" cxnId="{8DABF6D5-731A-400D-A620-26034B4399A5}">
      <dgm:prSet/>
      <dgm:spPr/>
      <dgm:t>
        <a:bodyPr/>
        <a:lstStyle/>
        <a:p>
          <a:endParaRPr lang="cs-CZ"/>
        </a:p>
      </dgm:t>
    </dgm:pt>
    <dgm:pt modelId="{50E39DA5-FDAF-472D-9F56-819DF8730D49}" type="sibTrans" cxnId="{8DABF6D5-731A-400D-A620-26034B4399A5}">
      <dgm:prSet/>
      <dgm:spPr/>
      <dgm:t>
        <a:bodyPr/>
        <a:lstStyle/>
        <a:p>
          <a:endParaRPr lang="cs-CZ"/>
        </a:p>
      </dgm:t>
    </dgm:pt>
    <dgm:pt modelId="{9C0337B1-8F90-40F1-8E12-4A4062E664AC}">
      <dgm:prSet phldrT="[Text]"/>
      <dgm:spPr/>
      <dgm:t>
        <a:bodyPr/>
        <a:lstStyle/>
        <a:p>
          <a:r>
            <a:rPr lang="cs-CZ" dirty="0" err="1"/>
            <a:t>Kruskal</a:t>
          </a:r>
          <a:r>
            <a:rPr lang="cs-CZ" dirty="0"/>
            <a:t>-Wallis test</a:t>
          </a:r>
        </a:p>
      </dgm:t>
    </dgm:pt>
    <dgm:pt modelId="{E22CCB7C-1AF2-46D1-A30C-55DE34F3FF7D}" type="parTrans" cxnId="{A07DD8E2-4A1E-417E-A02B-2501CB6BAECD}">
      <dgm:prSet/>
      <dgm:spPr/>
      <dgm:t>
        <a:bodyPr/>
        <a:lstStyle/>
        <a:p>
          <a:endParaRPr lang="cs-CZ"/>
        </a:p>
      </dgm:t>
    </dgm:pt>
    <dgm:pt modelId="{9FDE7599-E691-494F-B447-AAA0F913CB54}" type="sibTrans" cxnId="{A07DD8E2-4A1E-417E-A02B-2501CB6BAECD}">
      <dgm:prSet/>
      <dgm:spPr/>
      <dgm:t>
        <a:bodyPr/>
        <a:lstStyle/>
        <a:p>
          <a:endParaRPr lang="cs-CZ"/>
        </a:p>
      </dgm:t>
    </dgm:pt>
    <dgm:pt modelId="{F55CBE15-F751-4AD7-B2B7-B0E05D3767E3}" type="pres">
      <dgm:prSet presAssocID="{B606CAC9-D039-4634-AD3C-4226D6773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2C06A3-BC4F-4E8A-8030-02177D2D71BC}" type="pres">
      <dgm:prSet presAssocID="{29FF1211-C4AA-412B-9C1A-58E27CBED6AA}" presName="hierRoot1" presStyleCnt="0">
        <dgm:presLayoutVars>
          <dgm:hierBranch val="init"/>
        </dgm:presLayoutVars>
      </dgm:prSet>
      <dgm:spPr/>
    </dgm:pt>
    <dgm:pt modelId="{FC6C1315-88BF-4F6B-9E76-408C81668CC8}" type="pres">
      <dgm:prSet presAssocID="{29FF1211-C4AA-412B-9C1A-58E27CBED6AA}" presName="rootComposite1" presStyleCnt="0"/>
      <dgm:spPr/>
    </dgm:pt>
    <dgm:pt modelId="{FB7F31EA-22DB-4A9C-9E52-918641897A80}" type="pres">
      <dgm:prSet presAssocID="{29FF1211-C4AA-412B-9C1A-58E27CBED6AA}" presName="rootText1" presStyleLbl="node0" presStyleIdx="0" presStyleCnt="1">
        <dgm:presLayoutVars>
          <dgm:chPref val="3"/>
        </dgm:presLayoutVars>
      </dgm:prSet>
      <dgm:spPr/>
    </dgm:pt>
    <dgm:pt modelId="{C1CAEBB5-DE5D-4959-A7D1-F86347A9BB07}" type="pres">
      <dgm:prSet presAssocID="{29FF1211-C4AA-412B-9C1A-58E27CBED6AA}" presName="rootConnector1" presStyleLbl="node1" presStyleIdx="0" presStyleCnt="0"/>
      <dgm:spPr/>
    </dgm:pt>
    <dgm:pt modelId="{62169D65-DEC2-4DD8-AC13-B6B1286AAA4B}" type="pres">
      <dgm:prSet presAssocID="{29FF1211-C4AA-412B-9C1A-58E27CBED6AA}" presName="hierChild2" presStyleCnt="0"/>
      <dgm:spPr/>
    </dgm:pt>
    <dgm:pt modelId="{33F3A745-9E35-46A0-885A-BCA11B9CD387}" type="pres">
      <dgm:prSet presAssocID="{702073B1-9790-4C1B-959E-BA933775EE78}" presName="Name64" presStyleLbl="parChTrans1D2" presStyleIdx="0" presStyleCnt="2"/>
      <dgm:spPr/>
    </dgm:pt>
    <dgm:pt modelId="{51815637-93FD-4F55-8A4F-634BB3A61852}" type="pres">
      <dgm:prSet presAssocID="{D05461C4-C7B3-4141-9E23-987BC6143569}" presName="hierRoot2" presStyleCnt="0">
        <dgm:presLayoutVars>
          <dgm:hierBranch val="init"/>
        </dgm:presLayoutVars>
      </dgm:prSet>
      <dgm:spPr/>
    </dgm:pt>
    <dgm:pt modelId="{4052DA59-8966-4D1E-A1C8-65AA1CC9FF6B}" type="pres">
      <dgm:prSet presAssocID="{D05461C4-C7B3-4141-9E23-987BC6143569}" presName="rootComposite" presStyleCnt="0"/>
      <dgm:spPr/>
    </dgm:pt>
    <dgm:pt modelId="{DCBBF83F-6AB5-4368-A123-A83C93A9F49F}" type="pres">
      <dgm:prSet presAssocID="{D05461C4-C7B3-4141-9E23-987BC6143569}" presName="rootText" presStyleLbl="node2" presStyleIdx="0" presStyleCnt="2">
        <dgm:presLayoutVars>
          <dgm:chPref val="3"/>
        </dgm:presLayoutVars>
      </dgm:prSet>
      <dgm:spPr/>
    </dgm:pt>
    <dgm:pt modelId="{F130F96D-B969-4E73-85E2-A366A0C18979}" type="pres">
      <dgm:prSet presAssocID="{D05461C4-C7B3-4141-9E23-987BC6143569}" presName="rootConnector" presStyleLbl="node2" presStyleIdx="0" presStyleCnt="2"/>
      <dgm:spPr/>
    </dgm:pt>
    <dgm:pt modelId="{37B2202B-C649-4A45-BCAC-FDACCF8BBD6F}" type="pres">
      <dgm:prSet presAssocID="{D05461C4-C7B3-4141-9E23-987BC6143569}" presName="hierChild4" presStyleCnt="0"/>
      <dgm:spPr/>
    </dgm:pt>
    <dgm:pt modelId="{A4B7DC39-CB99-40CD-A102-B50B8E04835C}" type="pres">
      <dgm:prSet presAssocID="{B62E801E-0C5E-4BF4-A0A1-CC4799E494CF}" presName="Name64" presStyleLbl="parChTrans1D3" presStyleIdx="0" presStyleCnt="4"/>
      <dgm:spPr/>
    </dgm:pt>
    <dgm:pt modelId="{F0522B31-7B90-4ED2-80D6-A30B686A4834}" type="pres">
      <dgm:prSet presAssocID="{497E738C-EE32-4C67-A221-8A237AFBDE8E}" presName="hierRoot2" presStyleCnt="0">
        <dgm:presLayoutVars>
          <dgm:hierBranch val="init"/>
        </dgm:presLayoutVars>
      </dgm:prSet>
      <dgm:spPr/>
    </dgm:pt>
    <dgm:pt modelId="{BC22F717-6A8C-46D3-A44D-30DF6EF28D01}" type="pres">
      <dgm:prSet presAssocID="{497E738C-EE32-4C67-A221-8A237AFBDE8E}" presName="rootComposite" presStyleCnt="0"/>
      <dgm:spPr/>
    </dgm:pt>
    <dgm:pt modelId="{7ED6431E-02FA-4FAA-BE80-69E0A04476B2}" type="pres">
      <dgm:prSet presAssocID="{497E738C-EE32-4C67-A221-8A237AFBDE8E}" presName="rootText" presStyleLbl="node3" presStyleIdx="0" presStyleCnt="4">
        <dgm:presLayoutVars>
          <dgm:chPref val="3"/>
        </dgm:presLayoutVars>
      </dgm:prSet>
      <dgm:spPr/>
    </dgm:pt>
    <dgm:pt modelId="{F5811217-651F-43F6-A8C7-974BBC52E8AE}" type="pres">
      <dgm:prSet presAssocID="{497E738C-EE32-4C67-A221-8A237AFBDE8E}" presName="rootConnector" presStyleLbl="node3" presStyleIdx="0" presStyleCnt="4"/>
      <dgm:spPr/>
    </dgm:pt>
    <dgm:pt modelId="{CE660D6F-D397-4B3E-A88C-9402E9479FCA}" type="pres">
      <dgm:prSet presAssocID="{497E738C-EE32-4C67-A221-8A237AFBDE8E}" presName="hierChild4" presStyleCnt="0"/>
      <dgm:spPr/>
    </dgm:pt>
    <dgm:pt modelId="{EBF40B95-8E5C-44C1-BEE5-49DEB1D55E10}" type="pres">
      <dgm:prSet presAssocID="{56AD4082-9E58-4C02-B757-ED735E2A389F}" presName="Name64" presStyleLbl="parChTrans1D4" presStyleIdx="0" presStyleCnt="4"/>
      <dgm:spPr/>
    </dgm:pt>
    <dgm:pt modelId="{566B987B-D79A-47A5-B8C7-5A1EFB5794CA}" type="pres">
      <dgm:prSet presAssocID="{7F9C4DF1-228B-4F1F-AF99-1EA8E11B2422}" presName="hierRoot2" presStyleCnt="0">
        <dgm:presLayoutVars>
          <dgm:hierBranch val="init"/>
        </dgm:presLayoutVars>
      </dgm:prSet>
      <dgm:spPr/>
    </dgm:pt>
    <dgm:pt modelId="{F7B94902-C232-4432-ACE4-314FDA8427D5}" type="pres">
      <dgm:prSet presAssocID="{7F9C4DF1-228B-4F1F-AF99-1EA8E11B2422}" presName="rootComposite" presStyleCnt="0"/>
      <dgm:spPr/>
    </dgm:pt>
    <dgm:pt modelId="{34F1113A-8C8E-4F4E-A910-4FA6F6E5BF3B}" type="pres">
      <dgm:prSet presAssocID="{7F9C4DF1-228B-4F1F-AF99-1EA8E11B2422}" presName="rootText" presStyleLbl="node4" presStyleIdx="0" presStyleCnt="4">
        <dgm:presLayoutVars>
          <dgm:chPref val="3"/>
        </dgm:presLayoutVars>
      </dgm:prSet>
      <dgm:spPr/>
    </dgm:pt>
    <dgm:pt modelId="{BB8CB5F4-47FC-429C-BE90-45107387935C}" type="pres">
      <dgm:prSet presAssocID="{7F9C4DF1-228B-4F1F-AF99-1EA8E11B2422}" presName="rootConnector" presStyleLbl="node4" presStyleIdx="0" presStyleCnt="4"/>
      <dgm:spPr/>
    </dgm:pt>
    <dgm:pt modelId="{4A875A40-8CE8-4632-BE03-00917784D51C}" type="pres">
      <dgm:prSet presAssocID="{7F9C4DF1-228B-4F1F-AF99-1EA8E11B2422}" presName="hierChild4" presStyleCnt="0"/>
      <dgm:spPr/>
    </dgm:pt>
    <dgm:pt modelId="{176961C0-FBEB-4904-884C-FCAB8479063E}" type="pres">
      <dgm:prSet presAssocID="{7F9C4DF1-228B-4F1F-AF99-1EA8E11B2422}" presName="hierChild5" presStyleCnt="0"/>
      <dgm:spPr/>
    </dgm:pt>
    <dgm:pt modelId="{DAA55809-96AA-450F-883B-C8B8D9C71C8A}" type="pres">
      <dgm:prSet presAssocID="{497E738C-EE32-4C67-A221-8A237AFBDE8E}" presName="hierChild5" presStyleCnt="0"/>
      <dgm:spPr/>
    </dgm:pt>
    <dgm:pt modelId="{5CC7B79F-3FAB-41E2-BA4F-7E3CDA6775E3}" type="pres">
      <dgm:prSet presAssocID="{C789C2D2-6C71-4CBA-8C3F-BFEF2743A2A5}" presName="Name64" presStyleLbl="parChTrans1D3" presStyleIdx="1" presStyleCnt="4"/>
      <dgm:spPr/>
    </dgm:pt>
    <dgm:pt modelId="{28BAE1E0-CBC8-4252-BE3B-ADCB4A43E153}" type="pres">
      <dgm:prSet presAssocID="{10F5446C-7164-4ED4-A054-FF3EDA1A41A6}" presName="hierRoot2" presStyleCnt="0">
        <dgm:presLayoutVars>
          <dgm:hierBranch val="init"/>
        </dgm:presLayoutVars>
      </dgm:prSet>
      <dgm:spPr/>
    </dgm:pt>
    <dgm:pt modelId="{AA81512F-E179-4B7D-843B-D1106E7DC3A3}" type="pres">
      <dgm:prSet presAssocID="{10F5446C-7164-4ED4-A054-FF3EDA1A41A6}" presName="rootComposite" presStyleCnt="0"/>
      <dgm:spPr/>
    </dgm:pt>
    <dgm:pt modelId="{FAFBE3EF-4905-4DAC-95E5-D58AF3DBDE0B}" type="pres">
      <dgm:prSet presAssocID="{10F5446C-7164-4ED4-A054-FF3EDA1A41A6}" presName="rootText" presStyleLbl="node3" presStyleIdx="1" presStyleCnt="4">
        <dgm:presLayoutVars>
          <dgm:chPref val="3"/>
        </dgm:presLayoutVars>
      </dgm:prSet>
      <dgm:spPr/>
    </dgm:pt>
    <dgm:pt modelId="{DD7099C8-2BFE-489F-8A63-1808464B03E3}" type="pres">
      <dgm:prSet presAssocID="{10F5446C-7164-4ED4-A054-FF3EDA1A41A6}" presName="rootConnector" presStyleLbl="node3" presStyleIdx="1" presStyleCnt="4"/>
      <dgm:spPr/>
    </dgm:pt>
    <dgm:pt modelId="{8DDBCAB5-D14D-4188-94BF-F26F96D2F6C4}" type="pres">
      <dgm:prSet presAssocID="{10F5446C-7164-4ED4-A054-FF3EDA1A41A6}" presName="hierChild4" presStyleCnt="0"/>
      <dgm:spPr/>
    </dgm:pt>
    <dgm:pt modelId="{DE0F6D54-E65B-4DE6-A34B-D3A5BABE1A09}" type="pres">
      <dgm:prSet presAssocID="{C5D1E1FC-A65A-43E0-BE59-16A2E1592E5A}" presName="Name64" presStyleLbl="parChTrans1D4" presStyleIdx="1" presStyleCnt="4"/>
      <dgm:spPr/>
    </dgm:pt>
    <dgm:pt modelId="{D93B7B2F-F5A5-44F3-B1C4-A6BBDEF30FFE}" type="pres">
      <dgm:prSet presAssocID="{E01B9CB7-CC8E-4678-8397-4C48079312BA}" presName="hierRoot2" presStyleCnt="0">
        <dgm:presLayoutVars>
          <dgm:hierBranch val="init"/>
        </dgm:presLayoutVars>
      </dgm:prSet>
      <dgm:spPr/>
    </dgm:pt>
    <dgm:pt modelId="{8DC40F87-66BB-466C-9B4B-82D10CBC57DA}" type="pres">
      <dgm:prSet presAssocID="{E01B9CB7-CC8E-4678-8397-4C48079312BA}" presName="rootComposite" presStyleCnt="0"/>
      <dgm:spPr/>
    </dgm:pt>
    <dgm:pt modelId="{F162BFC3-3437-4BAC-B510-C0C9A0199234}" type="pres">
      <dgm:prSet presAssocID="{E01B9CB7-CC8E-4678-8397-4C48079312BA}" presName="rootText" presStyleLbl="node4" presStyleIdx="1" presStyleCnt="4">
        <dgm:presLayoutVars>
          <dgm:chPref val="3"/>
        </dgm:presLayoutVars>
      </dgm:prSet>
      <dgm:spPr/>
    </dgm:pt>
    <dgm:pt modelId="{628A82E6-68A5-4405-9E11-4A23907D7440}" type="pres">
      <dgm:prSet presAssocID="{E01B9CB7-CC8E-4678-8397-4C48079312BA}" presName="rootConnector" presStyleLbl="node4" presStyleIdx="1" presStyleCnt="4"/>
      <dgm:spPr/>
    </dgm:pt>
    <dgm:pt modelId="{FAED9449-C6BE-4ABD-A62B-1C800A8651D6}" type="pres">
      <dgm:prSet presAssocID="{E01B9CB7-CC8E-4678-8397-4C48079312BA}" presName="hierChild4" presStyleCnt="0"/>
      <dgm:spPr/>
    </dgm:pt>
    <dgm:pt modelId="{5C541718-E088-4AF4-BC65-8F6C43429C82}" type="pres">
      <dgm:prSet presAssocID="{E01B9CB7-CC8E-4678-8397-4C48079312BA}" presName="hierChild5" presStyleCnt="0"/>
      <dgm:spPr/>
    </dgm:pt>
    <dgm:pt modelId="{22C74D05-B6D8-47EA-B3CC-5CAACC9D2810}" type="pres">
      <dgm:prSet presAssocID="{10F5446C-7164-4ED4-A054-FF3EDA1A41A6}" presName="hierChild5" presStyleCnt="0"/>
      <dgm:spPr/>
    </dgm:pt>
    <dgm:pt modelId="{68339D95-0416-4C73-B842-151CD950D5A1}" type="pres">
      <dgm:prSet presAssocID="{D05461C4-C7B3-4141-9E23-987BC6143569}" presName="hierChild5" presStyleCnt="0"/>
      <dgm:spPr/>
    </dgm:pt>
    <dgm:pt modelId="{7162DB51-8FA2-4748-9DE9-4B1CDA1FA80B}" type="pres">
      <dgm:prSet presAssocID="{17CB6436-348B-4142-9321-517B56D15005}" presName="Name64" presStyleLbl="parChTrans1D2" presStyleIdx="1" presStyleCnt="2"/>
      <dgm:spPr/>
    </dgm:pt>
    <dgm:pt modelId="{6ABBEA27-3F83-4126-931A-A4250771BAD8}" type="pres">
      <dgm:prSet presAssocID="{FE409E4A-BAB2-4BAC-AB62-B78FB765ADD2}" presName="hierRoot2" presStyleCnt="0">
        <dgm:presLayoutVars>
          <dgm:hierBranch val="init"/>
        </dgm:presLayoutVars>
      </dgm:prSet>
      <dgm:spPr/>
    </dgm:pt>
    <dgm:pt modelId="{C2B7D80B-81AA-4188-AEAE-F1D1F1F4D708}" type="pres">
      <dgm:prSet presAssocID="{FE409E4A-BAB2-4BAC-AB62-B78FB765ADD2}" presName="rootComposite" presStyleCnt="0"/>
      <dgm:spPr/>
    </dgm:pt>
    <dgm:pt modelId="{C7E94787-B151-4A40-9815-7613AD3BDE78}" type="pres">
      <dgm:prSet presAssocID="{FE409E4A-BAB2-4BAC-AB62-B78FB765ADD2}" presName="rootText" presStyleLbl="node2" presStyleIdx="1" presStyleCnt="2">
        <dgm:presLayoutVars>
          <dgm:chPref val="3"/>
        </dgm:presLayoutVars>
      </dgm:prSet>
      <dgm:spPr/>
    </dgm:pt>
    <dgm:pt modelId="{FF26AA69-23B2-42F0-B782-E1D40128E9F6}" type="pres">
      <dgm:prSet presAssocID="{FE409E4A-BAB2-4BAC-AB62-B78FB765ADD2}" presName="rootConnector" presStyleLbl="node2" presStyleIdx="1" presStyleCnt="2"/>
      <dgm:spPr/>
    </dgm:pt>
    <dgm:pt modelId="{BF62947A-C173-49A5-B133-AF1547D535AE}" type="pres">
      <dgm:prSet presAssocID="{FE409E4A-BAB2-4BAC-AB62-B78FB765ADD2}" presName="hierChild4" presStyleCnt="0"/>
      <dgm:spPr/>
    </dgm:pt>
    <dgm:pt modelId="{3DF10069-4DF7-40CE-A3CD-4DC30E3B1781}" type="pres">
      <dgm:prSet presAssocID="{ABF3C8C3-9482-4AA1-B193-DBFAA1C2DE06}" presName="Name64" presStyleLbl="parChTrans1D3" presStyleIdx="2" presStyleCnt="4"/>
      <dgm:spPr/>
    </dgm:pt>
    <dgm:pt modelId="{1AE61CFF-30C4-450B-9D78-CB2ADDA9DC85}" type="pres">
      <dgm:prSet presAssocID="{684740C1-CC11-42FB-9A8D-AFA8CFD0EC17}" presName="hierRoot2" presStyleCnt="0">
        <dgm:presLayoutVars>
          <dgm:hierBranch val="init"/>
        </dgm:presLayoutVars>
      </dgm:prSet>
      <dgm:spPr/>
    </dgm:pt>
    <dgm:pt modelId="{585A255D-9899-465B-80FC-BFF58AB40710}" type="pres">
      <dgm:prSet presAssocID="{684740C1-CC11-42FB-9A8D-AFA8CFD0EC17}" presName="rootComposite" presStyleCnt="0"/>
      <dgm:spPr/>
    </dgm:pt>
    <dgm:pt modelId="{FC5EB720-9BFD-474F-A240-B39B1962D47A}" type="pres">
      <dgm:prSet presAssocID="{684740C1-CC11-42FB-9A8D-AFA8CFD0EC17}" presName="rootText" presStyleLbl="node3" presStyleIdx="2" presStyleCnt="4">
        <dgm:presLayoutVars>
          <dgm:chPref val="3"/>
        </dgm:presLayoutVars>
      </dgm:prSet>
      <dgm:spPr/>
    </dgm:pt>
    <dgm:pt modelId="{11F6655C-D312-40BF-A288-2BB78452D007}" type="pres">
      <dgm:prSet presAssocID="{684740C1-CC11-42FB-9A8D-AFA8CFD0EC17}" presName="rootConnector" presStyleLbl="node3" presStyleIdx="2" presStyleCnt="4"/>
      <dgm:spPr/>
    </dgm:pt>
    <dgm:pt modelId="{C8D9DA2D-561C-48C9-97DC-682223E638A3}" type="pres">
      <dgm:prSet presAssocID="{684740C1-CC11-42FB-9A8D-AFA8CFD0EC17}" presName="hierChild4" presStyleCnt="0"/>
      <dgm:spPr/>
    </dgm:pt>
    <dgm:pt modelId="{696E3AAE-F3FE-4EFF-A09D-8C085A08EA1E}" type="pres">
      <dgm:prSet presAssocID="{E22CCB7C-1AF2-46D1-A30C-55DE34F3FF7D}" presName="Name64" presStyleLbl="parChTrans1D4" presStyleIdx="2" presStyleCnt="4"/>
      <dgm:spPr/>
    </dgm:pt>
    <dgm:pt modelId="{87ECBAB8-8BCA-4F03-B69B-3BEDDDAB238C}" type="pres">
      <dgm:prSet presAssocID="{9C0337B1-8F90-40F1-8E12-4A4062E664AC}" presName="hierRoot2" presStyleCnt="0">
        <dgm:presLayoutVars>
          <dgm:hierBranch val="init"/>
        </dgm:presLayoutVars>
      </dgm:prSet>
      <dgm:spPr/>
    </dgm:pt>
    <dgm:pt modelId="{5646573A-6C2B-465D-8A17-3D3248F08697}" type="pres">
      <dgm:prSet presAssocID="{9C0337B1-8F90-40F1-8E12-4A4062E664AC}" presName="rootComposite" presStyleCnt="0"/>
      <dgm:spPr/>
    </dgm:pt>
    <dgm:pt modelId="{02FED175-D615-4A05-8510-4EFE9E7421DF}" type="pres">
      <dgm:prSet presAssocID="{9C0337B1-8F90-40F1-8E12-4A4062E664AC}" presName="rootText" presStyleLbl="node4" presStyleIdx="2" presStyleCnt="4">
        <dgm:presLayoutVars>
          <dgm:chPref val="3"/>
        </dgm:presLayoutVars>
      </dgm:prSet>
      <dgm:spPr/>
    </dgm:pt>
    <dgm:pt modelId="{1808B5F0-B1E9-46F5-9725-B69C1FC6A807}" type="pres">
      <dgm:prSet presAssocID="{9C0337B1-8F90-40F1-8E12-4A4062E664AC}" presName="rootConnector" presStyleLbl="node4" presStyleIdx="2" presStyleCnt="4"/>
      <dgm:spPr/>
    </dgm:pt>
    <dgm:pt modelId="{317339F8-8A09-4599-8CDA-16D4215BF71F}" type="pres">
      <dgm:prSet presAssocID="{9C0337B1-8F90-40F1-8E12-4A4062E664AC}" presName="hierChild4" presStyleCnt="0"/>
      <dgm:spPr/>
    </dgm:pt>
    <dgm:pt modelId="{6EAF7E59-44E2-4E92-952F-84A344208654}" type="pres">
      <dgm:prSet presAssocID="{9C0337B1-8F90-40F1-8E12-4A4062E664AC}" presName="hierChild5" presStyleCnt="0"/>
      <dgm:spPr/>
    </dgm:pt>
    <dgm:pt modelId="{6E55D3F2-0E6A-4EFD-B19A-F6C76FF7C085}" type="pres">
      <dgm:prSet presAssocID="{684740C1-CC11-42FB-9A8D-AFA8CFD0EC17}" presName="hierChild5" presStyleCnt="0"/>
      <dgm:spPr/>
    </dgm:pt>
    <dgm:pt modelId="{1458046A-2DBB-40AF-A595-97741CD8DF0C}" type="pres">
      <dgm:prSet presAssocID="{FDC59A69-5C78-435F-9FC5-D16819BCB8D4}" presName="Name64" presStyleLbl="parChTrans1D3" presStyleIdx="3" presStyleCnt="4"/>
      <dgm:spPr/>
    </dgm:pt>
    <dgm:pt modelId="{5ECFA684-C94B-407A-B352-26530250DA86}" type="pres">
      <dgm:prSet presAssocID="{C20AF075-718E-4610-95A3-4484AD658697}" presName="hierRoot2" presStyleCnt="0">
        <dgm:presLayoutVars>
          <dgm:hierBranch val="init"/>
        </dgm:presLayoutVars>
      </dgm:prSet>
      <dgm:spPr/>
    </dgm:pt>
    <dgm:pt modelId="{E411F331-1BCD-4ABF-8689-436793E2C069}" type="pres">
      <dgm:prSet presAssocID="{C20AF075-718E-4610-95A3-4484AD658697}" presName="rootComposite" presStyleCnt="0"/>
      <dgm:spPr/>
    </dgm:pt>
    <dgm:pt modelId="{E54CC5A3-F9D3-40C6-B4EE-A3380B528551}" type="pres">
      <dgm:prSet presAssocID="{C20AF075-718E-4610-95A3-4484AD658697}" presName="rootText" presStyleLbl="node3" presStyleIdx="3" presStyleCnt="4">
        <dgm:presLayoutVars>
          <dgm:chPref val="3"/>
        </dgm:presLayoutVars>
      </dgm:prSet>
      <dgm:spPr/>
    </dgm:pt>
    <dgm:pt modelId="{82623C44-625C-462E-A767-35992D370D59}" type="pres">
      <dgm:prSet presAssocID="{C20AF075-718E-4610-95A3-4484AD658697}" presName="rootConnector" presStyleLbl="node3" presStyleIdx="3" presStyleCnt="4"/>
      <dgm:spPr/>
    </dgm:pt>
    <dgm:pt modelId="{3B15AF1F-2E62-434F-BA60-BB94C09B9FE1}" type="pres">
      <dgm:prSet presAssocID="{C20AF075-718E-4610-95A3-4484AD658697}" presName="hierChild4" presStyleCnt="0"/>
      <dgm:spPr/>
    </dgm:pt>
    <dgm:pt modelId="{52FD4C30-29F4-4298-BC10-D89EAAB92DC1}" type="pres">
      <dgm:prSet presAssocID="{D0D65D46-A8E5-4D37-84BB-D4C79CA69F88}" presName="Name64" presStyleLbl="parChTrans1D4" presStyleIdx="3" presStyleCnt="4"/>
      <dgm:spPr/>
    </dgm:pt>
    <dgm:pt modelId="{30B86FCC-1EB4-445D-8187-7A0CEBCE5C45}" type="pres">
      <dgm:prSet presAssocID="{3B41991E-3827-4088-AD8E-4A5ABDBD884B}" presName="hierRoot2" presStyleCnt="0">
        <dgm:presLayoutVars>
          <dgm:hierBranch val="init"/>
        </dgm:presLayoutVars>
      </dgm:prSet>
      <dgm:spPr/>
    </dgm:pt>
    <dgm:pt modelId="{B97C8C0B-3679-4557-9EE6-93DF6AAD2A44}" type="pres">
      <dgm:prSet presAssocID="{3B41991E-3827-4088-AD8E-4A5ABDBD884B}" presName="rootComposite" presStyleCnt="0"/>
      <dgm:spPr/>
    </dgm:pt>
    <dgm:pt modelId="{85957C8A-DB70-4E0F-BC98-2B250CE41F94}" type="pres">
      <dgm:prSet presAssocID="{3B41991E-3827-4088-AD8E-4A5ABDBD884B}" presName="rootText" presStyleLbl="node4" presStyleIdx="3" presStyleCnt="4">
        <dgm:presLayoutVars>
          <dgm:chPref val="3"/>
        </dgm:presLayoutVars>
      </dgm:prSet>
      <dgm:spPr/>
    </dgm:pt>
    <dgm:pt modelId="{22F81C86-A152-414D-972F-5B289459FB19}" type="pres">
      <dgm:prSet presAssocID="{3B41991E-3827-4088-AD8E-4A5ABDBD884B}" presName="rootConnector" presStyleLbl="node4" presStyleIdx="3" presStyleCnt="4"/>
      <dgm:spPr/>
    </dgm:pt>
    <dgm:pt modelId="{E9BD62D0-068D-473C-9572-AC3AB242402E}" type="pres">
      <dgm:prSet presAssocID="{3B41991E-3827-4088-AD8E-4A5ABDBD884B}" presName="hierChild4" presStyleCnt="0"/>
      <dgm:spPr/>
    </dgm:pt>
    <dgm:pt modelId="{F4E1041C-F8A6-477E-B4F2-D848EC7272D5}" type="pres">
      <dgm:prSet presAssocID="{3B41991E-3827-4088-AD8E-4A5ABDBD884B}" presName="hierChild5" presStyleCnt="0"/>
      <dgm:spPr/>
    </dgm:pt>
    <dgm:pt modelId="{F7441D3E-50C3-412E-BD08-D909706206EF}" type="pres">
      <dgm:prSet presAssocID="{C20AF075-718E-4610-95A3-4484AD658697}" presName="hierChild5" presStyleCnt="0"/>
      <dgm:spPr/>
    </dgm:pt>
    <dgm:pt modelId="{ADF0CF30-76A1-4BC1-B273-85F752620B56}" type="pres">
      <dgm:prSet presAssocID="{FE409E4A-BAB2-4BAC-AB62-B78FB765ADD2}" presName="hierChild5" presStyleCnt="0"/>
      <dgm:spPr/>
    </dgm:pt>
    <dgm:pt modelId="{7DFFDCD9-1AA0-41BD-A9EF-D4BCD57C434B}" type="pres">
      <dgm:prSet presAssocID="{29FF1211-C4AA-412B-9C1A-58E27CBED6AA}" presName="hierChild3" presStyleCnt="0"/>
      <dgm:spPr/>
    </dgm:pt>
  </dgm:ptLst>
  <dgm:cxnLst>
    <dgm:cxn modelId="{A6F46F01-EE53-44D3-86AE-BDA20500ED41}" srcId="{497E738C-EE32-4C67-A221-8A237AFBDE8E}" destId="{7F9C4DF1-228B-4F1F-AF99-1EA8E11B2422}" srcOrd="0" destOrd="0" parTransId="{56AD4082-9E58-4C02-B757-ED735E2A389F}" sibTransId="{35F5F6D0-FC9C-43F6-9336-D4D8EEDB549E}"/>
    <dgm:cxn modelId="{554A5D06-14A5-4DFD-ABF0-C99273C38BAB}" type="presOf" srcId="{7F9C4DF1-228B-4F1F-AF99-1EA8E11B2422}" destId="{BB8CB5F4-47FC-429C-BE90-45107387935C}" srcOrd="1" destOrd="0" presId="urn:microsoft.com/office/officeart/2009/3/layout/HorizontalOrganizationChart"/>
    <dgm:cxn modelId="{47F3B008-B399-42AA-8D92-23C598FDF37B}" type="presOf" srcId="{ABF3C8C3-9482-4AA1-B193-DBFAA1C2DE06}" destId="{3DF10069-4DF7-40CE-A3CD-4DC30E3B1781}" srcOrd="0" destOrd="0" presId="urn:microsoft.com/office/officeart/2009/3/layout/HorizontalOrganizationChart"/>
    <dgm:cxn modelId="{F2DC310B-AA3E-45B7-813C-06D0100B4EB9}" type="presOf" srcId="{3B41991E-3827-4088-AD8E-4A5ABDBD884B}" destId="{22F81C86-A152-414D-972F-5B289459FB19}" srcOrd="1" destOrd="0" presId="urn:microsoft.com/office/officeart/2009/3/layout/HorizontalOrganizationChart"/>
    <dgm:cxn modelId="{57020312-7CF5-4947-8306-359452E86AAA}" type="presOf" srcId="{29FF1211-C4AA-412B-9C1A-58E27CBED6AA}" destId="{FB7F31EA-22DB-4A9C-9E52-918641897A80}" srcOrd="0" destOrd="0" presId="urn:microsoft.com/office/officeart/2009/3/layout/HorizontalOrganizationChart"/>
    <dgm:cxn modelId="{AF48DB12-D075-44EF-A60A-C2982100FBB3}" type="presOf" srcId="{10F5446C-7164-4ED4-A054-FF3EDA1A41A6}" destId="{DD7099C8-2BFE-489F-8A63-1808464B03E3}" srcOrd="1" destOrd="0" presId="urn:microsoft.com/office/officeart/2009/3/layout/HorizontalOrganizationChart"/>
    <dgm:cxn modelId="{2C894813-8273-474F-8DA6-B2EC497BFC6E}" type="presOf" srcId="{497E738C-EE32-4C67-A221-8A237AFBDE8E}" destId="{F5811217-651F-43F6-A8C7-974BBC52E8AE}" srcOrd="1" destOrd="0" presId="urn:microsoft.com/office/officeart/2009/3/layout/HorizontalOrganizationChart"/>
    <dgm:cxn modelId="{EB8C4E16-18A1-45CC-97DD-D637D4361259}" type="presOf" srcId="{B62E801E-0C5E-4BF4-A0A1-CC4799E494CF}" destId="{A4B7DC39-CB99-40CD-A102-B50B8E04835C}" srcOrd="0" destOrd="0" presId="urn:microsoft.com/office/officeart/2009/3/layout/HorizontalOrganizationChart"/>
    <dgm:cxn modelId="{B0560C22-D12A-421A-B1EA-356F433F0817}" type="presOf" srcId="{684740C1-CC11-42FB-9A8D-AFA8CFD0EC17}" destId="{FC5EB720-9BFD-474F-A240-B39B1962D47A}" srcOrd="0" destOrd="0" presId="urn:microsoft.com/office/officeart/2009/3/layout/HorizontalOrganizationChart"/>
    <dgm:cxn modelId="{5C2B6424-1DB7-431A-864B-267B0D1D2543}" srcId="{FE409E4A-BAB2-4BAC-AB62-B78FB765ADD2}" destId="{684740C1-CC11-42FB-9A8D-AFA8CFD0EC17}" srcOrd="0" destOrd="0" parTransId="{ABF3C8C3-9482-4AA1-B193-DBFAA1C2DE06}" sibTransId="{12264F48-C3D3-4A76-B7D2-7CFDADC4A73F}"/>
    <dgm:cxn modelId="{077A2925-6D77-4A61-8D43-886E3FA2AA83}" type="presOf" srcId="{D05461C4-C7B3-4141-9E23-987BC6143569}" destId="{DCBBF83F-6AB5-4368-A123-A83C93A9F49F}" srcOrd="0" destOrd="0" presId="urn:microsoft.com/office/officeart/2009/3/layout/HorizontalOrganizationChart"/>
    <dgm:cxn modelId="{F65D8525-4A2E-437D-96BB-8B08E7C89768}" type="presOf" srcId="{C20AF075-718E-4610-95A3-4484AD658697}" destId="{E54CC5A3-F9D3-40C6-B4EE-A3380B528551}" srcOrd="0" destOrd="0" presId="urn:microsoft.com/office/officeart/2009/3/layout/HorizontalOrganizationChart"/>
    <dgm:cxn modelId="{340E9F25-F7C8-476C-9DA1-E5DB8C0D776A}" srcId="{29FF1211-C4AA-412B-9C1A-58E27CBED6AA}" destId="{FE409E4A-BAB2-4BAC-AB62-B78FB765ADD2}" srcOrd="1" destOrd="0" parTransId="{17CB6436-348B-4142-9321-517B56D15005}" sibTransId="{CE9C0EC0-6565-48C4-B59A-C27FE8C11E75}"/>
    <dgm:cxn modelId="{E242F032-F3C1-4169-ADB1-084FE6501CCE}" srcId="{D05461C4-C7B3-4141-9E23-987BC6143569}" destId="{10F5446C-7164-4ED4-A054-FF3EDA1A41A6}" srcOrd="1" destOrd="0" parTransId="{C789C2D2-6C71-4CBA-8C3F-BFEF2743A2A5}" sibTransId="{6091ED99-5D48-4FEE-8A17-46C567461710}"/>
    <dgm:cxn modelId="{8132E338-E04F-4A69-BA3D-409CD7E03278}" type="presOf" srcId="{7F9C4DF1-228B-4F1F-AF99-1EA8E11B2422}" destId="{34F1113A-8C8E-4F4E-A910-4FA6F6E5BF3B}" srcOrd="0" destOrd="0" presId="urn:microsoft.com/office/officeart/2009/3/layout/HorizontalOrganizationChart"/>
    <dgm:cxn modelId="{B654563B-A737-4E7A-A29C-91AB0E08B73E}" srcId="{C20AF075-718E-4610-95A3-4484AD658697}" destId="{3B41991E-3827-4088-AD8E-4A5ABDBD884B}" srcOrd="0" destOrd="0" parTransId="{D0D65D46-A8E5-4D37-84BB-D4C79CA69F88}" sibTransId="{C9D0D54C-9318-4458-9A47-BDEFF2B9DA25}"/>
    <dgm:cxn modelId="{2D2EA441-B434-4FD0-A001-9EA7636E1C03}" srcId="{B606CAC9-D039-4634-AD3C-4226D6773BCD}" destId="{29FF1211-C4AA-412B-9C1A-58E27CBED6AA}" srcOrd="0" destOrd="0" parTransId="{58AB402A-E3CC-4948-A68E-C875BC19B147}" sibTransId="{1365A0ED-6E42-47FF-94EA-C49FF9FFF1E1}"/>
    <dgm:cxn modelId="{800A2A44-2CA5-4656-B4E5-9C9A6EB450EA}" type="presOf" srcId="{E22CCB7C-1AF2-46D1-A30C-55DE34F3FF7D}" destId="{696E3AAE-F3FE-4EFF-A09D-8C085A08EA1E}" srcOrd="0" destOrd="0" presId="urn:microsoft.com/office/officeart/2009/3/layout/HorizontalOrganizationChart"/>
    <dgm:cxn modelId="{62A87A65-1C91-4814-9B61-E560BE093483}" type="presOf" srcId="{9C0337B1-8F90-40F1-8E12-4A4062E664AC}" destId="{1808B5F0-B1E9-46F5-9725-B69C1FC6A807}" srcOrd="1" destOrd="0" presId="urn:microsoft.com/office/officeart/2009/3/layout/HorizontalOrganizationChart"/>
    <dgm:cxn modelId="{446A4B49-59EE-4539-ABC6-29DA74920C42}" type="presOf" srcId="{B606CAC9-D039-4634-AD3C-4226D6773BCD}" destId="{F55CBE15-F751-4AD7-B2B7-B0E05D3767E3}" srcOrd="0" destOrd="0" presId="urn:microsoft.com/office/officeart/2009/3/layout/HorizontalOrganizationChart"/>
    <dgm:cxn modelId="{9F021C6A-2FCE-416C-9C25-26112E1DFD54}" type="presOf" srcId="{10F5446C-7164-4ED4-A054-FF3EDA1A41A6}" destId="{FAFBE3EF-4905-4DAC-95E5-D58AF3DBDE0B}" srcOrd="0" destOrd="0" presId="urn:microsoft.com/office/officeart/2009/3/layout/HorizontalOrganizationChart"/>
    <dgm:cxn modelId="{EA77C04D-96AD-4D95-899D-62EB32B385AF}" type="presOf" srcId="{E01B9CB7-CC8E-4678-8397-4C48079312BA}" destId="{F162BFC3-3437-4BAC-B510-C0C9A0199234}" srcOrd="0" destOrd="0" presId="urn:microsoft.com/office/officeart/2009/3/layout/HorizontalOrganizationChart"/>
    <dgm:cxn modelId="{DC622F52-47FD-4822-B076-A937CA39FCCD}" type="presOf" srcId="{9C0337B1-8F90-40F1-8E12-4A4062E664AC}" destId="{02FED175-D615-4A05-8510-4EFE9E7421DF}" srcOrd="0" destOrd="0" presId="urn:microsoft.com/office/officeart/2009/3/layout/HorizontalOrganizationChart"/>
    <dgm:cxn modelId="{C5645376-859A-445E-84FB-260780179B25}" type="presOf" srcId="{FE409E4A-BAB2-4BAC-AB62-B78FB765ADD2}" destId="{C7E94787-B151-4A40-9815-7613AD3BDE78}" srcOrd="0" destOrd="0" presId="urn:microsoft.com/office/officeart/2009/3/layout/HorizontalOrganizationChart"/>
    <dgm:cxn modelId="{06641D58-FCF9-462B-BE45-1E1C5ACC7E60}" type="presOf" srcId="{56AD4082-9E58-4C02-B757-ED735E2A389F}" destId="{EBF40B95-8E5C-44C1-BEE5-49DEB1D55E10}" srcOrd="0" destOrd="0" presId="urn:microsoft.com/office/officeart/2009/3/layout/HorizontalOrganizationChart"/>
    <dgm:cxn modelId="{645F895A-EA2B-4D54-B3BB-52A4ABD03383}" type="presOf" srcId="{E01B9CB7-CC8E-4678-8397-4C48079312BA}" destId="{628A82E6-68A5-4405-9E11-4A23907D7440}" srcOrd="1" destOrd="0" presId="urn:microsoft.com/office/officeart/2009/3/layout/HorizontalOrganizationChart"/>
    <dgm:cxn modelId="{86AB4D80-EDF2-42A4-AB7A-335FA27ADBB7}" type="presOf" srcId="{3B41991E-3827-4088-AD8E-4A5ABDBD884B}" destId="{85957C8A-DB70-4E0F-BC98-2B250CE41F94}" srcOrd="0" destOrd="0" presId="urn:microsoft.com/office/officeart/2009/3/layout/HorizontalOrganizationChart"/>
    <dgm:cxn modelId="{FDEA6583-2C04-42E1-80BC-0BB7DB687D82}" type="presOf" srcId="{497E738C-EE32-4C67-A221-8A237AFBDE8E}" destId="{7ED6431E-02FA-4FAA-BE80-69E0A04476B2}" srcOrd="0" destOrd="0" presId="urn:microsoft.com/office/officeart/2009/3/layout/HorizontalOrganizationChart"/>
    <dgm:cxn modelId="{00874D99-A2D7-4542-96A4-D5A6D82CD9C3}" type="presOf" srcId="{702073B1-9790-4C1B-959E-BA933775EE78}" destId="{33F3A745-9E35-46A0-885A-BCA11B9CD387}" srcOrd="0" destOrd="0" presId="urn:microsoft.com/office/officeart/2009/3/layout/HorizontalOrganizationChart"/>
    <dgm:cxn modelId="{9F0EF89C-9780-4234-A34E-54F82686431A}" type="presOf" srcId="{684740C1-CC11-42FB-9A8D-AFA8CFD0EC17}" destId="{11F6655C-D312-40BF-A288-2BB78452D007}" srcOrd="1" destOrd="0" presId="urn:microsoft.com/office/officeart/2009/3/layout/HorizontalOrganizationChart"/>
    <dgm:cxn modelId="{0A6376C3-F7A6-424C-A9FD-B94C4F409042}" type="presOf" srcId="{17CB6436-348B-4142-9321-517B56D15005}" destId="{7162DB51-8FA2-4748-9DE9-4B1CDA1FA80B}" srcOrd="0" destOrd="0" presId="urn:microsoft.com/office/officeart/2009/3/layout/HorizontalOrganizationChart"/>
    <dgm:cxn modelId="{682786C9-5A34-4722-AD17-A7C219FE24FD}" type="presOf" srcId="{D0D65D46-A8E5-4D37-84BB-D4C79CA69F88}" destId="{52FD4C30-29F4-4298-BC10-D89EAAB92DC1}" srcOrd="0" destOrd="0" presId="urn:microsoft.com/office/officeart/2009/3/layout/HorizontalOrganizationChart"/>
    <dgm:cxn modelId="{6BDBE9D4-EEA9-4BB6-8E15-E60558C819DC}" srcId="{29FF1211-C4AA-412B-9C1A-58E27CBED6AA}" destId="{D05461C4-C7B3-4141-9E23-987BC6143569}" srcOrd="0" destOrd="0" parTransId="{702073B1-9790-4C1B-959E-BA933775EE78}" sibTransId="{E3E067AB-3E35-468B-AA0F-C21B5B453871}"/>
    <dgm:cxn modelId="{8DABF6D5-731A-400D-A620-26034B4399A5}" srcId="{FE409E4A-BAB2-4BAC-AB62-B78FB765ADD2}" destId="{C20AF075-718E-4610-95A3-4484AD658697}" srcOrd="1" destOrd="0" parTransId="{FDC59A69-5C78-435F-9FC5-D16819BCB8D4}" sibTransId="{50E39DA5-FDAF-472D-9F56-819DF8730D49}"/>
    <dgm:cxn modelId="{3EA7FBD9-A70C-454A-BE6B-E8D475A619F0}" type="presOf" srcId="{C5D1E1FC-A65A-43E0-BE59-16A2E1592E5A}" destId="{DE0F6D54-E65B-4DE6-A34B-D3A5BABE1A09}" srcOrd="0" destOrd="0" presId="urn:microsoft.com/office/officeart/2009/3/layout/HorizontalOrganizationChart"/>
    <dgm:cxn modelId="{B5D461E1-D27D-4B2A-8CA0-82C3D44D2FE3}" type="presOf" srcId="{FE409E4A-BAB2-4BAC-AB62-B78FB765ADD2}" destId="{FF26AA69-23B2-42F0-B782-E1D40128E9F6}" srcOrd="1" destOrd="0" presId="urn:microsoft.com/office/officeart/2009/3/layout/HorizontalOrganizationChart"/>
    <dgm:cxn modelId="{DB477DE1-1FDB-4619-8791-D95F1EC4EFB0}" type="presOf" srcId="{FDC59A69-5C78-435F-9FC5-D16819BCB8D4}" destId="{1458046A-2DBB-40AF-A595-97741CD8DF0C}" srcOrd="0" destOrd="0" presId="urn:microsoft.com/office/officeart/2009/3/layout/HorizontalOrganizationChart"/>
    <dgm:cxn modelId="{A07DD8E2-4A1E-417E-A02B-2501CB6BAECD}" srcId="{684740C1-CC11-42FB-9A8D-AFA8CFD0EC17}" destId="{9C0337B1-8F90-40F1-8E12-4A4062E664AC}" srcOrd="0" destOrd="0" parTransId="{E22CCB7C-1AF2-46D1-A30C-55DE34F3FF7D}" sibTransId="{9FDE7599-E691-494F-B447-AAA0F913CB54}"/>
    <dgm:cxn modelId="{6E41D2ED-ABA6-421C-A8E9-200B162EC469}" srcId="{D05461C4-C7B3-4141-9E23-987BC6143569}" destId="{497E738C-EE32-4C67-A221-8A237AFBDE8E}" srcOrd="0" destOrd="0" parTransId="{B62E801E-0C5E-4BF4-A0A1-CC4799E494CF}" sibTransId="{77E84E35-8D49-42D2-A396-FAEEB7F078BD}"/>
    <dgm:cxn modelId="{ED8481F1-A19E-4575-A3DA-35437DF47E1D}" type="presOf" srcId="{D05461C4-C7B3-4141-9E23-987BC6143569}" destId="{F130F96D-B969-4E73-85E2-A366A0C18979}" srcOrd="1" destOrd="0" presId="urn:microsoft.com/office/officeart/2009/3/layout/HorizontalOrganizationChart"/>
    <dgm:cxn modelId="{F58365F4-FB0B-4B2D-9F9F-4CBE099E2D8F}" type="presOf" srcId="{29FF1211-C4AA-412B-9C1A-58E27CBED6AA}" destId="{C1CAEBB5-DE5D-4959-A7D1-F86347A9BB07}" srcOrd="1" destOrd="0" presId="urn:microsoft.com/office/officeart/2009/3/layout/HorizontalOrganizationChart"/>
    <dgm:cxn modelId="{E4DFCCF7-DB53-454A-BA2F-F99C192D504A}" type="presOf" srcId="{C789C2D2-6C71-4CBA-8C3F-BFEF2743A2A5}" destId="{5CC7B79F-3FAB-41E2-BA4F-7E3CDA6775E3}" srcOrd="0" destOrd="0" presId="urn:microsoft.com/office/officeart/2009/3/layout/HorizontalOrganizationChart"/>
    <dgm:cxn modelId="{913A02FC-E809-47D4-9A09-FB3F79C08DBB}" srcId="{10F5446C-7164-4ED4-A054-FF3EDA1A41A6}" destId="{E01B9CB7-CC8E-4678-8397-4C48079312BA}" srcOrd="0" destOrd="0" parTransId="{C5D1E1FC-A65A-43E0-BE59-16A2E1592E5A}" sibTransId="{14A93CB6-859D-4EE7-BE0A-16C8D5D0BD30}"/>
    <dgm:cxn modelId="{3EA5B1FF-A67A-4AC7-9E2D-3CB5EF86295D}" type="presOf" srcId="{C20AF075-718E-4610-95A3-4484AD658697}" destId="{82623C44-625C-462E-A767-35992D370D59}" srcOrd="1" destOrd="0" presId="urn:microsoft.com/office/officeart/2009/3/layout/HorizontalOrganizationChart"/>
    <dgm:cxn modelId="{7DD4937E-D815-43C7-B080-7031D724E072}" type="presParOf" srcId="{F55CBE15-F751-4AD7-B2B7-B0E05D3767E3}" destId="{122C06A3-BC4F-4E8A-8030-02177D2D71BC}" srcOrd="0" destOrd="0" presId="urn:microsoft.com/office/officeart/2009/3/layout/HorizontalOrganizationChart"/>
    <dgm:cxn modelId="{47B769E6-5E93-45D0-919C-E39862616CC3}" type="presParOf" srcId="{122C06A3-BC4F-4E8A-8030-02177D2D71BC}" destId="{FC6C1315-88BF-4F6B-9E76-408C81668CC8}" srcOrd="0" destOrd="0" presId="urn:microsoft.com/office/officeart/2009/3/layout/HorizontalOrganizationChart"/>
    <dgm:cxn modelId="{EE6ED095-0ED0-41B0-B0A6-45E91491A200}" type="presParOf" srcId="{FC6C1315-88BF-4F6B-9E76-408C81668CC8}" destId="{FB7F31EA-22DB-4A9C-9E52-918641897A80}" srcOrd="0" destOrd="0" presId="urn:microsoft.com/office/officeart/2009/3/layout/HorizontalOrganizationChart"/>
    <dgm:cxn modelId="{BB96ADFD-E6B2-4C2F-9CC7-935CED42DE89}" type="presParOf" srcId="{FC6C1315-88BF-4F6B-9E76-408C81668CC8}" destId="{C1CAEBB5-DE5D-4959-A7D1-F86347A9BB07}" srcOrd="1" destOrd="0" presId="urn:microsoft.com/office/officeart/2009/3/layout/HorizontalOrganizationChart"/>
    <dgm:cxn modelId="{639D5337-8D12-4292-A188-FC7876CBD204}" type="presParOf" srcId="{122C06A3-BC4F-4E8A-8030-02177D2D71BC}" destId="{62169D65-DEC2-4DD8-AC13-B6B1286AAA4B}" srcOrd="1" destOrd="0" presId="urn:microsoft.com/office/officeart/2009/3/layout/HorizontalOrganizationChart"/>
    <dgm:cxn modelId="{1697C614-E4D9-477E-BF17-0332BC0F8F6C}" type="presParOf" srcId="{62169D65-DEC2-4DD8-AC13-B6B1286AAA4B}" destId="{33F3A745-9E35-46A0-885A-BCA11B9CD387}" srcOrd="0" destOrd="0" presId="urn:microsoft.com/office/officeart/2009/3/layout/HorizontalOrganizationChart"/>
    <dgm:cxn modelId="{5D6F00FE-6562-499F-B24D-7F32E4C3152F}" type="presParOf" srcId="{62169D65-DEC2-4DD8-AC13-B6B1286AAA4B}" destId="{51815637-93FD-4F55-8A4F-634BB3A61852}" srcOrd="1" destOrd="0" presId="urn:microsoft.com/office/officeart/2009/3/layout/HorizontalOrganizationChart"/>
    <dgm:cxn modelId="{19A85EE8-02F8-4DF3-A5BA-2ECF1894FF53}" type="presParOf" srcId="{51815637-93FD-4F55-8A4F-634BB3A61852}" destId="{4052DA59-8966-4D1E-A1C8-65AA1CC9FF6B}" srcOrd="0" destOrd="0" presId="urn:microsoft.com/office/officeart/2009/3/layout/HorizontalOrganizationChart"/>
    <dgm:cxn modelId="{B3B4FEDA-7493-462F-94C8-E51B4DD84455}" type="presParOf" srcId="{4052DA59-8966-4D1E-A1C8-65AA1CC9FF6B}" destId="{DCBBF83F-6AB5-4368-A123-A83C93A9F49F}" srcOrd="0" destOrd="0" presId="urn:microsoft.com/office/officeart/2009/3/layout/HorizontalOrganizationChart"/>
    <dgm:cxn modelId="{F1F725C0-0C5D-4DE5-B2F8-83FC562C0C43}" type="presParOf" srcId="{4052DA59-8966-4D1E-A1C8-65AA1CC9FF6B}" destId="{F130F96D-B969-4E73-85E2-A366A0C18979}" srcOrd="1" destOrd="0" presId="urn:microsoft.com/office/officeart/2009/3/layout/HorizontalOrganizationChart"/>
    <dgm:cxn modelId="{3E1400BE-4E21-4720-AFA8-4F86F00515D3}" type="presParOf" srcId="{51815637-93FD-4F55-8A4F-634BB3A61852}" destId="{37B2202B-C649-4A45-BCAC-FDACCF8BBD6F}" srcOrd="1" destOrd="0" presId="urn:microsoft.com/office/officeart/2009/3/layout/HorizontalOrganizationChart"/>
    <dgm:cxn modelId="{23B99117-CEEB-4C2B-9E5C-B135E9A013A4}" type="presParOf" srcId="{37B2202B-C649-4A45-BCAC-FDACCF8BBD6F}" destId="{A4B7DC39-CB99-40CD-A102-B50B8E04835C}" srcOrd="0" destOrd="0" presId="urn:microsoft.com/office/officeart/2009/3/layout/HorizontalOrganizationChart"/>
    <dgm:cxn modelId="{CB8916CB-3F51-463B-8413-57B7EAB78901}" type="presParOf" srcId="{37B2202B-C649-4A45-BCAC-FDACCF8BBD6F}" destId="{F0522B31-7B90-4ED2-80D6-A30B686A4834}" srcOrd="1" destOrd="0" presId="urn:microsoft.com/office/officeart/2009/3/layout/HorizontalOrganizationChart"/>
    <dgm:cxn modelId="{2CBB4A17-A672-4E1D-BF58-267292CDED3D}" type="presParOf" srcId="{F0522B31-7B90-4ED2-80D6-A30B686A4834}" destId="{BC22F717-6A8C-46D3-A44D-30DF6EF28D01}" srcOrd="0" destOrd="0" presId="urn:microsoft.com/office/officeart/2009/3/layout/HorizontalOrganizationChart"/>
    <dgm:cxn modelId="{D8DF033A-0472-4018-8A5F-17011EFBA0E5}" type="presParOf" srcId="{BC22F717-6A8C-46D3-A44D-30DF6EF28D01}" destId="{7ED6431E-02FA-4FAA-BE80-69E0A04476B2}" srcOrd="0" destOrd="0" presId="urn:microsoft.com/office/officeart/2009/3/layout/HorizontalOrganizationChart"/>
    <dgm:cxn modelId="{12FAC781-95D0-4BD8-BA91-9C98085C085A}" type="presParOf" srcId="{BC22F717-6A8C-46D3-A44D-30DF6EF28D01}" destId="{F5811217-651F-43F6-A8C7-974BBC52E8AE}" srcOrd="1" destOrd="0" presId="urn:microsoft.com/office/officeart/2009/3/layout/HorizontalOrganizationChart"/>
    <dgm:cxn modelId="{610F4B83-959E-499C-950F-441F7FBF1E5E}" type="presParOf" srcId="{F0522B31-7B90-4ED2-80D6-A30B686A4834}" destId="{CE660D6F-D397-4B3E-A88C-9402E9479FCA}" srcOrd="1" destOrd="0" presId="urn:microsoft.com/office/officeart/2009/3/layout/HorizontalOrganizationChart"/>
    <dgm:cxn modelId="{A71B1DD7-5C3A-4309-A2E9-431E9CAE9071}" type="presParOf" srcId="{CE660D6F-D397-4B3E-A88C-9402E9479FCA}" destId="{EBF40B95-8E5C-44C1-BEE5-49DEB1D55E10}" srcOrd="0" destOrd="0" presId="urn:microsoft.com/office/officeart/2009/3/layout/HorizontalOrganizationChart"/>
    <dgm:cxn modelId="{699FF158-4874-4B25-AF6B-1061EB8073EE}" type="presParOf" srcId="{CE660D6F-D397-4B3E-A88C-9402E9479FCA}" destId="{566B987B-D79A-47A5-B8C7-5A1EFB5794CA}" srcOrd="1" destOrd="0" presId="urn:microsoft.com/office/officeart/2009/3/layout/HorizontalOrganizationChart"/>
    <dgm:cxn modelId="{1820763D-FAAD-4458-816F-D1FDF2E6844C}" type="presParOf" srcId="{566B987B-D79A-47A5-B8C7-5A1EFB5794CA}" destId="{F7B94902-C232-4432-ACE4-314FDA8427D5}" srcOrd="0" destOrd="0" presId="urn:microsoft.com/office/officeart/2009/3/layout/HorizontalOrganizationChart"/>
    <dgm:cxn modelId="{C25148B0-5AB4-4899-A39B-8725C34A94B0}" type="presParOf" srcId="{F7B94902-C232-4432-ACE4-314FDA8427D5}" destId="{34F1113A-8C8E-4F4E-A910-4FA6F6E5BF3B}" srcOrd="0" destOrd="0" presId="urn:microsoft.com/office/officeart/2009/3/layout/HorizontalOrganizationChart"/>
    <dgm:cxn modelId="{241B2887-E1AD-410B-AD8B-9CC132836D92}" type="presParOf" srcId="{F7B94902-C232-4432-ACE4-314FDA8427D5}" destId="{BB8CB5F4-47FC-429C-BE90-45107387935C}" srcOrd="1" destOrd="0" presId="urn:microsoft.com/office/officeart/2009/3/layout/HorizontalOrganizationChart"/>
    <dgm:cxn modelId="{4228365B-744E-426E-A12A-440559E6BF0C}" type="presParOf" srcId="{566B987B-D79A-47A5-B8C7-5A1EFB5794CA}" destId="{4A875A40-8CE8-4632-BE03-00917784D51C}" srcOrd="1" destOrd="0" presId="urn:microsoft.com/office/officeart/2009/3/layout/HorizontalOrganizationChart"/>
    <dgm:cxn modelId="{AA6AE627-9B04-4804-8B0B-3B0DC494E4E3}" type="presParOf" srcId="{566B987B-D79A-47A5-B8C7-5A1EFB5794CA}" destId="{176961C0-FBEB-4904-884C-FCAB8479063E}" srcOrd="2" destOrd="0" presId="urn:microsoft.com/office/officeart/2009/3/layout/HorizontalOrganizationChart"/>
    <dgm:cxn modelId="{67AB0456-C479-4C8C-B751-541326C3F68E}" type="presParOf" srcId="{F0522B31-7B90-4ED2-80D6-A30B686A4834}" destId="{DAA55809-96AA-450F-883B-C8B8D9C71C8A}" srcOrd="2" destOrd="0" presId="urn:microsoft.com/office/officeart/2009/3/layout/HorizontalOrganizationChart"/>
    <dgm:cxn modelId="{6EA07BBF-4FE7-402D-A80F-0A470DC2CD4A}" type="presParOf" srcId="{37B2202B-C649-4A45-BCAC-FDACCF8BBD6F}" destId="{5CC7B79F-3FAB-41E2-BA4F-7E3CDA6775E3}" srcOrd="2" destOrd="0" presId="urn:microsoft.com/office/officeart/2009/3/layout/HorizontalOrganizationChart"/>
    <dgm:cxn modelId="{AFB76732-BD4C-4E67-8593-0223A4980116}" type="presParOf" srcId="{37B2202B-C649-4A45-BCAC-FDACCF8BBD6F}" destId="{28BAE1E0-CBC8-4252-BE3B-ADCB4A43E153}" srcOrd="3" destOrd="0" presId="urn:microsoft.com/office/officeart/2009/3/layout/HorizontalOrganizationChart"/>
    <dgm:cxn modelId="{42E0B1D8-4712-4982-86E0-32CAC0EDCD28}" type="presParOf" srcId="{28BAE1E0-CBC8-4252-BE3B-ADCB4A43E153}" destId="{AA81512F-E179-4B7D-843B-D1106E7DC3A3}" srcOrd="0" destOrd="0" presId="urn:microsoft.com/office/officeart/2009/3/layout/HorizontalOrganizationChart"/>
    <dgm:cxn modelId="{4D6D1ECC-5780-49E0-9EE9-69130AFB6590}" type="presParOf" srcId="{AA81512F-E179-4B7D-843B-D1106E7DC3A3}" destId="{FAFBE3EF-4905-4DAC-95E5-D58AF3DBDE0B}" srcOrd="0" destOrd="0" presId="urn:microsoft.com/office/officeart/2009/3/layout/HorizontalOrganizationChart"/>
    <dgm:cxn modelId="{B98B1779-3D23-4528-A1E1-8569FA86D842}" type="presParOf" srcId="{AA81512F-E179-4B7D-843B-D1106E7DC3A3}" destId="{DD7099C8-2BFE-489F-8A63-1808464B03E3}" srcOrd="1" destOrd="0" presId="urn:microsoft.com/office/officeart/2009/3/layout/HorizontalOrganizationChart"/>
    <dgm:cxn modelId="{EB8E4336-3638-4291-8FB5-8DBF98B36159}" type="presParOf" srcId="{28BAE1E0-CBC8-4252-BE3B-ADCB4A43E153}" destId="{8DDBCAB5-D14D-4188-94BF-F26F96D2F6C4}" srcOrd="1" destOrd="0" presId="urn:microsoft.com/office/officeart/2009/3/layout/HorizontalOrganizationChart"/>
    <dgm:cxn modelId="{712A6BFE-D377-4CAB-95C4-07670855B235}" type="presParOf" srcId="{8DDBCAB5-D14D-4188-94BF-F26F96D2F6C4}" destId="{DE0F6D54-E65B-4DE6-A34B-D3A5BABE1A09}" srcOrd="0" destOrd="0" presId="urn:microsoft.com/office/officeart/2009/3/layout/HorizontalOrganizationChart"/>
    <dgm:cxn modelId="{E07FD47B-D78B-4F67-AAD1-A159999095C1}" type="presParOf" srcId="{8DDBCAB5-D14D-4188-94BF-F26F96D2F6C4}" destId="{D93B7B2F-F5A5-44F3-B1C4-A6BBDEF30FFE}" srcOrd="1" destOrd="0" presId="urn:microsoft.com/office/officeart/2009/3/layout/HorizontalOrganizationChart"/>
    <dgm:cxn modelId="{BC3A2454-1ADA-4EAD-BAC4-55B3FD78152B}" type="presParOf" srcId="{D93B7B2F-F5A5-44F3-B1C4-A6BBDEF30FFE}" destId="{8DC40F87-66BB-466C-9B4B-82D10CBC57DA}" srcOrd="0" destOrd="0" presId="urn:microsoft.com/office/officeart/2009/3/layout/HorizontalOrganizationChart"/>
    <dgm:cxn modelId="{37CCA1C3-E1D8-467C-BA69-A105CDE20048}" type="presParOf" srcId="{8DC40F87-66BB-466C-9B4B-82D10CBC57DA}" destId="{F162BFC3-3437-4BAC-B510-C0C9A0199234}" srcOrd="0" destOrd="0" presId="urn:microsoft.com/office/officeart/2009/3/layout/HorizontalOrganizationChart"/>
    <dgm:cxn modelId="{0DD8A911-F679-4443-9940-BC9D45073917}" type="presParOf" srcId="{8DC40F87-66BB-466C-9B4B-82D10CBC57DA}" destId="{628A82E6-68A5-4405-9E11-4A23907D7440}" srcOrd="1" destOrd="0" presId="urn:microsoft.com/office/officeart/2009/3/layout/HorizontalOrganizationChart"/>
    <dgm:cxn modelId="{B4561216-62E4-4DE9-87C2-D733DA06F3DD}" type="presParOf" srcId="{D93B7B2F-F5A5-44F3-B1C4-A6BBDEF30FFE}" destId="{FAED9449-C6BE-4ABD-A62B-1C800A8651D6}" srcOrd="1" destOrd="0" presId="urn:microsoft.com/office/officeart/2009/3/layout/HorizontalOrganizationChart"/>
    <dgm:cxn modelId="{48C0F110-8E1C-439E-98C1-A39F67C38B3A}" type="presParOf" srcId="{D93B7B2F-F5A5-44F3-B1C4-A6BBDEF30FFE}" destId="{5C541718-E088-4AF4-BC65-8F6C43429C82}" srcOrd="2" destOrd="0" presId="urn:microsoft.com/office/officeart/2009/3/layout/HorizontalOrganizationChart"/>
    <dgm:cxn modelId="{DB0209D3-44E2-48D4-8F2D-30208C5AF47E}" type="presParOf" srcId="{28BAE1E0-CBC8-4252-BE3B-ADCB4A43E153}" destId="{22C74D05-B6D8-47EA-B3CC-5CAACC9D2810}" srcOrd="2" destOrd="0" presId="urn:microsoft.com/office/officeart/2009/3/layout/HorizontalOrganizationChart"/>
    <dgm:cxn modelId="{735FA42B-2226-45A0-AE90-906B2FA6AAF0}" type="presParOf" srcId="{51815637-93FD-4F55-8A4F-634BB3A61852}" destId="{68339D95-0416-4C73-B842-151CD950D5A1}" srcOrd="2" destOrd="0" presId="urn:microsoft.com/office/officeart/2009/3/layout/HorizontalOrganizationChart"/>
    <dgm:cxn modelId="{4EDF3940-B6A0-4517-AC09-6779E074D5BE}" type="presParOf" srcId="{62169D65-DEC2-4DD8-AC13-B6B1286AAA4B}" destId="{7162DB51-8FA2-4748-9DE9-4B1CDA1FA80B}" srcOrd="2" destOrd="0" presId="urn:microsoft.com/office/officeart/2009/3/layout/HorizontalOrganizationChart"/>
    <dgm:cxn modelId="{3DE8B5A1-4A8A-42A9-8405-B58C99ACE65E}" type="presParOf" srcId="{62169D65-DEC2-4DD8-AC13-B6B1286AAA4B}" destId="{6ABBEA27-3F83-4126-931A-A4250771BAD8}" srcOrd="3" destOrd="0" presId="urn:microsoft.com/office/officeart/2009/3/layout/HorizontalOrganizationChart"/>
    <dgm:cxn modelId="{CC0A01D7-F9A1-46ED-8A23-BFCBB35BA99A}" type="presParOf" srcId="{6ABBEA27-3F83-4126-931A-A4250771BAD8}" destId="{C2B7D80B-81AA-4188-AEAE-F1D1F1F4D708}" srcOrd="0" destOrd="0" presId="urn:microsoft.com/office/officeart/2009/3/layout/HorizontalOrganizationChart"/>
    <dgm:cxn modelId="{34A30C8D-8EDE-4AAC-AECD-A4BC19D33FD4}" type="presParOf" srcId="{C2B7D80B-81AA-4188-AEAE-F1D1F1F4D708}" destId="{C7E94787-B151-4A40-9815-7613AD3BDE78}" srcOrd="0" destOrd="0" presId="urn:microsoft.com/office/officeart/2009/3/layout/HorizontalOrganizationChart"/>
    <dgm:cxn modelId="{023691F5-A627-4F8E-B7AE-D111D448C56B}" type="presParOf" srcId="{C2B7D80B-81AA-4188-AEAE-F1D1F1F4D708}" destId="{FF26AA69-23B2-42F0-B782-E1D40128E9F6}" srcOrd="1" destOrd="0" presId="urn:microsoft.com/office/officeart/2009/3/layout/HorizontalOrganizationChart"/>
    <dgm:cxn modelId="{6C74F8F7-D8EA-45CE-A82B-95697B58DD16}" type="presParOf" srcId="{6ABBEA27-3F83-4126-931A-A4250771BAD8}" destId="{BF62947A-C173-49A5-B133-AF1547D535AE}" srcOrd="1" destOrd="0" presId="urn:microsoft.com/office/officeart/2009/3/layout/HorizontalOrganizationChart"/>
    <dgm:cxn modelId="{C772EC4F-67A6-4AB8-A96B-AA4FCF54C735}" type="presParOf" srcId="{BF62947A-C173-49A5-B133-AF1547D535AE}" destId="{3DF10069-4DF7-40CE-A3CD-4DC30E3B1781}" srcOrd="0" destOrd="0" presId="urn:microsoft.com/office/officeart/2009/3/layout/HorizontalOrganizationChart"/>
    <dgm:cxn modelId="{8F2993A6-9946-4F5A-829F-2D71DB61227F}" type="presParOf" srcId="{BF62947A-C173-49A5-B133-AF1547D535AE}" destId="{1AE61CFF-30C4-450B-9D78-CB2ADDA9DC85}" srcOrd="1" destOrd="0" presId="urn:microsoft.com/office/officeart/2009/3/layout/HorizontalOrganizationChart"/>
    <dgm:cxn modelId="{5C6362A6-DDFD-43E1-BBB6-BEFB04948D39}" type="presParOf" srcId="{1AE61CFF-30C4-450B-9D78-CB2ADDA9DC85}" destId="{585A255D-9899-465B-80FC-BFF58AB40710}" srcOrd="0" destOrd="0" presId="urn:microsoft.com/office/officeart/2009/3/layout/HorizontalOrganizationChart"/>
    <dgm:cxn modelId="{90570B17-CBD1-41A8-A37E-FCF6CF9C392F}" type="presParOf" srcId="{585A255D-9899-465B-80FC-BFF58AB40710}" destId="{FC5EB720-9BFD-474F-A240-B39B1962D47A}" srcOrd="0" destOrd="0" presId="urn:microsoft.com/office/officeart/2009/3/layout/HorizontalOrganizationChart"/>
    <dgm:cxn modelId="{0DD36B09-6D2A-490F-B3E4-994F02EAC0F2}" type="presParOf" srcId="{585A255D-9899-465B-80FC-BFF58AB40710}" destId="{11F6655C-D312-40BF-A288-2BB78452D007}" srcOrd="1" destOrd="0" presId="urn:microsoft.com/office/officeart/2009/3/layout/HorizontalOrganizationChart"/>
    <dgm:cxn modelId="{19E76144-6F8E-4179-8185-FC931BD9FF52}" type="presParOf" srcId="{1AE61CFF-30C4-450B-9D78-CB2ADDA9DC85}" destId="{C8D9DA2D-561C-48C9-97DC-682223E638A3}" srcOrd="1" destOrd="0" presId="urn:microsoft.com/office/officeart/2009/3/layout/HorizontalOrganizationChart"/>
    <dgm:cxn modelId="{D80EF75B-6381-44E6-803D-84D3C76547DA}" type="presParOf" srcId="{C8D9DA2D-561C-48C9-97DC-682223E638A3}" destId="{696E3AAE-F3FE-4EFF-A09D-8C085A08EA1E}" srcOrd="0" destOrd="0" presId="urn:microsoft.com/office/officeart/2009/3/layout/HorizontalOrganizationChart"/>
    <dgm:cxn modelId="{5BAB5D59-B7B6-49DC-8B5D-0150DA9F85B8}" type="presParOf" srcId="{C8D9DA2D-561C-48C9-97DC-682223E638A3}" destId="{87ECBAB8-8BCA-4F03-B69B-3BEDDDAB238C}" srcOrd="1" destOrd="0" presId="urn:microsoft.com/office/officeart/2009/3/layout/HorizontalOrganizationChart"/>
    <dgm:cxn modelId="{30C775C7-E70B-4514-8881-F5C48371CEBC}" type="presParOf" srcId="{87ECBAB8-8BCA-4F03-B69B-3BEDDDAB238C}" destId="{5646573A-6C2B-465D-8A17-3D3248F08697}" srcOrd="0" destOrd="0" presId="urn:microsoft.com/office/officeart/2009/3/layout/HorizontalOrganizationChart"/>
    <dgm:cxn modelId="{5BAE2E7E-93F5-420B-A55B-6641B468F100}" type="presParOf" srcId="{5646573A-6C2B-465D-8A17-3D3248F08697}" destId="{02FED175-D615-4A05-8510-4EFE9E7421DF}" srcOrd="0" destOrd="0" presId="urn:microsoft.com/office/officeart/2009/3/layout/HorizontalOrganizationChart"/>
    <dgm:cxn modelId="{A5F8216F-7DAC-4B25-A8A7-F03521499D56}" type="presParOf" srcId="{5646573A-6C2B-465D-8A17-3D3248F08697}" destId="{1808B5F0-B1E9-46F5-9725-B69C1FC6A807}" srcOrd="1" destOrd="0" presId="urn:microsoft.com/office/officeart/2009/3/layout/HorizontalOrganizationChart"/>
    <dgm:cxn modelId="{4C48A44B-6B25-4A53-8901-0AC14117522F}" type="presParOf" srcId="{87ECBAB8-8BCA-4F03-B69B-3BEDDDAB238C}" destId="{317339F8-8A09-4599-8CDA-16D4215BF71F}" srcOrd="1" destOrd="0" presId="urn:microsoft.com/office/officeart/2009/3/layout/HorizontalOrganizationChart"/>
    <dgm:cxn modelId="{1FF0B039-FB52-4373-9440-7FB87C511523}" type="presParOf" srcId="{87ECBAB8-8BCA-4F03-B69B-3BEDDDAB238C}" destId="{6EAF7E59-44E2-4E92-952F-84A344208654}" srcOrd="2" destOrd="0" presId="urn:microsoft.com/office/officeart/2009/3/layout/HorizontalOrganizationChart"/>
    <dgm:cxn modelId="{1F17261F-0EA5-49AA-BBEB-4191799C9B61}" type="presParOf" srcId="{1AE61CFF-30C4-450B-9D78-CB2ADDA9DC85}" destId="{6E55D3F2-0E6A-4EFD-B19A-F6C76FF7C085}" srcOrd="2" destOrd="0" presId="urn:microsoft.com/office/officeart/2009/3/layout/HorizontalOrganizationChart"/>
    <dgm:cxn modelId="{FB48180F-798A-4A41-9D2B-7E1B8D8E8691}" type="presParOf" srcId="{BF62947A-C173-49A5-B133-AF1547D535AE}" destId="{1458046A-2DBB-40AF-A595-97741CD8DF0C}" srcOrd="2" destOrd="0" presId="urn:microsoft.com/office/officeart/2009/3/layout/HorizontalOrganizationChart"/>
    <dgm:cxn modelId="{20DD819C-1CD1-46FD-8CF6-151D1EFC53DF}" type="presParOf" srcId="{BF62947A-C173-49A5-B133-AF1547D535AE}" destId="{5ECFA684-C94B-407A-B352-26530250DA86}" srcOrd="3" destOrd="0" presId="urn:microsoft.com/office/officeart/2009/3/layout/HorizontalOrganizationChart"/>
    <dgm:cxn modelId="{B193468A-7931-464C-AC44-6416373BD228}" type="presParOf" srcId="{5ECFA684-C94B-407A-B352-26530250DA86}" destId="{E411F331-1BCD-4ABF-8689-436793E2C069}" srcOrd="0" destOrd="0" presId="urn:microsoft.com/office/officeart/2009/3/layout/HorizontalOrganizationChart"/>
    <dgm:cxn modelId="{8EE90C50-5D2E-4341-9769-6D945B1B1143}" type="presParOf" srcId="{E411F331-1BCD-4ABF-8689-436793E2C069}" destId="{E54CC5A3-F9D3-40C6-B4EE-A3380B528551}" srcOrd="0" destOrd="0" presId="urn:microsoft.com/office/officeart/2009/3/layout/HorizontalOrganizationChart"/>
    <dgm:cxn modelId="{F03DE3D4-474D-41DE-83CD-B8A6CE5C38D1}" type="presParOf" srcId="{E411F331-1BCD-4ABF-8689-436793E2C069}" destId="{82623C44-625C-462E-A767-35992D370D59}" srcOrd="1" destOrd="0" presId="urn:microsoft.com/office/officeart/2009/3/layout/HorizontalOrganizationChart"/>
    <dgm:cxn modelId="{75F64579-8DCB-451F-8E7A-E234B6B787AE}" type="presParOf" srcId="{5ECFA684-C94B-407A-B352-26530250DA86}" destId="{3B15AF1F-2E62-434F-BA60-BB94C09B9FE1}" srcOrd="1" destOrd="0" presId="urn:microsoft.com/office/officeart/2009/3/layout/HorizontalOrganizationChart"/>
    <dgm:cxn modelId="{A9B9319F-E9AB-4C8E-B243-11082A98AF48}" type="presParOf" srcId="{3B15AF1F-2E62-434F-BA60-BB94C09B9FE1}" destId="{52FD4C30-29F4-4298-BC10-D89EAAB92DC1}" srcOrd="0" destOrd="0" presId="urn:microsoft.com/office/officeart/2009/3/layout/HorizontalOrganizationChart"/>
    <dgm:cxn modelId="{3705A7E3-55A1-41A9-BF4F-6FB480AB97F6}" type="presParOf" srcId="{3B15AF1F-2E62-434F-BA60-BB94C09B9FE1}" destId="{30B86FCC-1EB4-445D-8187-7A0CEBCE5C45}" srcOrd="1" destOrd="0" presId="urn:microsoft.com/office/officeart/2009/3/layout/HorizontalOrganizationChart"/>
    <dgm:cxn modelId="{5624BC3D-3CE6-4E4F-943E-B8CE1ACFF98E}" type="presParOf" srcId="{30B86FCC-1EB4-445D-8187-7A0CEBCE5C45}" destId="{B97C8C0B-3679-4557-9EE6-93DF6AAD2A44}" srcOrd="0" destOrd="0" presId="urn:microsoft.com/office/officeart/2009/3/layout/HorizontalOrganizationChart"/>
    <dgm:cxn modelId="{665DAA13-BEE4-4D3B-B795-F548BB0BEBA1}" type="presParOf" srcId="{B97C8C0B-3679-4557-9EE6-93DF6AAD2A44}" destId="{85957C8A-DB70-4E0F-BC98-2B250CE41F94}" srcOrd="0" destOrd="0" presId="urn:microsoft.com/office/officeart/2009/3/layout/HorizontalOrganizationChart"/>
    <dgm:cxn modelId="{4166D8D9-F070-4321-A8F5-4227C374A211}" type="presParOf" srcId="{B97C8C0B-3679-4557-9EE6-93DF6AAD2A44}" destId="{22F81C86-A152-414D-972F-5B289459FB19}" srcOrd="1" destOrd="0" presId="urn:microsoft.com/office/officeart/2009/3/layout/HorizontalOrganizationChart"/>
    <dgm:cxn modelId="{1F30BD86-C902-436A-9B36-AFC41096DE30}" type="presParOf" srcId="{30B86FCC-1EB4-445D-8187-7A0CEBCE5C45}" destId="{E9BD62D0-068D-473C-9572-AC3AB242402E}" srcOrd="1" destOrd="0" presId="urn:microsoft.com/office/officeart/2009/3/layout/HorizontalOrganizationChart"/>
    <dgm:cxn modelId="{9BB231F5-2D3C-44F1-9DC3-F7E2656FA995}" type="presParOf" srcId="{30B86FCC-1EB4-445D-8187-7A0CEBCE5C45}" destId="{F4E1041C-F8A6-477E-B4F2-D848EC7272D5}" srcOrd="2" destOrd="0" presId="urn:microsoft.com/office/officeart/2009/3/layout/HorizontalOrganizationChart"/>
    <dgm:cxn modelId="{924BF46F-C08F-4E36-8CD2-839DA1364116}" type="presParOf" srcId="{5ECFA684-C94B-407A-B352-26530250DA86}" destId="{F7441D3E-50C3-412E-BD08-D909706206EF}" srcOrd="2" destOrd="0" presId="urn:microsoft.com/office/officeart/2009/3/layout/HorizontalOrganizationChart"/>
    <dgm:cxn modelId="{1AA0FE5C-D11E-424A-9487-84C696760558}" type="presParOf" srcId="{6ABBEA27-3F83-4126-931A-A4250771BAD8}" destId="{ADF0CF30-76A1-4BC1-B273-85F752620B56}" srcOrd="2" destOrd="0" presId="urn:microsoft.com/office/officeart/2009/3/layout/HorizontalOrganizationChart"/>
    <dgm:cxn modelId="{F0736713-001E-430C-BE79-0D04FFF00D6D}" type="presParOf" srcId="{122C06A3-BC4F-4E8A-8030-02177D2D71BC}" destId="{7DFFDCD9-1AA0-41BD-A9EF-D4BCD57C434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4C30-29F4-4298-BC10-D89EAAB92DC1}">
      <dsp:nvSpPr>
        <dsp:cNvPr id="0" name=""/>
        <dsp:cNvSpPr/>
      </dsp:nvSpPr>
      <dsp:spPr>
        <a:xfrm>
          <a:off x="7433295" y="3375316"/>
          <a:ext cx="437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0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8046A-2DBB-40AF-A595-97741CD8DF0C}">
      <dsp:nvSpPr>
        <dsp:cNvPr id="0" name=""/>
        <dsp:cNvSpPr/>
      </dsp:nvSpPr>
      <dsp:spPr>
        <a:xfrm>
          <a:off x="4810645" y="2951145"/>
          <a:ext cx="437108" cy="46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554" y="0"/>
              </a:lnTo>
              <a:lnTo>
                <a:pt x="218554" y="469891"/>
              </a:lnTo>
              <a:lnTo>
                <a:pt x="437108" y="4698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E3AAE-F3FE-4EFF-A09D-8C085A08EA1E}">
      <dsp:nvSpPr>
        <dsp:cNvPr id="0" name=""/>
        <dsp:cNvSpPr/>
      </dsp:nvSpPr>
      <dsp:spPr>
        <a:xfrm>
          <a:off x="7433295" y="2435533"/>
          <a:ext cx="437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0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10069-4DF7-40CE-A3CD-4DC30E3B1781}">
      <dsp:nvSpPr>
        <dsp:cNvPr id="0" name=""/>
        <dsp:cNvSpPr/>
      </dsp:nvSpPr>
      <dsp:spPr>
        <a:xfrm>
          <a:off x="4810645" y="2481253"/>
          <a:ext cx="437108" cy="469891"/>
        </a:xfrm>
        <a:custGeom>
          <a:avLst/>
          <a:gdLst/>
          <a:ahLst/>
          <a:cxnLst/>
          <a:rect l="0" t="0" r="0" b="0"/>
          <a:pathLst>
            <a:path>
              <a:moveTo>
                <a:pt x="0" y="469891"/>
              </a:moveTo>
              <a:lnTo>
                <a:pt x="218554" y="469891"/>
              </a:lnTo>
              <a:lnTo>
                <a:pt x="218554" y="0"/>
              </a:lnTo>
              <a:lnTo>
                <a:pt x="43710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2DB51-8FA2-4748-9DE9-4B1CDA1FA80B}">
      <dsp:nvSpPr>
        <dsp:cNvPr id="0" name=""/>
        <dsp:cNvSpPr/>
      </dsp:nvSpPr>
      <dsp:spPr>
        <a:xfrm>
          <a:off x="2187996" y="2011362"/>
          <a:ext cx="437108" cy="939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554" y="0"/>
              </a:lnTo>
              <a:lnTo>
                <a:pt x="218554" y="939782"/>
              </a:lnTo>
              <a:lnTo>
                <a:pt x="437108" y="9397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F6D54-E65B-4DE6-A34B-D3A5BABE1A09}">
      <dsp:nvSpPr>
        <dsp:cNvPr id="0" name=""/>
        <dsp:cNvSpPr/>
      </dsp:nvSpPr>
      <dsp:spPr>
        <a:xfrm>
          <a:off x="7433295" y="1495751"/>
          <a:ext cx="437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0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7B79F-3FAB-41E2-BA4F-7E3CDA6775E3}">
      <dsp:nvSpPr>
        <dsp:cNvPr id="0" name=""/>
        <dsp:cNvSpPr/>
      </dsp:nvSpPr>
      <dsp:spPr>
        <a:xfrm>
          <a:off x="4810645" y="1071579"/>
          <a:ext cx="437108" cy="46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554" y="0"/>
              </a:lnTo>
              <a:lnTo>
                <a:pt x="218554" y="469891"/>
              </a:lnTo>
              <a:lnTo>
                <a:pt x="437108" y="4698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40B95-8E5C-44C1-BEE5-49DEB1D55E10}">
      <dsp:nvSpPr>
        <dsp:cNvPr id="0" name=""/>
        <dsp:cNvSpPr/>
      </dsp:nvSpPr>
      <dsp:spPr>
        <a:xfrm>
          <a:off x="7433295" y="555968"/>
          <a:ext cx="437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0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7DC39-CB99-40CD-A102-B50B8E04835C}">
      <dsp:nvSpPr>
        <dsp:cNvPr id="0" name=""/>
        <dsp:cNvSpPr/>
      </dsp:nvSpPr>
      <dsp:spPr>
        <a:xfrm>
          <a:off x="4810645" y="601688"/>
          <a:ext cx="437108" cy="469891"/>
        </a:xfrm>
        <a:custGeom>
          <a:avLst/>
          <a:gdLst/>
          <a:ahLst/>
          <a:cxnLst/>
          <a:rect l="0" t="0" r="0" b="0"/>
          <a:pathLst>
            <a:path>
              <a:moveTo>
                <a:pt x="0" y="469891"/>
              </a:moveTo>
              <a:lnTo>
                <a:pt x="218554" y="469891"/>
              </a:lnTo>
              <a:lnTo>
                <a:pt x="218554" y="0"/>
              </a:lnTo>
              <a:lnTo>
                <a:pt x="43710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3A745-9E35-46A0-885A-BCA11B9CD387}">
      <dsp:nvSpPr>
        <dsp:cNvPr id="0" name=""/>
        <dsp:cNvSpPr/>
      </dsp:nvSpPr>
      <dsp:spPr>
        <a:xfrm>
          <a:off x="2187996" y="1071579"/>
          <a:ext cx="437108" cy="939782"/>
        </a:xfrm>
        <a:custGeom>
          <a:avLst/>
          <a:gdLst/>
          <a:ahLst/>
          <a:cxnLst/>
          <a:rect l="0" t="0" r="0" b="0"/>
          <a:pathLst>
            <a:path>
              <a:moveTo>
                <a:pt x="0" y="939782"/>
              </a:moveTo>
              <a:lnTo>
                <a:pt x="218554" y="939782"/>
              </a:lnTo>
              <a:lnTo>
                <a:pt x="218554" y="0"/>
              </a:lnTo>
              <a:lnTo>
                <a:pt x="43710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F31EA-22DB-4A9C-9E52-918641897A80}">
      <dsp:nvSpPr>
        <dsp:cNvPr id="0" name=""/>
        <dsp:cNvSpPr/>
      </dsp:nvSpPr>
      <dsp:spPr>
        <a:xfrm>
          <a:off x="2455" y="1678067"/>
          <a:ext cx="2185541" cy="66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TH pro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3+ výběry</a:t>
          </a:r>
        </a:p>
      </dsp:txBody>
      <dsp:txXfrm>
        <a:off x="2455" y="1678067"/>
        <a:ext cx="2185541" cy="666590"/>
      </dsp:txXfrm>
    </dsp:sp>
    <dsp:sp modelId="{DCBBF83F-6AB5-4368-A123-A83C93A9F49F}">
      <dsp:nvSpPr>
        <dsp:cNvPr id="0" name=""/>
        <dsp:cNvSpPr/>
      </dsp:nvSpPr>
      <dsp:spPr>
        <a:xfrm>
          <a:off x="2625104" y="738284"/>
          <a:ext cx="2185541" cy="66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Parametrické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TH</a:t>
          </a:r>
        </a:p>
      </dsp:txBody>
      <dsp:txXfrm>
        <a:off x="2625104" y="738284"/>
        <a:ext cx="2185541" cy="666590"/>
      </dsp:txXfrm>
    </dsp:sp>
    <dsp:sp modelId="{7ED6431E-02FA-4FAA-BE80-69E0A04476B2}">
      <dsp:nvSpPr>
        <dsp:cNvPr id="0" name=""/>
        <dsp:cNvSpPr/>
      </dsp:nvSpPr>
      <dsp:spPr>
        <a:xfrm>
          <a:off x="5247754" y="268393"/>
          <a:ext cx="2185541" cy="66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Test 1 faktoru</a:t>
          </a:r>
        </a:p>
      </dsp:txBody>
      <dsp:txXfrm>
        <a:off x="5247754" y="268393"/>
        <a:ext cx="2185541" cy="666590"/>
      </dsp:txXfrm>
    </dsp:sp>
    <dsp:sp modelId="{34F1113A-8C8E-4F4E-A910-4FA6F6E5BF3B}">
      <dsp:nvSpPr>
        <dsp:cNvPr id="0" name=""/>
        <dsp:cNvSpPr/>
      </dsp:nvSpPr>
      <dsp:spPr>
        <a:xfrm>
          <a:off x="7870403" y="268393"/>
          <a:ext cx="2185541" cy="66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ANOVA 1</a:t>
          </a:r>
        </a:p>
      </dsp:txBody>
      <dsp:txXfrm>
        <a:off x="7870403" y="268393"/>
        <a:ext cx="2185541" cy="666590"/>
      </dsp:txXfrm>
    </dsp:sp>
    <dsp:sp modelId="{FAFBE3EF-4905-4DAC-95E5-D58AF3DBDE0B}">
      <dsp:nvSpPr>
        <dsp:cNvPr id="0" name=""/>
        <dsp:cNvSpPr/>
      </dsp:nvSpPr>
      <dsp:spPr>
        <a:xfrm>
          <a:off x="5247754" y="1208176"/>
          <a:ext cx="2185541" cy="66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Test 2 faktorů</a:t>
          </a:r>
        </a:p>
      </dsp:txBody>
      <dsp:txXfrm>
        <a:off x="5247754" y="1208176"/>
        <a:ext cx="2185541" cy="666590"/>
      </dsp:txXfrm>
    </dsp:sp>
    <dsp:sp modelId="{F162BFC3-3437-4BAC-B510-C0C9A0199234}">
      <dsp:nvSpPr>
        <dsp:cNvPr id="0" name=""/>
        <dsp:cNvSpPr/>
      </dsp:nvSpPr>
      <dsp:spPr>
        <a:xfrm>
          <a:off x="7870403" y="1208176"/>
          <a:ext cx="2185541" cy="66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ANOVA 2</a:t>
          </a:r>
        </a:p>
      </dsp:txBody>
      <dsp:txXfrm>
        <a:off x="7870403" y="1208176"/>
        <a:ext cx="2185541" cy="666590"/>
      </dsp:txXfrm>
    </dsp:sp>
    <dsp:sp modelId="{C7E94787-B151-4A40-9815-7613AD3BDE78}">
      <dsp:nvSpPr>
        <dsp:cNvPr id="0" name=""/>
        <dsp:cNvSpPr/>
      </dsp:nvSpPr>
      <dsp:spPr>
        <a:xfrm>
          <a:off x="2625104" y="2617850"/>
          <a:ext cx="2185541" cy="66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Neparametrické TH</a:t>
          </a:r>
        </a:p>
      </dsp:txBody>
      <dsp:txXfrm>
        <a:off x="2625104" y="2617850"/>
        <a:ext cx="2185541" cy="666590"/>
      </dsp:txXfrm>
    </dsp:sp>
    <dsp:sp modelId="{FC5EB720-9BFD-474F-A240-B39B1962D47A}">
      <dsp:nvSpPr>
        <dsp:cNvPr id="0" name=""/>
        <dsp:cNvSpPr/>
      </dsp:nvSpPr>
      <dsp:spPr>
        <a:xfrm>
          <a:off x="5247754" y="2147958"/>
          <a:ext cx="2185541" cy="66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Test 1 faktoru</a:t>
          </a:r>
        </a:p>
      </dsp:txBody>
      <dsp:txXfrm>
        <a:off x="5247754" y="2147958"/>
        <a:ext cx="2185541" cy="666590"/>
      </dsp:txXfrm>
    </dsp:sp>
    <dsp:sp modelId="{02FED175-D615-4A05-8510-4EFE9E7421DF}">
      <dsp:nvSpPr>
        <dsp:cNvPr id="0" name=""/>
        <dsp:cNvSpPr/>
      </dsp:nvSpPr>
      <dsp:spPr>
        <a:xfrm>
          <a:off x="7870403" y="2147958"/>
          <a:ext cx="2185541" cy="66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Kruskal</a:t>
          </a:r>
          <a:r>
            <a:rPr lang="cs-CZ" sz="1800" kern="1200" dirty="0"/>
            <a:t>-Wallis test</a:t>
          </a:r>
        </a:p>
      </dsp:txBody>
      <dsp:txXfrm>
        <a:off x="7870403" y="2147958"/>
        <a:ext cx="2185541" cy="666590"/>
      </dsp:txXfrm>
    </dsp:sp>
    <dsp:sp modelId="{E54CC5A3-F9D3-40C6-B4EE-A3380B528551}">
      <dsp:nvSpPr>
        <dsp:cNvPr id="0" name=""/>
        <dsp:cNvSpPr/>
      </dsp:nvSpPr>
      <dsp:spPr>
        <a:xfrm>
          <a:off x="5247754" y="3087741"/>
          <a:ext cx="2185541" cy="66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Test 2 faktorů</a:t>
          </a:r>
        </a:p>
      </dsp:txBody>
      <dsp:txXfrm>
        <a:off x="5247754" y="3087741"/>
        <a:ext cx="2185541" cy="666590"/>
      </dsp:txXfrm>
    </dsp:sp>
    <dsp:sp modelId="{85957C8A-DB70-4E0F-BC98-2B250CE41F94}">
      <dsp:nvSpPr>
        <dsp:cNvPr id="0" name=""/>
        <dsp:cNvSpPr/>
      </dsp:nvSpPr>
      <dsp:spPr>
        <a:xfrm>
          <a:off x="7870403" y="3087741"/>
          <a:ext cx="2185541" cy="66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Friedman</a:t>
          </a:r>
          <a:r>
            <a:rPr lang="cs-CZ" sz="1800" kern="1200" dirty="0"/>
            <a:t> test</a:t>
          </a:r>
        </a:p>
      </dsp:txBody>
      <dsp:txXfrm>
        <a:off x="7870403" y="3087741"/>
        <a:ext cx="2185541" cy="66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5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5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4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8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4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12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CCD6DCB-E5CC-4B05-87D2-AA6EAD13B4A5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E9AC5670-442C-4CF9-888F-328CB573E59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5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8D0E1-925E-4BC8-9C56-58A290429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Testy hypotéz </a:t>
            </a:r>
            <a:br>
              <a:rPr lang="cs-CZ" dirty="0"/>
            </a:br>
            <a:r>
              <a:rPr lang="cs-CZ" dirty="0"/>
              <a:t>pro 3 a více výběrů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F96A43-7891-4A45-A030-5A8D6EA4A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P. </a:t>
            </a:r>
            <a:r>
              <a:rPr lang="cs-CZ" dirty="0" err="1"/>
              <a:t>Pecherková</a:t>
            </a:r>
            <a:endParaRPr lang="cs-CZ" dirty="0"/>
          </a:p>
          <a:p>
            <a:pPr algn="r"/>
            <a:r>
              <a:rPr lang="cs-CZ" dirty="0"/>
              <a:t>7. 4. 2022</a:t>
            </a:r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520BED35-4261-47F8-BC1C-D12909E0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6893" b="1810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43E0C-D9C0-41BC-8E05-71D0D4CA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Post-analýza</a:t>
            </a:r>
            <a:r>
              <a:rPr lang="en-US" dirty="0"/>
              <a:t> (</a:t>
            </a:r>
            <a:r>
              <a:rPr lang="en-US" dirty="0" err="1"/>
              <a:t>obecn</a:t>
            </a:r>
            <a:r>
              <a:rPr lang="cs-CZ" dirty="0"/>
              <a:t>ě)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C49EB-AA36-4D8F-A41C-D793EA36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Post-analýzu provádíme pouze tehdy, pokud zamítáme H0, tedy p</a:t>
            </a:r>
            <a:r>
              <a:rPr lang="en-US" dirty="0"/>
              <a:t>&lt;0,05.</a:t>
            </a:r>
            <a:r>
              <a:rPr lang="cs-CZ" dirty="0"/>
              <a:t> Tímto testem zjistíme, které výběry případně skupiny výběrů se liší. </a:t>
            </a:r>
          </a:p>
          <a:p>
            <a:r>
              <a:rPr lang="cs-CZ" dirty="0"/>
              <a:t>Existuje několik druhů post-analýz, my si pro parametrický a neparametrický test ukážeme 1: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Scheffého</a:t>
            </a:r>
            <a:r>
              <a:rPr lang="cs-CZ" dirty="0"/>
              <a:t> test, </a:t>
            </a:r>
            <a:r>
              <a:rPr lang="cs-CZ" dirty="0" err="1"/>
              <a:t>Tukey-Kramer</a:t>
            </a:r>
            <a:r>
              <a:rPr lang="cs-CZ" dirty="0"/>
              <a:t> test – pro ANOVA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Bonferroni</a:t>
            </a:r>
            <a:r>
              <a:rPr lang="cs-CZ" dirty="0"/>
              <a:t> test, </a:t>
            </a:r>
            <a:r>
              <a:rPr lang="cs-CZ" dirty="0" err="1"/>
              <a:t>Tukey-Kramer</a:t>
            </a:r>
            <a:r>
              <a:rPr lang="cs-CZ" dirty="0"/>
              <a:t> test – pro </a:t>
            </a:r>
            <a:r>
              <a:rPr lang="cs-CZ" dirty="0" err="1"/>
              <a:t>Kruskal-Wallisův</a:t>
            </a:r>
            <a:r>
              <a:rPr lang="cs-CZ" dirty="0"/>
              <a:t> test / </a:t>
            </a:r>
            <a:r>
              <a:rPr lang="cs-CZ" dirty="0" err="1"/>
              <a:t>Friedmanův</a:t>
            </a:r>
            <a:r>
              <a:rPr lang="cs-CZ" dirty="0"/>
              <a:t> test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Na cvičení budeme používat: </a:t>
            </a:r>
            <a:r>
              <a:rPr lang="cs-CZ" dirty="0" err="1"/>
              <a:t>Tukey-Kramer</a:t>
            </a:r>
            <a:r>
              <a:rPr lang="cs-CZ" dirty="0"/>
              <a:t> test pro oba druhy.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5715749-6361-40C2-AF7A-992F610D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Post analýza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336B39B8-E293-41AA-8E42-A179ADCB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64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733D05ED-4AC2-4E44-86BC-D1245CF3CC3D}"/>
              </a:ext>
            </a:extLst>
          </p:cNvPr>
          <p:cNvSpPr/>
          <p:nvPr/>
        </p:nvSpPr>
        <p:spPr>
          <a:xfrm>
            <a:off x="609601" y="478972"/>
            <a:ext cx="9814560" cy="548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id="{F4074655-167C-4E98-9F8E-C653A4CB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Post analýza + </a:t>
            </a:r>
            <a:r>
              <a:rPr lang="cs-CZ" dirty="0" err="1"/>
              <a:t>ANOva</a:t>
            </a:r>
            <a:r>
              <a:rPr lang="cs-CZ" dirty="0"/>
              <a:t> 1     4/4</a:t>
            </a: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749C7B00-77E3-42C1-BB46-E1E52DB3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008" y="5654137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C49EB-AA36-4D8F-A41C-D793EA366A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214" y="1064538"/>
            <a:ext cx="10058400" cy="95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Proto</a:t>
            </a:r>
            <a:r>
              <a:rPr lang="cs-CZ" dirty="0">
                <a:solidFill>
                  <a:schemeClr val="tx1"/>
                </a:solidFill>
              </a:rPr>
              <a:t>že jsme měli signifikantní rozdíl mezi skupinami (H0 jsme zamítli), použili jsme </a:t>
            </a:r>
            <a:r>
              <a:rPr lang="cs-CZ" dirty="0" err="1">
                <a:solidFill>
                  <a:schemeClr val="tx1"/>
                </a:solidFill>
              </a:rPr>
              <a:t>Scheffého</a:t>
            </a:r>
            <a:r>
              <a:rPr lang="cs-CZ" dirty="0">
                <a:solidFill>
                  <a:schemeClr val="tx1"/>
                </a:solidFill>
              </a:rPr>
              <a:t> test jako post-analýzu pro ANOVA test.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A7F1C2-E355-45D4-B188-D7E05B7C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3" y="2091120"/>
            <a:ext cx="2092249" cy="18081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B41288-2B6F-4888-B845-D5058F51F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877" y="2091120"/>
            <a:ext cx="2092249" cy="18081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4EAB59-AEF2-4D23-A4CE-C2C9DCE97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53" y="3899236"/>
            <a:ext cx="2092249" cy="1808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56BBA7-98AD-4340-84ED-5C8DEDEAC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77" y="3899236"/>
            <a:ext cx="2092249" cy="18081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708B3B-49BC-454F-BAA0-F870820B9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414" y="2049691"/>
            <a:ext cx="4201111" cy="1152686"/>
          </a:xfrm>
          <a:prstGeom prst="rect">
            <a:avLst/>
          </a:prstGeom>
        </p:spPr>
      </p:pic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429BE5FD-371E-48E5-B641-3B86C866DAAC}"/>
              </a:ext>
            </a:extLst>
          </p:cNvPr>
          <p:cNvSpPr/>
          <p:nvPr/>
        </p:nvSpPr>
        <p:spPr>
          <a:xfrm>
            <a:off x="6715592" y="2202520"/>
            <a:ext cx="590550" cy="1155585"/>
          </a:xfrm>
          <a:prstGeom prst="wedgeRectCallo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C2C0E51B-78AA-41F8-A292-42201DA13458}"/>
              </a:ext>
            </a:extLst>
          </p:cNvPr>
          <p:cNvSpPr/>
          <p:nvPr/>
        </p:nvSpPr>
        <p:spPr>
          <a:xfrm>
            <a:off x="6066253" y="2202521"/>
            <a:ext cx="590550" cy="1155585"/>
          </a:xfrm>
          <a:prstGeom prst="wedgeRect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BE31664A-913E-461B-819E-C60CB1D048AE}"/>
              </a:ext>
            </a:extLst>
          </p:cNvPr>
          <p:cNvSpPr/>
          <p:nvPr/>
        </p:nvSpPr>
        <p:spPr>
          <a:xfrm>
            <a:off x="9217975" y="2145306"/>
            <a:ext cx="590550" cy="1155585"/>
          </a:xfrm>
          <a:prstGeom prst="wedgeRectCallo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164CEC-A5E2-4906-A412-9232FFDDC1A1}"/>
              </a:ext>
            </a:extLst>
          </p:cNvPr>
          <p:cNvSpPr txBox="1"/>
          <p:nvPr/>
        </p:nvSpPr>
        <p:spPr>
          <a:xfrm>
            <a:off x="5843632" y="3469507"/>
            <a:ext cx="81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Výběr č.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D6EFFCD-F116-43E6-9D1D-C771CB15E364}"/>
              </a:ext>
            </a:extLst>
          </p:cNvPr>
          <p:cNvSpPr txBox="1"/>
          <p:nvPr/>
        </p:nvSpPr>
        <p:spPr>
          <a:xfrm>
            <a:off x="6715592" y="3469507"/>
            <a:ext cx="81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Výběr č.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8414A7-3987-468E-A01D-0E029112F4D9}"/>
              </a:ext>
            </a:extLst>
          </p:cNvPr>
          <p:cNvSpPr txBox="1"/>
          <p:nvPr/>
        </p:nvSpPr>
        <p:spPr>
          <a:xfrm>
            <a:off x="9106515" y="3441965"/>
            <a:ext cx="95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17E217-92E2-44A0-AD22-162A5953E079}"/>
              </a:ext>
            </a:extLst>
          </p:cNvPr>
          <p:cNvSpPr txBox="1"/>
          <p:nvPr/>
        </p:nvSpPr>
        <p:spPr>
          <a:xfrm>
            <a:off x="5338612" y="3904327"/>
            <a:ext cx="519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tabulce vidíme, že ani jeden výběr nemá střední hodnotu shodnou se střední hodnotou jiného výběru. 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49CE743-8863-495F-BD96-9749138B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10" y="4788593"/>
            <a:ext cx="1390844" cy="352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52C6C48-9ABD-41C8-B081-D0D800B1374A}"/>
                  </a:ext>
                </a:extLst>
              </p:cNvPr>
              <p:cNvSpPr/>
              <p:nvPr/>
            </p:nvSpPr>
            <p:spPr>
              <a:xfrm>
                <a:off x="5541870" y="5169643"/>
                <a:ext cx="47851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dirty="0"/>
                  <a:t>Vodorovné čáry v kroužku  znamenají IS kolem střední hodnoty. Pokud se budou protínat, bude to znamenat, výběry mohou pocházet ze stejného souboru a tedy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52C6C48-9ABD-41C8-B081-D0D800B13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70" y="5169643"/>
                <a:ext cx="4785193" cy="738664"/>
              </a:xfrm>
              <a:prstGeom prst="rect">
                <a:avLst/>
              </a:prstGeom>
              <a:blipFill>
                <a:blip r:embed="rId9"/>
                <a:stretch>
                  <a:fillRect l="-382" t="-1653" b="-82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2CD84A0E-5723-499F-9BBE-1E3E2167A549}"/>
              </a:ext>
            </a:extLst>
          </p:cNvPr>
          <p:cNvSpPr txBox="1"/>
          <p:nvPr/>
        </p:nvSpPr>
        <p:spPr>
          <a:xfrm>
            <a:off x="4607428" y="582033"/>
            <a:ext cx="199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Post</a:t>
            </a:r>
            <a:r>
              <a:rPr lang="cs-CZ" sz="2800" dirty="0">
                <a:solidFill>
                  <a:srgbClr val="00B050"/>
                </a:solidFill>
              </a:rPr>
              <a:t>-</a:t>
            </a:r>
            <a:r>
              <a:rPr lang="en-US" sz="2800" dirty="0">
                <a:solidFill>
                  <a:srgbClr val="00B050"/>
                </a:solidFill>
              </a:rPr>
              <a:t>anal</a:t>
            </a:r>
            <a:r>
              <a:rPr lang="cs-CZ" sz="2800" dirty="0" err="1">
                <a:solidFill>
                  <a:srgbClr val="00B050"/>
                </a:solidFill>
              </a:rPr>
              <a:t>ýza</a:t>
            </a:r>
            <a:endParaRPr lang="cs-CZ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9742-F7C5-4345-8D2E-6EF9ED8F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2 (</a:t>
            </a:r>
            <a:r>
              <a:rPr lang="cs-CZ" dirty="0" err="1"/>
              <a:t>dvoufaktorová</a:t>
            </a:r>
            <a:r>
              <a:rPr lang="cs-CZ" dirty="0"/>
              <a:t> ANOVA)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2E2E6-F7DB-48B4-9FF2-01B05487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90236"/>
            <a:ext cx="10058400" cy="1445147"/>
          </a:xfrm>
        </p:spPr>
        <p:txBody>
          <a:bodyPr>
            <a:normAutofit/>
          </a:bodyPr>
          <a:lstStyle/>
          <a:p>
            <a:r>
              <a:rPr lang="cs-CZ" dirty="0" err="1"/>
              <a:t>Dvoufaktorová</a:t>
            </a:r>
            <a:r>
              <a:rPr lang="cs-CZ" dirty="0"/>
              <a:t> </a:t>
            </a:r>
            <a:r>
              <a:rPr lang="cs-CZ" dirty="0" err="1"/>
              <a:t>anova</a:t>
            </a:r>
            <a:r>
              <a:rPr lang="cs-CZ" dirty="0"/>
              <a:t> je rozšířením jednofaktorové ANOVA, ale tentokrát se ptáme, zda je rozdíl mezi skupiny je dán rozdílem na základě faktoru 1 či faktoru 2.</a:t>
            </a:r>
          </a:p>
          <a:p>
            <a:r>
              <a:rPr lang="cs-CZ" dirty="0"/>
              <a:t>Předpoklad: párová data, normalita dat, stejné rozptyly ve skupinách (</a:t>
            </a:r>
            <a:r>
              <a:rPr lang="cs-CZ" dirty="0" err="1"/>
              <a:t>Bartlett</a:t>
            </a:r>
            <a:r>
              <a:rPr lang="cs-CZ" dirty="0"/>
              <a:t> 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/>
              <p:nvPr/>
            </p:nvSpPr>
            <p:spPr>
              <a:xfrm>
                <a:off x="418012" y="3641662"/>
                <a:ext cx="10227945" cy="223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lvl="1"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500" dirty="0"/>
                  <a:t>Tvrzení po řádcích (výši nákupu ovlivňuje den v týdnu)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cs-CZ" dirty="0"/>
                  <a:t>  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sz="15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5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cs-CZ" sz="1500" dirty="0"/>
              </a:p>
              <a:p>
                <a:pPr marL="180975" lvl="1"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500" dirty="0"/>
                  <a:t>Tvrzení po sloupcích (výši nákupu ovlivňuje věk nakupujícího) 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cs-CZ" sz="1600" dirty="0"/>
                  <a:t>  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sz="15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500" dirty="0"/>
              </a:p>
              <a:p>
                <a:pPr marL="180975" lvl="1"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500" dirty="0"/>
                  <a:t>Tvrdí se, že hodnota nákupu není ovlivněna ani pohlavím nakupujícího, ani dnem v týdnu . (Cena nákupu je spojitá náhodná veličina, den v týdnu diskrétní (Pondělí – Neděle) a totéž i pohlaví (dítě – dospělý – senior).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3641662"/>
                <a:ext cx="10227945" cy="2231380"/>
              </a:xfrm>
              <a:prstGeom prst="rect">
                <a:avLst/>
              </a:prstGeom>
              <a:blipFill>
                <a:blip r:embed="rId3"/>
                <a:stretch>
                  <a:fillRect t="-273" b="-24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8D90E0-3A86-41DD-82E2-96AC3596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ANOVA 2    1/3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CA50C4A5-CB9F-4AAB-8035-CDADE02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99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60546" y="531223"/>
            <a:ext cx="10037568" cy="5364480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B30AE46-6FF0-4131-9476-0F9AE5F1F17C}"/>
              </a:ext>
            </a:extLst>
          </p:cNvPr>
          <p:cNvSpPr/>
          <p:nvPr/>
        </p:nvSpPr>
        <p:spPr>
          <a:xfrm>
            <a:off x="560546" y="2611232"/>
            <a:ext cx="10037568" cy="32844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ástupný symbol pro zápatí 4">
            <a:extLst>
              <a:ext uri="{FF2B5EF4-FFF2-40B4-BE49-F238E27FC236}">
                <a16:creationId xmlns:a16="http://schemas.microsoft.com/office/drawing/2014/main" id="{31B64C02-0230-44D4-AE05-25DB5D8D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ANOVA 2   2/3</a:t>
            </a:r>
          </a:p>
        </p:txBody>
      </p:sp>
      <p:sp>
        <p:nvSpPr>
          <p:cNvPr id="24" name="Zástupný symbol pro číslo snímku 3">
            <a:extLst>
              <a:ext uri="{FF2B5EF4-FFF2-40B4-BE49-F238E27FC236}">
                <a16:creationId xmlns:a16="http://schemas.microsoft.com/office/drawing/2014/main" id="{644F5807-AFBD-42AF-ADB5-B5E71099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DCA6E-6504-483E-9D15-ABD66FD6D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158" y="732882"/>
            <a:ext cx="5322888" cy="1724025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Příklad:</a:t>
            </a:r>
          </a:p>
          <a:p>
            <a:r>
              <a:rPr lang="cs-CZ" i="1" dirty="0">
                <a:solidFill>
                  <a:schemeClr val="tx1"/>
                </a:solidFill>
              </a:rPr>
              <a:t>Na 6 studentech jsme otestovali náročnost vyřešení rébusů. Každý student dostal 4 rébusy. Dobu jejich řešení (v minutách) jsme zapsali do tabulky</a:t>
            </a:r>
            <a:r>
              <a:rPr lang="en-US" i="1" dirty="0">
                <a:solidFill>
                  <a:schemeClr val="tx1"/>
                </a:solidFill>
              </a:rPr>
              <a:t>. Na </a:t>
            </a:r>
            <a:r>
              <a:rPr lang="cs-CZ" i="1" dirty="0">
                <a:solidFill>
                  <a:schemeClr val="tx1"/>
                </a:solidFill>
              </a:rPr>
              <a:t>hladině významnosti 0,05 testujte tvrzení, že doba řešení rébusů nezáleží na rébusu ani na studentovi. Předpokládáme normalitu dat.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1CFA30-F7F1-4668-9B5F-B3A6D18B8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63168"/>
              </p:ext>
            </p:extLst>
          </p:nvPr>
        </p:nvGraphicFramePr>
        <p:xfrm>
          <a:off x="6300849" y="703687"/>
          <a:ext cx="4172324" cy="15771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5082">
                  <a:extLst>
                    <a:ext uri="{9D8B030D-6E8A-4147-A177-3AD203B41FA5}">
                      <a16:colId xmlns:a16="http://schemas.microsoft.com/office/drawing/2014/main" val="383978024"/>
                    </a:ext>
                  </a:extLst>
                </a:gridCol>
                <a:gridCol w="544906">
                  <a:extLst>
                    <a:ext uri="{9D8B030D-6E8A-4147-A177-3AD203B41FA5}">
                      <a16:colId xmlns:a16="http://schemas.microsoft.com/office/drawing/2014/main" val="2244231137"/>
                    </a:ext>
                  </a:extLst>
                </a:gridCol>
                <a:gridCol w="575068">
                  <a:extLst>
                    <a:ext uri="{9D8B030D-6E8A-4147-A177-3AD203B41FA5}">
                      <a16:colId xmlns:a16="http://schemas.microsoft.com/office/drawing/2014/main" val="2103052613"/>
                    </a:ext>
                  </a:extLst>
                </a:gridCol>
                <a:gridCol w="564317">
                  <a:extLst>
                    <a:ext uri="{9D8B030D-6E8A-4147-A177-3AD203B41FA5}">
                      <a16:colId xmlns:a16="http://schemas.microsoft.com/office/drawing/2014/main" val="918429232"/>
                    </a:ext>
                  </a:extLst>
                </a:gridCol>
                <a:gridCol w="564317">
                  <a:extLst>
                    <a:ext uri="{9D8B030D-6E8A-4147-A177-3AD203B41FA5}">
                      <a16:colId xmlns:a16="http://schemas.microsoft.com/office/drawing/2014/main" val="4059085394"/>
                    </a:ext>
                  </a:extLst>
                </a:gridCol>
                <a:gridCol w="564317">
                  <a:extLst>
                    <a:ext uri="{9D8B030D-6E8A-4147-A177-3AD203B41FA5}">
                      <a16:colId xmlns:a16="http://schemas.microsoft.com/office/drawing/2014/main" val="1390451534"/>
                    </a:ext>
                  </a:extLst>
                </a:gridCol>
                <a:gridCol w="564317">
                  <a:extLst>
                    <a:ext uri="{9D8B030D-6E8A-4147-A177-3AD203B41FA5}">
                      <a16:colId xmlns:a16="http://schemas.microsoft.com/office/drawing/2014/main" val="706895001"/>
                    </a:ext>
                  </a:extLst>
                </a:gridCol>
              </a:tblGrid>
              <a:tr h="3579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St.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St.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32227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Rébus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92334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Rébus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14055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Rébus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03656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Rébus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1239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0F004FE-5274-4BB7-829E-CB7CC079782E}"/>
              </a:ext>
            </a:extLst>
          </p:cNvPr>
          <p:cNvSpPr txBox="1"/>
          <p:nvPr/>
        </p:nvSpPr>
        <p:spPr>
          <a:xfrm>
            <a:off x="4354114" y="2603129"/>
            <a:ext cx="185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-</a:t>
            </a:r>
            <a:r>
              <a:rPr lang="en-US" sz="2800" dirty="0">
                <a:solidFill>
                  <a:srgbClr val="00B050"/>
                </a:solidFill>
              </a:rPr>
              <a:t>anal</a:t>
            </a:r>
            <a:r>
              <a:rPr lang="cs-CZ" sz="2800" dirty="0" err="1">
                <a:solidFill>
                  <a:srgbClr val="00B050"/>
                </a:solidFill>
              </a:rPr>
              <a:t>ýza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E59E8F-D145-4945-9076-433C6AC2769D}"/>
              </a:ext>
            </a:extLst>
          </p:cNvPr>
          <p:cNvSpPr txBox="1"/>
          <p:nvPr/>
        </p:nvSpPr>
        <p:spPr>
          <a:xfrm>
            <a:off x="977668" y="3054792"/>
            <a:ext cx="955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</a:t>
            </a:r>
            <a:r>
              <a:rPr lang="en-US" dirty="0"/>
              <a:t>Test normality </a:t>
            </a:r>
            <a:r>
              <a:rPr lang="en-US" dirty="0" err="1"/>
              <a:t>dat</a:t>
            </a:r>
            <a:r>
              <a:rPr lang="cs-CZ" dirty="0"/>
              <a:t>: </a:t>
            </a:r>
            <a:r>
              <a:rPr lang="cs-CZ" sz="1400" dirty="0"/>
              <a:t>ze zadání máme zadáno. Jinak bychom museli udělat test pro každý řádek a každý sloupec, tedy 10 testů normality. </a:t>
            </a:r>
            <a:r>
              <a:rPr lang="cs-CZ" sz="1400" dirty="0" err="1"/>
              <a:t>Každy</a:t>
            </a:r>
            <a:r>
              <a:rPr lang="cs-CZ" sz="1400" dirty="0"/>
              <a:t> by musel vyjít jako normální, abychom mohli použít ANOVA test.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E9EDE6-B1BD-4001-BA83-975D7AAEAA75}"/>
              </a:ext>
            </a:extLst>
          </p:cNvPr>
          <p:cNvSpPr txBox="1"/>
          <p:nvPr/>
        </p:nvSpPr>
        <p:spPr>
          <a:xfrm>
            <a:off x="977668" y="3624039"/>
            <a:ext cx="658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</a:t>
            </a:r>
            <a:r>
              <a:rPr lang="cs-CZ" dirty="0" err="1"/>
              <a:t>Bartlettův</a:t>
            </a:r>
            <a:r>
              <a:rPr lang="cs-CZ" dirty="0"/>
              <a:t> test: </a:t>
            </a:r>
            <a:r>
              <a:rPr lang="cs-CZ" sz="1400" dirty="0"/>
              <a:t>musíme zjistit, zda jsou shodné rozptyly po sloupcích i po řádcích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CC8DBC3-2D99-4463-91F0-B0DE1C1B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6916"/>
          <a:stretch/>
        </p:blipFill>
        <p:spPr bwMode="auto">
          <a:xfrm>
            <a:off x="1252269" y="4411054"/>
            <a:ext cx="2105025" cy="1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3BE98D2-7EFB-4231-B757-71B184DFB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545"/>
          <a:stretch/>
        </p:blipFill>
        <p:spPr bwMode="auto">
          <a:xfrm>
            <a:off x="6211899" y="4415936"/>
            <a:ext cx="1885950" cy="1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0E70DC-A9CE-4EFF-A09F-3E24FE842E94}"/>
              </a:ext>
            </a:extLst>
          </p:cNvPr>
          <p:cNvSpPr txBox="1"/>
          <p:nvPr/>
        </p:nvSpPr>
        <p:spPr>
          <a:xfrm>
            <a:off x="1186860" y="404832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řádcích (4 rébusy)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7CA63F-F0DC-4DE9-A5B5-A3A03534C19F}"/>
              </a:ext>
            </a:extLst>
          </p:cNvPr>
          <p:cNvSpPr txBox="1"/>
          <p:nvPr/>
        </p:nvSpPr>
        <p:spPr>
          <a:xfrm>
            <a:off x="6096000" y="404832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sloupcích (6 studentů)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B5A60EB-B1BE-4C01-82D2-23B50CF89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606" y="4411054"/>
            <a:ext cx="1711207" cy="3282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F5AB58E-45EA-4EE4-AB9A-9B28C4F1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479" y="4365688"/>
            <a:ext cx="1736600" cy="387506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D82948B-1F0A-44D0-8296-7C2620DF7F6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729670" y="4721807"/>
            <a:ext cx="52976" cy="55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32965F5-12BE-497A-B15E-902DF3DEB5F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9580078" y="4747429"/>
            <a:ext cx="164813" cy="525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1B5365E-3C74-49BC-B80C-B168BA7B8ED7}"/>
              </a:ext>
            </a:extLst>
          </p:cNvPr>
          <p:cNvSpPr txBox="1"/>
          <p:nvPr/>
        </p:nvSpPr>
        <p:spPr>
          <a:xfrm>
            <a:off x="4290832" y="5273082"/>
            <a:ext cx="8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nezamítám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7387433-3BD7-4A63-BAAB-F92F12DB2246}"/>
              </a:ext>
            </a:extLst>
          </p:cNvPr>
          <p:cNvSpPr txBox="1"/>
          <p:nvPr/>
        </p:nvSpPr>
        <p:spPr>
          <a:xfrm>
            <a:off x="9141240" y="5273082"/>
            <a:ext cx="8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nezamítám</a:t>
            </a:r>
          </a:p>
        </p:txBody>
      </p:sp>
    </p:spTree>
    <p:extLst>
      <p:ext uri="{BB962C8B-B14F-4D97-AF65-F5344CB8AC3E}">
        <p14:creationId xmlns:p14="http://schemas.microsoft.com/office/powerpoint/2010/main" val="250894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57350" y="539448"/>
            <a:ext cx="10058400" cy="5356255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id="{D9BF943C-F3FE-4DEA-8739-C27AF32D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ANOva</a:t>
            </a:r>
            <a:r>
              <a:rPr lang="cs-CZ" dirty="0"/>
              <a:t> 2    3/3</a:t>
            </a: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731EC44E-5336-45FD-B792-67220861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008" y="564572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/>
              <p:nvPr/>
            </p:nvSpPr>
            <p:spPr>
              <a:xfrm>
                <a:off x="1181854" y="1160824"/>
                <a:ext cx="44071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Po řádcích (rébusy trvá vyřešit stejně dlouho)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54" y="1160824"/>
                <a:ext cx="4407104" cy="923330"/>
              </a:xfrm>
              <a:prstGeom prst="rect">
                <a:avLst/>
              </a:prstGeom>
              <a:blipFill>
                <a:blip r:embed="rId3"/>
                <a:stretch>
                  <a:fillRect l="-1245" t="-2632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0D729AB7-9BCA-4505-B9A1-2D85A79AB696}"/>
              </a:ext>
            </a:extLst>
          </p:cNvPr>
          <p:cNvSpPr txBox="1"/>
          <p:nvPr/>
        </p:nvSpPr>
        <p:spPr>
          <a:xfrm>
            <a:off x="1027558" y="800556"/>
            <a:ext cx="190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Test: ANOVA</a:t>
            </a:r>
            <a:r>
              <a:rPr lang="cs-CZ" sz="2400" dirty="0"/>
              <a:t>2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C572611-FB30-4642-8047-342E1ADE845C}"/>
              </a:ext>
            </a:extLst>
          </p:cNvPr>
          <p:cNvSpPr/>
          <p:nvPr/>
        </p:nvSpPr>
        <p:spPr>
          <a:xfrm>
            <a:off x="4984277" y="566076"/>
            <a:ext cx="114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F329834-6C06-4FD5-9661-3252076E161A}"/>
                  </a:ext>
                </a:extLst>
              </p:cNvPr>
              <p:cNvSpPr/>
              <p:nvPr/>
            </p:nvSpPr>
            <p:spPr>
              <a:xfrm>
                <a:off x="5486400" y="1167106"/>
                <a:ext cx="5129349" cy="1072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Po sloupcích (každý student řeší rébusy stejnou dobu)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eqArr>
                          <m:eqArrPr>
                            <m:ctrlP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F329834-6C06-4FD5-9661-3252076E1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167106"/>
                <a:ext cx="5129349" cy="1072986"/>
              </a:xfrm>
              <a:prstGeom prst="rect">
                <a:avLst/>
              </a:prstGeom>
              <a:blipFill>
                <a:blip r:embed="rId4"/>
                <a:stretch>
                  <a:fillRect l="-951" t="-2273" r="-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51BF7E4E-387E-498D-826C-E26E9624F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116"/>
          <a:stretch/>
        </p:blipFill>
        <p:spPr>
          <a:xfrm>
            <a:off x="3815436" y="2240092"/>
            <a:ext cx="3481264" cy="1143160"/>
          </a:xfrm>
          <a:prstGeom prst="rect">
            <a:avLst/>
          </a:prstGeom>
        </p:spPr>
      </p:pic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5FAB2ED3-C65C-4B83-8081-022DF8D831F4}"/>
              </a:ext>
            </a:extLst>
          </p:cNvPr>
          <p:cNvCxnSpPr>
            <a:cxnSpLocks/>
          </p:cNvCxnSpPr>
          <p:nvPr/>
        </p:nvCxnSpPr>
        <p:spPr>
          <a:xfrm rot="10800000">
            <a:off x="2784295" y="2645624"/>
            <a:ext cx="4029075" cy="2221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7ADC489-B046-47EB-8D1A-D594088E5B87}"/>
              </a:ext>
            </a:extLst>
          </p:cNvPr>
          <p:cNvCxnSpPr>
            <a:cxnSpLocks/>
          </p:cNvCxnSpPr>
          <p:nvPr/>
        </p:nvCxnSpPr>
        <p:spPr>
          <a:xfrm flipV="1">
            <a:off x="7222944" y="2988005"/>
            <a:ext cx="781050" cy="1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8EC4887-EBB6-493A-8784-458F15F488A4}"/>
                  </a:ext>
                </a:extLst>
              </p:cNvPr>
              <p:cNvSpPr txBox="1"/>
              <p:nvPr/>
            </p:nvSpPr>
            <p:spPr>
              <a:xfrm>
                <a:off x="7917606" y="2240092"/>
                <a:ext cx="14834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hypot</a:t>
                </a:r>
                <a:r>
                  <a:rPr lang="cs-CZ" dirty="0" err="1"/>
                  <a:t>ézu</a:t>
                </a:r>
                <a:r>
                  <a:rPr lang="cs-CZ" dirty="0"/>
                  <a:t> nezamítáme</a:t>
                </a:r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8EC4887-EBB6-493A-8784-458F15F4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06" y="2240092"/>
                <a:ext cx="1483485" cy="923330"/>
              </a:xfrm>
              <a:prstGeom prst="rect">
                <a:avLst/>
              </a:prstGeom>
              <a:blipFill>
                <a:blip r:embed="rId6"/>
                <a:stretch>
                  <a:fillRect l="-3704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32AAF26-AB74-452D-A532-9D3416D67E53}"/>
                  </a:ext>
                </a:extLst>
              </p:cNvPr>
              <p:cNvSpPr txBox="1"/>
              <p:nvPr/>
            </p:nvSpPr>
            <p:spPr>
              <a:xfrm>
                <a:off x="1648959" y="2240092"/>
                <a:ext cx="14834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hypot</a:t>
                </a:r>
                <a:r>
                  <a:rPr lang="cs-CZ" dirty="0" err="1"/>
                  <a:t>ézu</a:t>
                </a:r>
                <a:r>
                  <a:rPr lang="cs-CZ" dirty="0"/>
                  <a:t> zamítáme</a:t>
                </a:r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32AAF26-AB74-452D-A532-9D3416D67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59" y="2240092"/>
                <a:ext cx="1483485" cy="923330"/>
              </a:xfrm>
              <a:prstGeom prst="rect">
                <a:avLst/>
              </a:prstGeom>
              <a:blipFill>
                <a:blip r:embed="rId7"/>
                <a:stretch>
                  <a:fillRect l="-3279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BCAEC2C4-735B-48E2-BA7B-86D933EB0523}"/>
              </a:ext>
            </a:extLst>
          </p:cNvPr>
          <p:cNvSpPr/>
          <p:nvPr/>
        </p:nvSpPr>
        <p:spPr>
          <a:xfrm>
            <a:off x="559758" y="3650733"/>
            <a:ext cx="10058400" cy="2246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C63C6DB-75F2-4B8A-91B2-6D3D28AFB340}"/>
              </a:ext>
            </a:extLst>
          </p:cNvPr>
          <p:cNvSpPr txBox="1"/>
          <p:nvPr/>
        </p:nvSpPr>
        <p:spPr>
          <a:xfrm>
            <a:off x="4752533" y="3635067"/>
            <a:ext cx="199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Post</a:t>
            </a:r>
            <a:r>
              <a:rPr lang="cs-CZ" sz="2800" dirty="0">
                <a:solidFill>
                  <a:srgbClr val="00B050"/>
                </a:solidFill>
              </a:rPr>
              <a:t>-</a:t>
            </a:r>
            <a:r>
              <a:rPr lang="en-US" sz="2800" dirty="0">
                <a:solidFill>
                  <a:srgbClr val="00B050"/>
                </a:solidFill>
              </a:rPr>
              <a:t>anal</a:t>
            </a:r>
            <a:r>
              <a:rPr lang="cs-CZ" sz="2800" dirty="0" err="1">
                <a:solidFill>
                  <a:srgbClr val="00B050"/>
                </a:solidFill>
              </a:rPr>
              <a:t>ýza</a:t>
            </a:r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340D626-828A-4D2D-8E63-C7637786B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942" y="4246892"/>
            <a:ext cx="4511154" cy="1385136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72505D9A-1C39-4084-B33A-5247E331DA75}"/>
              </a:ext>
            </a:extLst>
          </p:cNvPr>
          <p:cNvSpPr txBox="1"/>
          <p:nvPr/>
        </p:nvSpPr>
        <p:spPr>
          <a:xfrm>
            <a:off x="852684" y="4379499"/>
            <a:ext cx="264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 pro </a:t>
            </a:r>
            <a:r>
              <a:rPr lang="cs-CZ" dirty="0"/>
              <a:t>rozdíl v rébusech, protože mezi studenty rozdíl není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0968CDB-B0A7-4E37-B19E-5947824CB17D}"/>
              </a:ext>
            </a:extLst>
          </p:cNvPr>
          <p:cNvSpPr txBox="1"/>
          <p:nvPr/>
        </p:nvSpPr>
        <p:spPr>
          <a:xfrm>
            <a:off x="8128761" y="4574063"/>
            <a:ext cx="236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Statistický rozdíl je mezi 1. a 4. rébusem.</a:t>
            </a:r>
          </a:p>
        </p:txBody>
      </p:sp>
    </p:spTree>
    <p:extLst>
      <p:ext uri="{BB962C8B-B14F-4D97-AF65-F5344CB8AC3E}">
        <p14:creationId xmlns:p14="http://schemas.microsoft.com/office/powerpoint/2010/main" val="123544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9742-F7C5-4345-8D2E-6EF9ED8F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Kruskal-Wallisův</a:t>
            </a:r>
            <a:r>
              <a:rPr lang="cs-CZ" dirty="0"/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2E2E6-F7DB-48B4-9FF2-01B05487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7" y="2166742"/>
            <a:ext cx="10058400" cy="122131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Neparametrická obdoba jednofaktorového testu ANOVA.</a:t>
            </a:r>
          </a:p>
          <a:p>
            <a:r>
              <a:rPr lang="cs-CZ" dirty="0"/>
              <a:t>Používáme v případě, kdy nemáme normalitu dat nebo stejný rozptyl dat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stačí, abychom zamítnuli tvrzení pro 1 výběr a musíme použít </a:t>
            </a:r>
            <a:r>
              <a:rPr lang="cs-CZ" dirty="0" err="1">
                <a:sym typeface="Wingdings" panose="05000000000000000000" pitchFamily="2" charset="2"/>
              </a:rPr>
              <a:t>Kruskal-Wallisův</a:t>
            </a:r>
            <a:r>
              <a:rPr lang="cs-CZ" dirty="0">
                <a:sym typeface="Wingdings" panose="05000000000000000000" pitchFamily="2" charset="2"/>
              </a:rPr>
              <a:t> test.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/>
              <p:nvPr/>
            </p:nvSpPr>
            <p:spPr>
              <a:xfrm>
                <a:off x="678537" y="3967239"/>
                <a:ext cx="9527275" cy="1910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dirty="0"/>
                  <a:t>Hypotéza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všechna data (groups) pochází ze stejného rozdělení, tedy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všechna data (</a:t>
                </a:r>
                <a:r>
                  <a:rPr lang="cs-CZ" sz="1500" dirty="0" err="1"/>
                  <a:t>groups</a:t>
                </a:r>
                <a:r>
                  <a:rPr lang="cs-CZ" sz="1500" dirty="0"/>
                  <a:t>) nepochází ze stejného rozdělení,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6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cs-CZ" sz="15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cs-CZ" sz="15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Dá se říci, že střední hodnota u všech výběrů je stejná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Zamítnu-li, znamená to, že alespoň 2 výběry se liší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37" y="3967239"/>
                <a:ext cx="9527275" cy="1910779"/>
              </a:xfrm>
              <a:prstGeom prst="rect">
                <a:avLst/>
              </a:prstGeom>
              <a:blipFill>
                <a:blip r:embed="rId3"/>
                <a:stretch>
                  <a:fillRect l="-512" t="-1597" b="-2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B68C45-8AAD-42A2-B18F-25E57485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0FFA1BA9-87A3-4677-979F-9660B7AD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99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83475" y="469780"/>
            <a:ext cx="10058400" cy="5399797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B30AE46-6FF0-4131-9476-0F9AE5F1F17C}"/>
              </a:ext>
            </a:extLst>
          </p:cNvPr>
          <p:cNvSpPr/>
          <p:nvPr/>
        </p:nvSpPr>
        <p:spPr>
          <a:xfrm>
            <a:off x="583475" y="3006483"/>
            <a:ext cx="10058400" cy="28630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EDFB4ACD-E66B-4434-A0BB-99ACEF1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F7CF558D-019E-414D-B1EF-95AACCF3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DCA6E-6504-483E-9D15-ABD66FD6D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475" y="492940"/>
            <a:ext cx="10058400" cy="110648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Zkoumáme výsledky jednotných přijímacích zkoušek na víceletá gymnázia z okresů A, B, C a D. Zajímá nás, zda se výsledky okresů liší. </a:t>
            </a:r>
            <a:r>
              <a:rPr lang="en-US" dirty="0" err="1">
                <a:solidFill>
                  <a:schemeClr val="tx1"/>
                </a:solidFill>
              </a:rPr>
              <a:t>Otestujte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tvrzen</a:t>
            </a:r>
            <a:r>
              <a:rPr lang="cs-CZ" dirty="0">
                <a:solidFill>
                  <a:schemeClr val="tx1"/>
                </a:solidFill>
              </a:rPr>
              <a:t>í, výsledky zkoušek jsou všude stejné.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1CFA30-F7F1-4668-9B5F-B3A6D18B8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80620"/>
              </p:ext>
            </p:extLst>
          </p:nvPr>
        </p:nvGraphicFramePr>
        <p:xfrm>
          <a:off x="2009213" y="1471644"/>
          <a:ext cx="7420476" cy="1219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07195">
                  <a:extLst>
                    <a:ext uri="{9D8B030D-6E8A-4147-A177-3AD203B41FA5}">
                      <a16:colId xmlns:a16="http://schemas.microsoft.com/office/drawing/2014/main" val="383978024"/>
                    </a:ext>
                  </a:extLst>
                </a:gridCol>
                <a:gridCol w="620219">
                  <a:extLst>
                    <a:ext uri="{9D8B030D-6E8A-4147-A177-3AD203B41FA5}">
                      <a16:colId xmlns:a16="http://schemas.microsoft.com/office/drawing/2014/main" val="2244231137"/>
                    </a:ext>
                  </a:extLst>
                </a:gridCol>
                <a:gridCol w="654550">
                  <a:extLst>
                    <a:ext uri="{9D8B030D-6E8A-4147-A177-3AD203B41FA5}">
                      <a16:colId xmlns:a16="http://schemas.microsoft.com/office/drawing/2014/main" val="2103052613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918429232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405908539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139045153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706895001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55670065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2098505447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4126377912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2529092896"/>
                    </a:ext>
                  </a:extLst>
                </a:gridCol>
              </a:tblGrid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92334"/>
                  </a:ext>
                </a:extLst>
              </a:tr>
              <a:tr h="277553">
                <a:tc>
                  <a:txBody>
                    <a:bodyPr/>
                    <a:lstStyle/>
                    <a:p>
                      <a:r>
                        <a:rPr lang="cs-CZ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14055"/>
                  </a:ext>
                </a:extLst>
              </a:tr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73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03656"/>
                  </a:ext>
                </a:extLst>
              </a:tr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1239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0F004FE-5274-4BB7-829E-CB7CC079782E}"/>
              </a:ext>
            </a:extLst>
          </p:cNvPr>
          <p:cNvSpPr txBox="1"/>
          <p:nvPr/>
        </p:nvSpPr>
        <p:spPr>
          <a:xfrm>
            <a:off x="4453454" y="3019538"/>
            <a:ext cx="185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-</a:t>
            </a:r>
            <a:r>
              <a:rPr lang="en-US" sz="2800" dirty="0">
                <a:solidFill>
                  <a:srgbClr val="00B050"/>
                </a:solidFill>
              </a:rPr>
              <a:t>anal</a:t>
            </a:r>
            <a:r>
              <a:rPr lang="cs-CZ" sz="2800" dirty="0" err="1">
                <a:solidFill>
                  <a:srgbClr val="00B050"/>
                </a:solidFill>
              </a:rPr>
              <a:t>ýza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E59E8F-D145-4945-9076-433C6AC2769D}"/>
              </a:ext>
            </a:extLst>
          </p:cNvPr>
          <p:cNvSpPr txBox="1"/>
          <p:nvPr/>
        </p:nvSpPr>
        <p:spPr>
          <a:xfrm>
            <a:off x="927871" y="349413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</a:t>
            </a:r>
            <a:r>
              <a:rPr lang="en-US" dirty="0"/>
              <a:t>Test normality </a:t>
            </a:r>
            <a:r>
              <a:rPr lang="cs-CZ" dirty="0"/>
              <a:t>dat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7B0B35-32D8-433C-9A82-1C52071AD57F}"/>
              </a:ext>
            </a:extLst>
          </p:cNvPr>
          <p:cNvSpPr txBox="1"/>
          <p:nvPr/>
        </p:nvSpPr>
        <p:spPr>
          <a:xfrm>
            <a:off x="3370247" y="3859792"/>
            <a:ext cx="701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Hned prvním výběrem zamítám hypotézu, proto není nutné kontrolovat další a víme, že nemůžeme použít ANOVA 1.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525967-F1B0-4A9D-988D-245EDEA4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04" y="3863471"/>
            <a:ext cx="1914792" cy="119079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1AD9E2E-F2F0-47A3-92A0-203CA53C0A0D}"/>
              </a:ext>
            </a:extLst>
          </p:cNvPr>
          <p:cNvSpPr txBox="1"/>
          <p:nvPr/>
        </p:nvSpPr>
        <p:spPr>
          <a:xfrm>
            <a:off x="3274972" y="4772351"/>
            <a:ext cx="701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Pokud si otestujeme i tak všechny výběry zjistíme, že zamítáme 1. a 4. výběr, naopak 2. a 3. nezamítáme.</a:t>
            </a:r>
          </a:p>
          <a:p>
            <a:r>
              <a:rPr lang="cs-CZ" sz="1600" dirty="0" err="1"/>
              <a:t>Batlettův</a:t>
            </a:r>
            <a:r>
              <a:rPr lang="cs-CZ" sz="1600" dirty="0"/>
              <a:t> test dělat nemusíme. </a:t>
            </a:r>
          </a:p>
        </p:txBody>
      </p:sp>
    </p:spTree>
    <p:extLst>
      <p:ext uri="{BB962C8B-B14F-4D97-AF65-F5344CB8AC3E}">
        <p14:creationId xmlns:p14="http://schemas.microsoft.com/office/powerpoint/2010/main" val="129212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39223" y="513323"/>
            <a:ext cx="9972023" cy="5403496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65F9BAB2-609E-4E57-8B96-E2B66433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1A2AE65C-76A3-4FA6-9840-FA83A1B9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17</a:t>
            </a:fld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C572611-FB30-4642-8047-342E1ADE845C}"/>
              </a:ext>
            </a:extLst>
          </p:cNvPr>
          <p:cNvSpPr/>
          <p:nvPr/>
        </p:nvSpPr>
        <p:spPr>
          <a:xfrm>
            <a:off x="4879774" y="539951"/>
            <a:ext cx="114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Analýza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BCAEC2C4-735B-48E2-BA7B-86D933EB0523}"/>
              </a:ext>
            </a:extLst>
          </p:cNvPr>
          <p:cNvSpPr/>
          <p:nvPr/>
        </p:nvSpPr>
        <p:spPr>
          <a:xfrm>
            <a:off x="539223" y="3567600"/>
            <a:ext cx="9972023" cy="2349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C63C6DB-75F2-4B8A-91B2-6D3D28AFB340}"/>
              </a:ext>
            </a:extLst>
          </p:cNvPr>
          <p:cNvSpPr txBox="1"/>
          <p:nvPr/>
        </p:nvSpPr>
        <p:spPr>
          <a:xfrm>
            <a:off x="4654804" y="3568486"/>
            <a:ext cx="240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Post</a:t>
            </a:r>
            <a:r>
              <a:rPr lang="cs-CZ" sz="2800" dirty="0">
                <a:solidFill>
                  <a:srgbClr val="00B050"/>
                </a:solidFill>
              </a:rPr>
              <a:t>-analýza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5756BD-A6B6-4A40-A4D7-E0D64AEA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04" y="1838431"/>
            <a:ext cx="1919288" cy="1510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370D936-A72E-4C43-AA1F-A10C32E1E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900" y="2079223"/>
            <a:ext cx="3877216" cy="1095528"/>
          </a:xfrm>
          <a:prstGeom prst="rect">
            <a:avLst/>
          </a:prstGeom>
        </p:spPr>
      </p:pic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BB6C12CF-2DF5-4F84-9A93-E03002EC14C8}"/>
              </a:ext>
            </a:extLst>
          </p:cNvPr>
          <p:cNvSpPr/>
          <p:nvPr/>
        </p:nvSpPr>
        <p:spPr>
          <a:xfrm>
            <a:off x="6830767" y="2626987"/>
            <a:ext cx="590550" cy="210235"/>
          </a:xfrm>
          <a:prstGeom prst="wedgeRectCallout">
            <a:avLst>
              <a:gd name="adj1" fmla="val -19220"/>
              <a:gd name="adj2" fmla="val 9679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9D4843-D729-4AE8-9A62-D54DEFD90EA6}"/>
              </a:ext>
            </a:extLst>
          </p:cNvPr>
          <p:cNvSpPr txBox="1"/>
          <p:nvPr/>
        </p:nvSpPr>
        <p:spPr>
          <a:xfrm>
            <a:off x="6706824" y="2896498"/>
            <a:ext cx="838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P-hodnota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BF174229-E011-43E5-B4BA-8C9FE44F7FFB}"/>
                  </a:ext>
                </a:extLst>
              </p:cNvPr>
              <p:cNvSpPr/>
              <p:nvPr/>
            </p:nvSpPr>
            <p:spPr>
              <a:xfrm>
                <a:off x="222341" y="941181"/>
                <a:ext cx="10227945" cy="941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všechna data (groups) pochází ze stejného rozdělení, tedy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všechna data (</a:t>
                </a:r>
                <a:r>
                  <a:rPr lang="cs-CZ" sz="1500" dirty="0" err="1"/>
                  <a:t>groups</a:t>
                </a:r>
                <a:r>
                  <a:rPr lang="cs-CZ" sz="1500" dirty="0"/>
                  <a:t>) nepochází ze stejného rozdělení,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cs-CZ" sz="1500" dirty="0"/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BF174229-E011-43E5-B4BA-8C9FE44F7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1" y="941181"/>
                <a:ext cx="10227945" cy="941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C10A9052-CA8F-4A9B-B948-E1AC7A2F17CB}"/>
              </a:ext>
            </a:extLst>
          </p:cNvPr>
          <p:cNvSpPr txBox="1"/>
          <p:nvPr/>
        </p:nvSpPr>
        <p:spPr>
          <a:xfrm>
            <a:off x="7933752" y="2188838"/>
            <a:ext cx="265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Zamítáme nulovou hypotézu, data nepochází ze stejného rozdělení.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E41B6C6-A6F9-4AB1-8892-B5D32251A3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14" t="-1018" r="6959" b="1018"/>
          <a:stretch/>
        </p:blipFill>
        <p:spPr>
          <a:xfrm>
            <a:off x="4799026" y="4091706"/>
            <a:ext cx="3215122" cy="156515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E3109FD-FE4F-4ABB-8FE9-6AF872D20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12" y="4187763"/>
            <a:ext cx="3608873" cy="91545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5E42AA5B-E56F-4F20-8331-34E30CD95413}"/>
              </a:ext>
            </a:extLst>
          </p:cNvPr>
          <p:cNvSpPr txBox="1"/>
          <p:nvPr/>
        </p:nvSpPr>
        <p:spPr>
          <a:xfrm>
            <a:off x="8214779" y="4284617"/>
            <a:ext cx="2125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Statisticky významný rozdíl je mezi krajem A </a:t>
            </a:r>
            <a:r>
              <a:rPr lang="cs-CZ" dirty="0" err="1"/>
              <a:t>a</a:t>
            </a:r>
            <a:r>
              <a:rPr lang="cs-CZ" dirty="0"/>
              <a:t> D.</a:t>
            </a:r>
          </a:p>
        </p:txBody>
      </p:sp>
      <p:sp>
        <p:nvSpPr>
          <p:cNvPr id="24" name="Řečová bublina: obdélníkový bublinový popisek 23">
            <a:extLst>
              <a:ext uri="{FF2B5EF4-FFF2-40B4-BE49-F238E27FC236}">
                <a16:creationId xmlns:a16="http://schemas.microsoft.com/office/drawing/2014/main" id="{EE418F0C-0AB0-4329-A032-9C3214A8B3E8}"/>
              </a:ext>
            </a:extLst>
          </p:cNvPr>
          <p:cNvSpPr/>
          <p:nvPr/>
        </p:nvSpPr>
        <p:spPr>
          <a:xfrm>
            <a:off x="718474" y="4187764"/>
            <a:ext cx="527329" cy="976419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Řečová bublina: obdélníkový bublinový popisek 24">
            <a:extLst>
              <a:ext uri="{FF2B5EF4-FFF2-40B4-BE49-F238E27FC236}">
                <a16:creationId xmlns:a16="http://schemas.microsoft.com/office/drawing/2014/main" id="{042BFDE9-352A-4074-9C84-8CE3012F2D33}"/>
              </a:ext>
            </a:extLst>
          </p:cNvPr>
          <p:cNvSpPr/>
          <p:nvPr/>
        </p:nvSpPr>
        <p:spPr>
          <a:xfrm>
            <a:off x="1324228" y="4187762"/>
            <a:ext cx="527329" cy="976419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E7A3ACA3-15DE-43EE-A223-9E70385281F6}"/>
              </a:ext>
            </a:extLst>
          </p:cNvPr>
          <p:cNvSpPr/>
          <p:nvPr/>
        </p:nvSpPr>
        <p:spPr>
          <a:xfrm>
            <a:off x="3747337" y="4187762"/>
            <a:ext cx="527329" cy="976419"/>
          </a:xfrm>
          <a:prstGeom prst="wedgeRectCallo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E973CD3-7DE7-46FA-825E-836DB20AD9C1}"/>
              </a:ext>
            </a:extLst>
          </p:cNvPr>
          <p:cNvSpPr txBox="1"/>
          <p:nvPr/>
        </p:nvSpPr>
        <p:spPr>
          <a:xfrm>
            <a:off x="563312" y="5263202"/>
            <a:ext cx="81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Výběr č.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A7056F6-079B-4B9C-9567-3C708FF7E328}"/>
              </a:ext>
            </a:extLst>
          </p:cNvPr>
          <p:cNvSpPr txBox="1"/>
          <p:nvPr/>
        </p:nvSpPr>
        <p:spPr>
          <a:xfrm>
            <a:off x="1274168" y="5263202"/>
            <a:ext cx="81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Výběr č.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C8D1A50-AC24-478F-8117-A240C78C3A96}"/>
              </a:ext>
            </a:extLst>
          </p:cNvPr>
          <p:cNvSpPr txBox="1"/>
          <p:nvPr/>
        </p:nvSpPr>
        <p:spPr>
          <a:xfrm>
            <a:off x="3604415" y="524925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</a:t>
            </a:r>
          </a:p>
        </p:txBody>
      </p:sp>
    </p:spTree>
    <p:extLst>
      <p:ext uri="{BB962C8B-B14F-4D97-AF65-F5344CB8AC3E}">
        <p14:creationId xmlns:p14="http://schemas.microsoft.com/office/powerpoint/2010/main" val="73761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9742-F7C5-4345-8D2E-6EF9ED8F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Friedmanův</a:t>
            </a:r>
            <a:r>
              <a:rPr lang="cs-CZ" dirty="0"/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2E2E6-F7DB-48B4-9FF2-01B05487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0" y="1996655"/>
            <a:ext cx="9945660" cy="202501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Neparametrická obdoba </a:t>
            </a:r>
            <a:r>
              <a:rPr lang="cs-CZ" dirty="0" err="1"/>
              <a:t>dvoufaktorového</a:t>
            </a:r>
            <a:r>
              <a:rPr lang="cs-CZ" dirty="0"/>
              <a:t> testu ANOVA.</a:t>
            </a:r>
          </a:p>
          <a:p>
            <a:r>
              <a:rPr lang="cs-CZ" dirty="0"/>
              <a:t>Předpoklad: párová data</a:t>
            </a:r>
          </a:p>
          <a:p>
            <a:r>
              <a:rPr lang="cs-CZ" dirty="0"/>
              <a:t>Používáme v případě, kdy nemáme normalitu dat nebo stejný rozptyl dat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stačí, abychom zamítnuli tvrzení pro 1 výběr a musíme použít </a:t>
            </a:r>
            <a:r>
              <a:rPr lang="cs-CZ" dirty="0" err="1">
                <a:sym typeface="Wingdings" panose="05000000000000000000" pitchFamily="2" charset="2"/>
              </a:rPr>
              <a:t>Friedmanův</a:t>
            </a:r>
            <a:r>
              <a:rPr lang="cs-CZ" dirty="0">
                <a:sym typeface="Wingdings" panose="05000000000000000000" pitchFamily="2" charset="2"/>
              </a:rPr>
              <a:t> test</a:t>
            </a:r>
          </a:p>
          <a:p>
            <a:r>
              <a:rPr lang="cs-CZ" dirty="0">
                <a:sym typeface="Wingdings" panose="05000000000000000000" pitchFamily="2" charset="2"/>
              </a:rPr>
              <a:t>U </a:t>
            </a:r>
            <a:r>
              <a:rPr lang="cs-CZ" dirty="0" err="1">
                <a:sym typeface="Wingdings" panose="05000000000000000000" pitchFamily="2" charset="2"/>
              </a:rPr>
              <a:t>Friedmanova</a:t>
            </a:r>
            <a:r>
              <a:rPr lang="cs-CZ" dirty="0">
                <a:sym typeface="Wingdings" panose="05000000000000000000" pitchFamily="2" charset="2"/>
              </a:rPr>
              <a:t> testu také sledujeme 2 faktory – tedy po sloupcích a po řádcích. 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/>
              <p:nvPr/>
            </p:nvSpPr>
            <p:spPr>
              <a:xfrm>
                <a:off x="418391" y="3965992"/>
                <a:ext cx="10227945" cy="2093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500" dirty="0"/>
                  <a:t>Tvrzení po řádcích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všechna data (groups) pochází ze stejného rozdělení, tedy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všechna data (</a:t>
                </a:r>
                <a:r>
                  <a:rPr lang="cs-CZ" sz="1500" dirty="0" err="1"/>
                  <a:t>groups</a:t>
                </a:r>
                <a:r>
                  <a:rPr lang="cs-CZ" sz="1500" dirty="0"/>
                  <a:t>) nepochází ze stejného rozdělení,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6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 lvl="1"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600" dirty="0"/>
                  <a:t>Tvrzení po sloupcích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H0: všechna data (groups) pochází ze stejného rozdělení, tedy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600" dirty="0"/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HA: všechna data (</a:t>
                </a:r>
                <a:r>
                  <a:rPr lang="cs-CZ" sz="1600" dirty="0" err="1"/>
                  <a:t>groups</a:t>
                </a:r>
                <a:r>
                  <a:rPr lang="cs-CZ" sz="1600" dirty="0"/>
                  <a:t>) nepochází ze stejného rozdělení,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5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03D2D4D-981A-4C31-9CD5-C005A17BF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1" y="3965992"/>
                <a:ext cx="10227945" cy="2093009"/>
              </a:xfrm>
              <a:prstGeom prst="rect">
                <a:avLst/>
              </a:prstGeom>
              <a:blipFill>
                <a:blip r:embed="rId3"/>
                <a:stretch>
                  <a:fillRect t="-583" b="-1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2F80E-6515-4DD3-96FE-3B20A233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E9CC570C-8E7C-4A2D-97CD-5C85B181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52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08241" y="424194"/>
            <a:ext cx="10058400" cy="5443946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B30AE46-6FF0-4131-9476-0F9AE5F1F17C}"/>
              </a:ext>
            </a:extLst>
          </p:cNvPr>
          <p:cNvSpPr/>
          <p:nvPr/>
        </p:nvSpPr>
        <p:spPr>
          <a:xfrm>
            <a:off x="508240" y="2453296"/>
            <a:ext cx="10058399" cy="3414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ástupný symbol pro zápatí 4">
            <a:extLst>
              <a:ext uri="{FF2B5EF4-FFF2-40B4-BE49-F238E27FC236}">
                <a16:creationId xmlns:a16="http://schemas.microsoft.com/office/drawing/2014/main" id="{94037A5F-F492-4237-B8E6-4785B27D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24" name="Zástupný symbol pro číslo snímku 3">
            <a:extLst>
              <a:ext uri="{FF2B5EF4-FFF2-40B4-BE49-F238E27FC236}">
                <a16:creationId xmlns:a16="http://schemas.microsoft.com/office/drawing/2014/main" id="{07F64646-AEF8-4A97-8D75-D3C75406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DCA6E-6504-483E-9D15-ABD66FD6D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136" y="582750"/>
            <a:ext cx="4961478" cy="17240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Na 6 myších jsme otestovali náročnost vyřešení bludiště. Každá myš musela proběhnout 4 bludiště. Dobu jejich cesty (ve  vteřinách) jsme zapsali do tabulky</a:t>
            </a:r>
            <a:r>
              <a:rPr lang="en-US" i="1" dirty="0">
                <a:solidFill>
                  <a:schemeClr val="tx1"/>
                </a:solidFill>
              </a:rPr>
              <a:t>. Na </a:t>
            </a:r>
            <a:r>
              <a:rPr lang="cs-CZ" i="1" dirty="0">
                <a:solidFill>
                  <a:schemeClr val="tx1"/>
                </a:solidFill>
              </a:rPr>
              <a:t>hladině významnosti 0,05 testujte tvrzení, že doba proběhnutí bludiště nezáleží na typu bludiště ani na myši. Předpokládáme normalitu dat.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1CFA30-F7F1-4668-9B5F-B3A6D18B8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35457"/>
              </p:ext>
            </p:extLst>
          </p:nvPr>
        </p:nvGraphicFramePr>
        <p:xfrm>
          <a:off x="5575509" y="531774"/>
          <a:ext cx="5003978" cy="15771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8665">
                  <a:extLst>
                    <a:ext uri="{9D8B030D-6E8A-4147-A177-3AD203B41FA5}">
                      <a16:colId xmlns:a16="http://schemas.microsoft.com/office/drawing/2014/main" val="383978024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244231137"/>
                    </a:ext>
                  </a:extLst>
                </a:gridCol>
                <a:gridCol w="652508">
                  <a:extLst>
                    <a:ext uri="{9D8B030D-6E8A-4147-A177-3AD203B41FA5}">
                      <a16:colId xmlns:a16="http://schemas.microsoft.com/office/drawing/2014/main" val="2103052613"/>
                    </a:ext>
                  </a:extLst>
                </a:gridCol>
                <a:gridCol w="683313">
                  <a:extLst>
                    <a:ext uri="{9D8B030D-6E8A-4147-A177-3AD203B41FA5}">
                      <a16:colId xmlns:a16="http://schemas.microsoft.com/office/drawing/2014/main" val="918429232"/>
                    </a:ext>
                  </a:extLst>
                </a:gridCol>
                <a:gridCol w="683313">
                  <a:extLst>
                    <a:ext uri="{9D8B030D-6E8A-4147-A177-3AD203B41FA5}">
                      <a16:colId xmlns:a16="http://schemas.microsoft.com/office/drawing/2014/main" val="4059085394"/>
                    </a:ext>
                  </a:extLst>
                </a:gridCol>
                <a:gridCol w="683313">
                  <a:extLst>
                    <a:ext uri="{9D8B030D-6E8A-4147-A177-3AD203B41FA5}">
                      <a16:colId xmlns:a16="http://schemas.microsoft.com/office/drawing/2014/main" val="1390451534"/>
                    </a:ext>
                  </a:extLst>
                </a:gridCol>
                <a:gridCol w="725161">
                  <a:extLst>
                    <a:ext uri="{9D8B030D-6E8A-4147-A177-3AD203B41FA5}">
                      <a16:colId xmlns:a16="http://schemas.microsoft.com/office/drawing/2014/main" val="706895001"/>
                    </a:ext>
                  </a:extLst>
                </a:gridCol>
              </a:tblGrid>
              <a:tr h="3579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 Myš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Myš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Myš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Myš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Myš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Myš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32227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Bludiště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92334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Bludiště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127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14055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Bludiště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03656"/>
                  </a:ext>
                </a:extLst>
              </a:tr>
              <a:tr h="283541">
                <a:tc>
                  <a:txBody>
                    <a:bodyPr/>
                    <a:lstStyle/>
                    <a:p>
                      <a:r>
                        <a:rPr lang="cs-CZ" sz="1400" dirty="0"/>
                        <a:t>Bludiště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1239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0F004FE-5274-4BB7-829E-CB7CC079782E}"/>
              </a:ext>
            </a:extLst>
          </p:cNvPr>
          <p:cNvSpPr txBox="1"/>
          <p:nvPr/>
        </p:nvSpPr>
        <p:spPr>
          <a:xfrm>
            <a:off x="4612388" y="2447147"/>
            <a:ext cx="190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-</a:t>
            </a:r>
            <a:r>
              <a:rPr lang="en-US" sz="2800" dirty="0">
                <a:solidFill>
                  <a:srgbClr val="00B050"/>
                </a:solidFill>
              </a:rPr>
              <a:t>anal</a:t>
            </a:r>
            <a:r>
              <a:rPr lang="cs-CZ" sz="2800" dirty="0" err="1">
                <a:solidFill>
                  <a:srgbClr val="00B050"/>
                </a:solidFill>
              </a:rPr>
              <a:t>ýza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E59E8F-D145-4945-9076-433C6AC2769D}"/>
              </a:ext>
            </a:extLst>
          </p:cNvPr>
          <p:cNvSpPr txBox="1"/>
          <p:nvPr/>
        </p:nvSpPr>
        <p:spPr>
          <a:xfrm>
            <a:off x="619638" y="2875816"/>
            <a:ext cx="980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</a:t>
            </a:r>
            <a:r>
              <a:rPr lang="en-US" dirty="0"/>
              <a:t>Test normality </a:t>
            </a:r>
            <a:r>
              <a:rPr lang="en-US" dirty="0" err="1"/>
              <a:t>dat</a:t>
            </a:r>
            <a:r>
              <a:rPr lang="cs-CZ" dirty="0"/>
              <a:t>: </a:t>
            </a:r>
            <a:r>
              <a:rPr lang="cs-CZ" sz="1400" dirty="0"/>
              <a:t>ze zadání máme zadáno. Jinak bychom museli udělat test pro každý řádek a každý sloupec, tedy 10 testů normality. Každý by musel vyjít jako normální, abychom mohli použít ANOVA test.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E9EDE6-B1BD-4001-BA83-975D7AAEAA75}"/>
              </a:ext>
            </a:extLst>
          </p:cNvPr>
          <p:cNvSpPr txBox="1"/>
          <p:nvPr/>
        </p:nvSpPr>
        <p:spPr>
          <a:xfrm>
            <a:off x="455346" y="3343974"/>
            <a:ext cx="676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</a:t>
            </a:r>
            <a:r>
              <a:rPr lang="cs-CZ" dirty="0" err="1"/>
              <a:t>Bartlettův</a:t>
            </a:r>
            <a:r>
              <a:rPr lang="cs-CZ" dirty="0"/>
              <a:t> test: </a:t>
            </a:r>
            <a:r>
              <a:rPr lang="cs-CZ" sz="1400" dirty="0"/>
              <a:t>musíme zjistit, zda jsou shodné rozptyly po sloupcích i po řádcích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0E70DC-A9CE-4EFF-A09F-3E24FE842E94}"/>
              </a:ext>
            </a:extLst>
          </p:cNvPr>
          <p:cNvSpPr txBox="1"/>
          <p:nvPr/>
        </p:nvSpPr>
        <p:spPr>
          <a:xfrm>
            <a:off x="1057782" y="4006478"/>
            <a:ext cx="230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řádcích (4 bludiště)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7CA63F-F0DC-4DE9-A5B5-A3A03534C19F}"/>
              </a:ext>
            </a:extLst>
          </p:cNvPr>
          <p:cNvSpPr txBox="1"/>
          <p:nvPr/>
        </p:nvSpPr>
        <p:spPr>
          <a:xfrm>
            <a:off x="5831129" y="4006478"/>
            <a:ext cx="218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sloupcích (6 myší)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1B5365E-3C74-49BC-B80C-B168BA7B8ED7}"/>
              </a:ext>
            </a:extLst>
          </p:cNvPr>
          <p:cNvSpPr txBox="1"/>
          <p:nvPr/>
        </p:nvSpPr>
        <p:spPr>
          <a:xfrm>
            <a:off x="3769667" y="5417714"/>
            <a:ext cx="97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nezamítáme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7387433-3BD7-4A63-BAAB-F92F12DB2246}"/>
              </a:ext>
            </a:extLst>
          </p:cNvPr>
          <p:cNvSpPr txBox="1"/>
          <p:nvPr/>
        </p:nvSpPr>
        <p:spPr>
          <a:xfrm>
            <a:off x="8313263" y="5417713"/>
            <a:ext cx="89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ZAMÍTÁME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88EBBF4-6F05-4499-9210-10F945B3E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6923"/>
          <a:stretch/>
        </p:blipFill>
        <p:spPr bwMode="auto">
          <a:xfrm>
            <a:off x="1110726" y="4390853"/>
            <a:ext cx="2199688" cy="9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2BC84BA-569B-410F-85E5-3C032B026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7505"/>
          <a:stretch/>
        </p:blipFill>
        <p:spPr bwMode="auto">
          <a:xfrm>
            <a:off x="5916820" y="4386578"/>
            <a:ext cx="1880168" cy="9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D3E971-986F-42D0-8773-5D83214E1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921" y="4375810"/>
            <a:ext cx="1890764" cy="4269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EEF1AC-BA79-4DD1-9E4B-5FDCAB55E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184" y="4428350"/>
            <a:ext cx="1744182" cy="387872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D82948B-1F0A-44D0-8296-7C2620DF7F6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259501" y="4827016"/>
            <a:ext cx="373928" cy="59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32965F5-12BE-497A-B15E-902DF3DEB5FC}"/>
              </a:ext>
            </a:extLst>
          </p:cNvPr>
          <p:cNvCxnSpPr>
            <a:cxnSpLocks/>
          </p:cNvCxnSpPr>
          <p:nvPr/>
        </p:nvCxnSpPr>
        <p:spPr>
          <a:xfrm flipH="1">
            <a:off x="8872549" y="4792261"/>
            <a:ext cx="473043" cy="625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5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5DA33-7370-4033-A3B8-524E4CB1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TH: Počet výběrů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48F79-5C40-450B-BBCA-8D304559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TH rozlišuje pro určitý počet výběru: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/>
                </a:solidFill>
              </a:rPr>
              <a:t>1 výběr: Někdo tvrdí, že </a:t>
            </a:r>
            <a:r>
              <a:rPr lang="cs-CZ" dirty="0">
                <a:solidFill>
                  <a:schemeClr val="accent3"/>
                </a:solidFill>
              </a:rPr>
              <a:t>parametr výběru č</a:t>
            </a:r>
            <a:r>
              <a:rPr lang="cs-CZ" sz="1500" dirty="0">
                <a:solidFill>
                  <a:schemeClr val="accent3"/>
                </a:solidFill>
              </a:rPr>
              <a:t>. 1 /rozdělení z výběru </a:t>
            </a:r>
            <a:r>
              <a:rPr lang="cs-CZ" dirty="0">
                <a:solidFill>
                  <a:srgbClr val="0070C0"/>
                </a:solidFill>
              </a:rPr>
              <a:t>má hodnotu </a:t>
            </a:r>
            <a:r>
              <a:rPr lang="cs-CZ" dirty="0" err="1">
                <a:solidFill>
                  <a:srgbClr val="0070C0"/>
                </a:solidFill>
              </a:rPr>
              <a:t>xy</a:t>
            </a:r>
            <a:endParaRPr lang="cs-CZ" dirty="0">
              <a:solidFill>
                <a:schemeClr val="tx1"/>
              </a:solidFill>
            </a:endParaRP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Výrobce tvrdí, že průměrná doba výroby jeho výrobku je 2h.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Studenti tvrdí, že průměrná doba studia vysoké škole je vyšší než 5h/týdně.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2 výběry: Někdo tvrdí, že </a:t>
            </a:r>
            <a:r>
              <a:rPr lang="cs-CZ" dirty="0">
                <a:solidFill>
                  <a:schemeClr val="accent3"/>
                </a:solidFill>
              </a:rPr>
              <a:t>parametr výběru č. 1 </a:t>
            </a:r>
            <a:r>
              <a:rPr lang="cs-CZ" dirty="0">
                <a:solidFill>
                  <a:schemeClr val="tx1"/>
                </a:solidFill>
              </a:rPr>
              <a:t>je stejný jako </a:t>
            </a:r>
            <a:r>
              <a:rPr lang="cs-CZ" dirty="0">
                <a:solidFill>
                  <a:srgbClr val="0070C0"/>
                </a:solidFill>
              </a:rPr>
              <a:t>parametr výběru č. 2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Výrobce tvrdí, že vyrábí výrobky rychleji než jeho konkurent.  (není zde dána žádná přesná hodnota)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Studenti tvrdí, že průměrná doba studia na vysoké škole je vyšší než na střední škole.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dirty="0">
                <a:solidFill>
                  <a:schemeClr val="tx1"/>
                </a:solidFill>
              </a:rPr>
              <a:t>3 a více výběrů: Někdo tvrdí, že </a:t>
            </a:r>
            <a:r>
              <a:rPr lang="cs-CZ" dirty="0">
                <a:solidFill>
                  <a:schemeClr val="accent3"/>
                </a:solidFill>
              </a:rPr>
              <a:t>parametr výběru č. 1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rgbClr val="0070C0"/>
                </a:solidFill>
              </a:rPr>
              <a:t>parametr výběru č. 2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rgbClr val="00B050"/>
                </a:solidFill>
              </a:rPr>
              <a:t>parametr výběru 3</a:t>
            </a:r>
            <a:r>
              <a:rPr lang="cs-CZ" dirty="0">
                <a:solidFill>
                  <a:schemeClr val="tx1"/>
                </a:solidFill>
              </a:rPr>
              <a:t>…. jsou stejné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dirty="0">
                <a:solidFill>
                  <a:schemeClr val="tx1"/>
                </a:solidFill>
              </a:rPr>
              <a:t>Výrobce tvrdí, že vyrábí výrobky stejně rychle jako jeho konkurenti. (není zde zadána žádná hodnota, ale naopak je víc konkurentů, tedy víc výběrů).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dirty="0">
                <a:solidFill>
                  <a:schemeClr val="tx1"/>
                </a:solidFill>
              </a:rPr>
              <a:t>Studenti tvrdí, že průměrná doba jeho studia na vysoké škole je stejná jako na předcházejících školách. (výběry: mateřská škola, základní škola, střední škola, vysoká škola)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dirty="0">
                <a:solidFill>
                  <a:schemeClr val="tx1"/>
                </a:solidFill>
              </a:rPr>
              <a:t> Určení rychlosti různými přístroji je stejně dobré (výběry: policejní radar, pevný radar, </a:t>
            </a:r>
            <a:r>
              <a:rPr lang="cs-CZ" dirty="0" err="1">
                <a:solidFill>
                  <a:schemeClr val="tx1"/>
                </a:solidFill>
              </a:rPr>
              <a:t>gps</a:t>
            </a:r>
            <a:r>
              <a:rPr lang="cs-CZ" dirty="0">
                <a:solidFill>
                  <a:schemeClr val="tx1"/>
                </a:solidFill>
              </a:rPr>
              <a:t> detekce…)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A62E81E-D50C-4088-9275-9793355B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</a:t>
            </a:r>
            <a:r>
              <a:rPr lang="cs-CZ" dirty="0"/>
              <a:t>3</a:t>
            </a:r>
            <a:r>
              <a:rPr lang="en-US" dirty="0"/>
              <a:t> </a:t>
            </a:r>
            <a:r>
              <a:rPr lang="cs-CZ" dirty="0"/>
              <a:t>výběry 1/4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E477DC83-9607-4741-964E-3513F7E2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0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453158" y="444138"/>
            <a:ext cx="10084848" cy="5228568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id="{312BC806-6D6A-45A4-8ACB-D0D155FD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Frieadmanův</a:t>
            </a:r>
            <a:r>
              <a:rPr lang="cs-CZ" dirty="0"/>
              <a:t> test 3/3</a:t>
            </a: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72EEFC57-6AF5-4782-AFDD-B8E63D91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20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/>
              <p:nvPr/>
            </p:nvSpPr>
            <p:spPr>
              <a:xfrm>
                <a:off x="1012263" y="1476821"/>
                <a:ext cx="4174391" cy="997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sz="1600" dirty="0">
                    <a:solidFill>
                      <a:srgbClr val="FF0000"/>
                    </a:solidFill>
                  </a:rPr>
                  <a:t>Po řádcích (bludiště jsou stejně těžká)</a:t>
                </a:r>
              </a:p>
              <a:p>
                <a:pPr>
                  <a:spcBef>
                    <a:spcPts val="0"/>
                  </a:spcBef>
                </a:pPr>
                <a:r>
                  <a:rPr lang="cs-CZ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  <a:p>
                <a:r>
                  <a:rPr lang="cs-CZ" sz="1600" dirty="0">
                    <a:solidFill>
                      <a:srgbClr val="FF0000"/>
                    </a:solidFill>
                  </a:rPr>
                  <a:t>HA: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63" y="1476821"/>
                <a:ext cx="4174391" cy="997837"/>
              </a:xfrm>
              <a:prstGeom prst="rect">
                <a:avLst/>
              </a:prstGeom>
              <a:blipFill>
                <a:blip r:embed="rId3"/>
                <a:stretch>
                  <a:fillRect l="-730" t="-1829" b="-30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0D729AB7-9BCA-4505-B9A1-2D85A79AB696}"/>
              </a:ext>
            </a:extLst>
          </p:cNvPr>
          <p:cNvSpPr txBox="1"/>
          <p:nvPr/>
        </p:nvSpPr>
        <p:spPr>
          <a:xfrm>
            <a:off x="1143178" y="964678"/>
            <a:ext cx="27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Test: </a:t>
            </a:r>
            <a:r>
              <a:rPr lang="cs-CZ" sz="2400" dirty="0" err="1"/>
              <a:t>Friedman</a:t>
            </a:r>
            <a:r>
              <a:rPr lang="cs-CZ" sz="2400" dirty="0"/>
              <a:t> test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C572611-FB30-4642-8047-342E1ADE845C}"/>
              </a:ext>
            </a:extLst>
          </p:cNvPr>
          <p:cNvSpPr/>
          <p:nvPr/>
        </p:nvSpPr>
        <p:spPr>
          <a:xfrm>
            <a:off x="4721288" y="450670"/>
            <a:ext cx="117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F329834-6C06-4FD5-9661-3252076E161A}"/>
                  </a:ext>
                </a:extLst>
              </p:cNvPr>
              <p:cNvSpPr/>
              <p:nvPr/>
            </p:nvSpPr>
            <p:spPr>
              <a:xfrm>
                <a:off x="5896945" y="1494813"/>
                <a:ext cx="4761355" cy="997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sz="1600" dirty="0">
                    <a:solidFill>
                      <a:srgbClr val="FF0000"/>
                    </a:solidFill>
                  </a:rPr>
                  <a:t>Po sloupcích (všechny myši běhají stejně rychle)</a:t>
                </a:r>
              </a:p>
              <a:p>
                <a:pPr>
                  <a:spcBef>
                    <a:spcPts val="0"/>
                  </a:spcBef>
                </a:pPr>
                <a:r>
                  <a:rPr lang="cs-CZ" sz="1600" dirty="0">
                    <a:solidFill>
                      <a:srgbClr val="FF0000"/>
                    </a:solidFill>
                  </a:rPr>
                  <a:t>H0: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cs-CZ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sz="1600" b="1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cs-CZ" sz="1600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(6)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F329834-6C06-4FD5-9661-3252076E1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45" y="1494813"/>
                <a:ext cx="4761355" cy="997837"/>
              </a:xfrm>
              <a:prstGeom prst="rect">
                <a:avLst/>
              </a:prstGeom>
              <a:blipFill>
                <a:blip r:embed="rId4"/>
                <a:stretch>
                  <a:fillRect l="-640" t="-1829" b="-30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BCAEC2C4-735B-48E2-BA7B-86D933EB0523}"/>
              </a:ext>
            </a:extLst>
          </p:cNvPr>
          <p:cNvSpPr/>
          <p:nvPr/>
        </p:nvSpPr>
        <p:spPr>
          <a:xfrm>
            <a:off x="453157" y="3840480"/>
            <a:ext cx="10084847" cy="1829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C63C6DB-75F2-4B8A-91B2-6D3D28AFB340}"/>
              </a:ext>
            </a:extLst>
          </p:cNvPr>
          <p:cNvSpPr txBox="1"/>
          <p:nvPr/>
        </p:nvSpPr>
        <p:spPr>
          <a:xfrm>
            <a:off x="4324705" y="3881323"/>
            <a:ext cx="208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Post-analýza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2A364-9D98-4868-B791-06CF84F1D3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85"/>
          <a:stretch/>
        </p:blipFill>
        <p:spPr>
          <a:xfrm>
            <a:off x="1133123" y="2504096"/>
            <a:ext cx="2868401" cy="10587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20B53D-25DB-4967-AE8A-643CD4BB4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143"/>
          <a:stretch/>
        </p:blipFill>
        <p:spPr>
          <a:xfrm>
            <a:off x="6520600" y="2522909"/>
            <a:ext cx="2868402" cy="1064328"/>
          </a:xfrm>
          <a:prstGeom prst="rect">
            <a:avLst/>
          </a:prstGeom>
        </p:spPr>
      </p:pic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FB0EC997-52D0-4159-9137-F01664443E5B}"/>
              </a:ext>
            </a:extLst>
          </p:cNvPr>
          <p:cNvSpPr/>
          <p:nvPr/>
        </p:nvSpPr>
        <p:spPr>
          <a:xfrm>
            <a:off x="3329510" y="2915715"/>
            <a:ext cx="535718" cy="152556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7AEFCD5-2A47-4F43-B26E-543B62C0D443}"/>
              </a:ext>
            </a:extLst>
          </p:cNvPr>
          <p:cNvSpPr txBox="1"/>
          <p:nvPr/>
        </p:nvSpPr>
        <p:spPr>
          <a:xfrm>
            <a:off x="3122113" y="3077912"/>
            <a:ext cx="928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>
                    <a:lumMod val="75000"/>
                  </a:schemeClr>
                </a:solidFill>
              </a:rPr>
              <a:t>nezamítáme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3D26DD39-0762-4C22-9977-63EDB7359A09}"/>
              </a:ext>
            </a:extLst>
          </p:cNvPr>
          <p:cNvSpPr/>
          <p:nvPr/>
        </p:nvSpPr>
        <p:spPr>
          <a:xfrm>
            <a:off x="8663693" y="2939592"/>
            <a:ext cx="535718" cy="152556"/>
          </a:xfrm>
          <a:prstGeom prst="wedgeRectCallou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5BFEE42-A5CD-43C1-88D5-BA4F6CCF954F}"/>
              </a:ext>
            </a:extLst>
          </p:cNvPr>
          <p:cNvSpPr txBox="1"/>
          <p:nvPr/>
        </p:nvSpPr>
        <p:spPr>
          <a:xfrm>
            <a:off x="8570596" y="3135226"/>
            <a:ext cx="9286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zamítáme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16A278-05D5-4793-9D2E-0AC9980B9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18" y="4344160"/>
            <a:ext cx="5052343" cy="12721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1B6B9A-18F7-4527-B5F2-283430545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085" y="4420443"/>
            <a:ext cx="4384549" cy="86549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C2AEBC-F5BE-4EA5-BE84-9DFEFD01FE50}"/>
              </a:ext>
            </a:extLst>
          </p:cNvPr>
          <p:cNvSpPr txBox="1"/>
          <p:nvPr/>
        </p:nvSpPr>
        <p:spPr>
          <a:xfrm>
            <a:off x="5565323" y="5277714"/>
            <a:ext cx="431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Statisticky významný rozdíl je mezi 4. a 5. myší.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A0E1279-C36D-4928-AE07-526369F5B750}"/>
              </a:ext>
            </a:extLst>
          </p:cNvPr>
          <p:cNvSpPr/>
          <p:nvPr/>
        </p:nvSpPr>
        <p:spPr>
          <a:xfrm>
            <a:off x="5565323" y="4746914"/>
            <a:ext cx="4310071" cy="1717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78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CDDBE-838B-45EB-A826-13498A0B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 pro 3 a více výběrů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69F13-25EF-4B93-B4CF-48F0484E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Zkoumáme vztah mezi vysvětlovanými (y) a vysvětlujícími proměnnými (x).</a:t>
            </a:r>
          </a:p>
          <a:p>
            <a:r>
              <a:rPr lang="cs-CZ" dirty="0"/>
              <a:t>Vysvětlující proměnné označujeme jako faktory, které sledujeme. </a:t>
            </a:r>
          </a:p>
          <a:p>
            <a:r>
              <a:rPr lang="cs-CZ" dirty="0"/>
              <a:t>Příklady pro 1 faktor</a:t>
            </a:r>
            <a:r>
              <a:rPr lang="en-US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nepárová/párová data</a:t>
            </a:r>
            <a:r>
              <a:rPr lang="cs-CZ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Cena vozidla (vysvětlovaná proměnná) závisí na stáří vozidla </a:t>
            </a:r>
            <a:r>
              <a:rPr lang="en-US" dirty="0"/>
              <a:t>(</a:t>
            </a:r>
            <a:r>
              <a:rPr lang="en-US" dirty="0" err="1"/>
              <a:t>faktor</a:t>
            </a:r>
            <a:r>
              <a:rPr lang="en-US" dirty="0"/>
              <a:t>)</a:t>
            </a:r>
            <a:r>
              <a:rPr lang="cs-CZ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Počet ujetých km je ovlivněn cenou benzínu.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Velikost sklizně (vysvětlovaná proměnná) závisí na stáří stromu (faktor).</a:t>
            </a:r>
          </a:p>
          <a:p>
            <a:r>
              <a:rPr lang="cs-CZ" dirty="0"/>
              <a:t>Příklady 2 faktory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/>
              <a:t>párová data</a:t>
            </a:r>
            <a:r>
              <a:rPr lang="en-US" dirty="0"/>
              <a:t>: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Cena vozidla (vysvětlovaná proměnná) závisí na stáří vozidla (faktor 1) nebo na značce vozidla (faktor2).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Cena benzínu (vysvětlovaná proměnná) závisí na kurzu dolaru (faktor 1) nebo na prodejci (faktor 2)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2780F96-A402-4F28-AA15-1DB84AF4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</a:t>
            </a:r>
            <a:r>
              <a:rPr lang="cs-CZ" dirty="0"/>
              <a:t>3</a:t>
            </a:r>
            <a:r>
              <a:rPr lang="en-US" dirty="0"/>
              <a:t> </a:t>
            </a:r>
            <a:r>
              <a:rPr lang="cs-CZ" dirty="0"/>
              <a:t>výběry 2/4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A27811DF-7E1E-4EC5-9366-EFEFE353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11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A2BCBB00-A317-4F77-84BC-168B46E89456}"/>
              </a:ext>
            </a:extLst>
          </p:cNvPr>
          <p:cNvSpPr/>
          <p:nvPr/>
        </p:nvSpPr>
        <p:spPr>
          <a:xfrm>
            <a:off x="5840618" y="2459366"/>
            <a:ext cx="4644711" cy="34752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39FA38C-D22A-4387-8CFE-41BD7B84B343}"/>
              </a:ext>
            </a:extLst>
          </p:cNvPr>
          <p:cNvSpPr/>
          <p:nvPr/>
        </p:nvSpPr>
        <p:spPr>
          <a:xfrm>
            <a:off x="766353" y="2459366"/>
            <a:ext cx="4563293" cy="347526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06E51-67AF-4092-A121-1E5F5C57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TH: počet výběrů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A728151-4204-4C94-B31C-C67529BE5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582630"/>
            <a:ext cx="4345577" cy="77501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H0: </a:t>
            </a:r>
            <a:r>
              <a:rPr lang="cs-CZ" cap="none" dirty="0"/>
              <a:t>Ověřte tvrzení, že pohlaví nemá vliv na průměrnou délku nákupu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8E3F925-EDF7-4810-96BC-2F84C62E86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3775496"/>
                <a:ext cx="2420983" cy="15106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Druhy pohlaví: muž, žena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cs-CZ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</a:pPr>
                <a:r>
                  <a:rPr lang="cs-CZ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8E3F925-EDF7-4810-96BC-2F84C62E8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3775496"/>
                <a:ext cx="2420983" cy="1510608"/>
              </a:xfrm>
              <a:blipFill>
                <a:blip r:embed="rId3"/>
                <a:stretch>
                  <a:fillRect l="-7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F9BC217-6C89-4A86-AEC4-99E740E33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6661" y="2597633"/>
            <a:ext cx="4412621" cy="64633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H0: </a:t>
            </a:r>
            <a:r>
              <a:rPr lang="cs-CZ" cap="none" dirty="0">
                <a:solidFill>
                  <a:schemeClr val="tx1"/>
                </a:solidFill>
              </a:rPr>
              <a:t>Ověřte tvrzení, že pohlaví nemá vliv na průměrnou délku nákupu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72973133-CBB0-4C82-A74D-AC73C9CD074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741990" y="3331359"/>
                <a:ext cx="4644711" cy="175444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Druhy pohlaví: muž, žena, </a:t>
                </a:r>
                <a:r>
                  <a:rPr lang="cs-CZ" dirty="0" err="1"/>
                  <a:t>agender</a:t>
                </a:r>
                <a:r>
                  <a:rPr lang="cs-CZ" dirty="0"/>
                  <a:t>, </a:t>
                </a:r>
                <a:r>
                  <a:rPr lang="cs-CZ" dirty="0" err="1"/>
                  <a:t>bigender</a:t>
                </a:r>
                <a:r>
                  <a:rPr lang="cs-CZ" dirty="0"/>
                  <a:t>, Non-</a:t>
                </a:r>
                <a:r>
                  <a:rPr lang="cs-CZ" dirty="0" err="1"/>
                  <a:t>binary</a:t>
                </a:r>
                <a:r>
                  <a:rPr lang="cs-CZ" dirty="0"/>
                  <a:t>...</a:t>
                </a:r>
              </a:p>
              <a:p>
                <a:endParaRPr lang="cs-CZ" dirty="0"/>
              </a:p>
              <a:p>
                <a:pPr>
                  <a:spcBef>
                    <a:spcPts val="0"/>
                  </a:spcBef>
                </a:pPr>
                <a:r>
                  <a:rPr lang="cs-CZ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cs-CZ" dirty="0"/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72973133-CBB0-4C82-A74D-AC73C9CD0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741990" y="3331359"/>
                <a:ext cx="4644711" cy="1754448"/>
              </a:xfrm>
              <a:blipFill>
                <a:blip r:embed="rId4"/>
                <a:stretch>
                  <a:fillRect l="-3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082493CA-4073-4499-9761-7027113AC68D}"/>
              </a:ext>
            </a:extLst>
          </p:cNvPr>
          <p:cNvSpPr/>
          <p:nvPr/>
        </p:nvSpPr>
        <p:spPr>
          <a:xfrm>
            <a:off x="1097279" y="1813035"/>
            <a:ext cx="988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Někdy se může stát, že se v průběhu zpracování dat změní situace a je nutno změnit test.</a:t>
            </a:r>
          </a:p>
          <a:p>
            <a:r>
              <a:rPr lang="cs-CZ" dirty="0"/>
              <a:t>Ukážeme si to na příkladu: vývoj pohlaví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38FC1D6-E11F-4F5B-B055-78DC2AFE0759}"/>
              </a:ext>
            </a:extLst>
          </p:cNvPr>
          <p:cNvSpPr txBox="1"/>
          <p:nvPr/>
        </p:nvSpPr>
        <p:spPr>
          <a:xfrm rot="18148893">
            <a:off x="3841943" y="3818920"/>
            <a:ext cx="151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cs-CZ" sz="3200" dirty="0"/>
              <a:t>ŘÍVE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80CECF0-4850-4192-B80C-E0C48B067AD3}"/>
              </a:ext>
            </a:extLst>
          </p:cNvPr>
          <p:cNvSpPr txBox="1"/>
          <p:nvPr/>
        </p:nvSpPr>
        <p:spPr>
          <a:xfrm rot="18148893">
            <a:off x="8977373" y="3818921"/>
            <a:ext cx="151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DNES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2B1E321-3DF9-4A86-88D7-1CFFA6387CB7}"/>
              </a:ext>
            </a:extLst>
          </p:cNvPr>
          <p:cNvSpPr/>
          <p:nvPr/>
        </p:nvSpPr>
        <p:spPr>
          <a:xfrm>
            <a:off x="1097279" y="5392573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ttest</a:t>
            </a:r>
            <a:r>
              <a:rPr lang="cs-CZ" dirty="0">
                <a:solidFill>
                  <a:srgbClr val="FF0000"/>
                </a:solidFill>
              </a:rPr>
              <a:t> 2 (normalita dat) /Mann-</a:t>
            </a:r>
            <a:r>
              <a:rPr lang="cs-CZ" dirty="0" err="1">
                <a:solidFill>
                  <a:srgbClr val="FF0000"/>
                </a:solidFill>
              </a:rPr>
              <a:t>Whitney</a:t>
            </a:r>
            <a:r>
              <a:rPr lang="cs-CZ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B0E370F-7071-4438-98FA-B34204A61ABF}"/>
              </a:ext>
            </a:extLst>
          </p:cNvPr>
          <p:cNvSpPr/>
          <p:nvPr/>
        </p:nvSpPr>
        <p:spPr>
          <a:xfrm>
            <a:off x="6762589" y="539257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dirty="0">
                <a:solidFill>
                  <a:srgbClr val="FF0000"/>
                </a:solidFill>
              </a:rPr>
              <a:t>ANOVA / </a:t>
            </a:r>
            <a:r>
              <a:rPr lang="cs-CZ" dirty="0" err="1">
                <a:solidFill>
                  <a:srgbClr val="FF0000"/>
                </a:solidFill>
              </a:rPr>
              <a:t>Kruskal</a:t>
            </a:r>
            <a:r>
              <a:rPr lang="cs-CZ" dirty="0">
                <a:solidFill>
                  <a:srgbClr val="FF0000"/>
                </a:solidFill>
              </a:rPr>
              <a:t>-Wallis test</a:t>
            </a:r>
          </a:p>
        </p:txBody>
      </p:sp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59954C28-BDE9-425A-B1C4-C83CDCA5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</a:t>
            </a:r>
            <a:r>
              <a:rPr lang="cs-CZ" dirty="0"/>
              <a:t>3</a:t>
            </a:r>
            <a:r>
              <a:rPr lang="en-US" dirty="0"/>
              <a:t> </a:t>
            </a:r>
            <a:r>
              <a:rPr lang="cs-CZ" dirty="0"/>
              <a:t>výběry 3/4</a:t>
            </a:r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71E8CEE9-4987-4AF1-A15F-5E4B5222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84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5EC4B-CDAE-4F82-8BE4-1A324CDB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 pro 3 a více výběrů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49CB0F9-166C-4AAD-B970-2D604B9BA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17482"/>
              </p:ext>
            </p:extLst>
          </p:nvPr>
        </p:nvGraphicFramePr>
        <p:xfrm>
          <a:off x="509452" y="19543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D8DAF-3AC4-461C-B1AF-7B2A4DD1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</a:t>
            </a:r>
            <a:r>
              <a:rPr lang="cs-CZ" dirty="0"/>
              <a:t>3</a:t>
            </a:r>
            <a:r>
              <a:rPr lang="en-US" dirty="0"/>
              <a:t> </a:t>
            </a:r>
            <a:r>
              <a:rPr lang="cs-CZ" dirty="0"/>
              <a:t>výběry 4/4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1E45E0AD-1016-4BFD-A7D2-F40C1D8F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97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43E0C-D9C0-41BC-8E05-71D0D4CA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</a:t>
            </a:r>
            <a:r>
              <a:rPr lang="cs-CZ" dirty="0"/>
              <a:t>-analýza (obecně)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C49EB-AA36-4D8F-A41C-D793EA36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595"/>
            <a:ext cx="5076825" cy="3643931"/>
          </a:xfrm>
        </p:spPr>
        <p:txBody>
          <a:bodyPr>
            <a:normAutofit/>
          </a:bodyPr>
          <a:lstStyle/>
          <a:p>
            <a:r>
              <a:rPr lang="cs-CZ" dirty="0"/>
              <a:t>Pro použití všech těchto testů: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Jedna proměnná je spojitá (vysvětlovaná) a ostatní jsou diskrétní (faktory)</a:t>
            </a:r>
          </a:p>
          <a:p>
            <a:r>
              <a:rPr lang="cs-CZ" dirty="0"/>
              <a:t>Pro užití ANOVA testu je nutné splnit 2 podmínky: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Normalita dat (AD test, QQ plot, </a:t>
            </a:r>
            <a:r>
              <a:rPr lang="cs-CZ" dirty="0" err="1"/>
              <a:t>Shapiro</a:t>
            </a:r>
            <a:r>
              <a:rPr lang="cs-CZ" dirty="0"/>
              <a:t> test…)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Rozptyly v jednotlivých skupinách jsou stejné:</a:t>
            </a:r>
          </a:p>
          <a:p>
            <a:pPr marL="749808" lvl="1" indent="-457200"/>
            <a:r>
              <a:rPr lang="cs-CZ" dirty="0"/>
              <a:t>Neočekává se absolutní shoda, ale zase otestujeme. Použijeme </a:t>
            </a:r>
            <a:r>
              <a:rPr lang="cs-CZ" dirty="0" err="1"/>
              <a:t>Bartlett</a:t>
            </a:r>
            <a:r>
              <a:rPr lang="cs-CZ" dirty="0"/>
              <a:t> test</a:t>
            </a:r>
          </a:p>
          <a:p>
            <a:pPr marL="749808" lvl="1" indent="-457200"/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6D68BF7-3DC6-4B9A-8DCA-D64B6994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Preanalýza</a:t>
            </a:r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21EC4EE2-3D46-4AA3-A47F-7A04D414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2F69F393-AD0D-4BD7-92A8-BA084001FC3A}"/>
                  </a:ext>
                </a:extLst>
              </p:cNvPr>
              <p:cNvSpPr/>
              <p:nvPr/>
            </p:nvSpPr>
            <p:spPr>
              <a:xfrm>
                <a:off x="5915025" y="2411490"/>
                <a:ext cx="4661360" cy="30381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1" defTabSz="914400">
                  <a:lnSpc>
                    <a:spcPct val="140000"/>
                  </a:lnSpc>
                  <a:buNone/>
                </a:pPr>
                <a:r>
                  <a:rPr lang="cs-CZ" b="1" dirty="0" err="1">
                    <a:solidFill>
                      <a:schemeClr val="accent1"/>
                    </a:solidFill>
                  </a:rPr>
                  <a:t>Bartlett</a:t>
                </a:r>
                <a:r>
                  <a:rPr lang="cs-CZ" b="1" dirty="0">
                    <a:solidFill>
                      <a:schemeClr val="accent1"/>
                    </a:solidFill>
                  </a:rPr>
                  <a:t> test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269875" lvl="1" defTabSz="914400">
                  <a:lnSpc>
                    <a:spcPct val="140000"/>
                  </a:lnSpc>
                  <a:buNone/>
                </a:pPr>
                <a:r>
                  <a:rPr lang="en-US" sz="1600" dirty="0">
                    <a:solidFill>
                      <a:schemeClr val="accent1"/>
                    </a:solidFill>
                  </a:rPr>
                  <a:t>Na </a:t>
                </a:r>
                <a:r>
                  <a:rPr lang="cs-CZ" sz="1600" dirty="0">
                    <a:solidFill>
                      <a:schemeClr val="accent1"/>
                    </a:solidFill>
                  </a:rPr>
                  <a:t>hladině významnosti 0,05 testujeme hypotézu, že ve skupinách mají stejný rozptyl. Tedy zda je shodný nevysvětlený rozptyl (viz další slide).</a:t>
                </a:r>
              </a:p>
              <a:p>
                <a:pPr marL="892175" lvl="1" indent="-263525" defTabSz="914400">
                  <a:lnSpc>
                    <a:spcPct val="14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chemeClr val="accent1"/>
                    </a:solidFill>
                  </a:rPr>
                  <a:t>	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892175" lvl="1" indent="-263525" defTabSz="914400">
                  <a:lnSpc>
                    <a:spcPct val="14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1"/>
                    </a:solidFill>
                  </a:rPr>
                  <a:t>HA: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≠…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628650" lvl="1" indent="0" defTabSz="914400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269875" lvl="1" defTabSz="914400">
                  <a:lnSpc>
                    <a:spcPct val="140000"/>
                  </a:lnSpc>
                  <a:buNone/>
                </a:pPr>
                <a:r>
                  <a:rPr lang="cs-CZ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pro ANOVA test </a:t>
                </a:r>
                <a:r>
                  <a:rPr lang="cs-CZ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je nutné, abychom H0 nezamítli.</a:t>
                </a:r>
                <a:endParaRPr lang="cs-CZ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2F69F393-AD0D-4BD7-92A8-BA084001F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2411490"/>
                <a:ext cx="4661360" cy="3038139"/>
              </a:xfrm>
              <a:prstGeom prst="rect">
                <a:avLst/>
              </a:prstGeom>
              <a:blipFill>
                <a:blip r:embed="rId3"/>
                <a:stretch>
                  <a:fillRect l="-1046" r="-1569" b="-2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65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591CD-298E-491A-9C81-99DA4F0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1 (jednofaktorová ANOVA)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5DCA6E-6504-483E-9D15-ABD66FD6D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726" y="2131489"/>
                <a:ext cx="9729748" cy="391226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cs-CZ" sz="2200" dirty="0"/>
                  <a:t>Je založena na zjišťování rozdílů průměru mezi více skupinami (3+) pomocí testovacího kritéria F</a:t>
                </a:r>
              </a:p>
              <a:p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𝑈𝑆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 dirty="0"/>
                  <a:t>  </a:t>
                </a:r>
              </a:p>
              <a:p>
                <a:r>
                  <a:rPr lang="en-US" sz="2200" dirty="0" err="1"/>
                  <a:t>kde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𝑀𝑆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je </a:t>
                </a:r>
                <a:r>
                  <a:rPr lang="en-US" sz="2200" dirty="0" err="1"/>
                  <a:t>rozptyl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mezi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skupinami</a:t>
                </a:r>
                <a:r>
                  <a:rPr lang="cs-CZ" sz="2200" dirty="0"/>
                  <a:t> (</a:t>
                </a:r>
                <a:r>
                  <a:rPr lang="cs-CZ" sz="2200" dirty="0">
                    <a:solidFill>
                      <a:srgbClr val="00B050"/>
                    </a:solidFill>
                  </a:rPr>
                  <a:t>vysvětlený</a:t>
                </a:r>
                <a:r>
                  <a:rPr lang="cs-CZ" sz="2200" dirty="0"/>
                  <a:t>)</a:t>
                </a:r>
                <a:r>
                  <a:rPr lang="en-US" sz="2200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𝑈𝑆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je </a:t>
                </a:r>
                <a:r>
                  <a:rPr lang="en-US" sz="2200" dirty="0" err="1"/>
                  <a:t>rozptyl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uvni</a:t>
                </a:r>
                <a:r>
                  <a:rPr lang="cs-CZ" sz="2200" dirty="0" err="1"/>
                  <a:t>tř</a:t>
                </a:r>
                <a:r>
                  <a:rPr lang="cs-CZ" sz="2200" dirty="0"/>
                  <a:t> skupin (</a:t>
                </a:r>
                <a:r>
                  <a:rPr lang="cs-CZ" sz="2200" dirty="0">
                    <a:solidFill>
                      <a:srgbClr val="00B0F0"/>
                    </a:solidFill>
                  </a:rPr>
                  <a:t>nevysvětlený</a:t>
                </a:r>
                <a:r>
                  <a:rPr lang="cs-CZ" sz="2200" dirty="0"/>
                  <a:t>). </a:t>
                </a:r>
              </a:p>
              <a:p>
                <a:r>
                  <a:rPr lang="cs-CZ" sz="2200" dirty="0"/>
                  <a:t>Co znamená rozptyl uvnitř skupin?</a:t>
                </a:r>
              </a:p>
              <a:p>
                <a:pPr lvl="1"/>
                <a:r>
                  <a:rPr lang="cs-CZ" sz="2200" dirty="0"/>
                  <a:t>Rozptyl v každé skupině může být různě velký – ale ne o moc (viz </a:t>
                </a:r>
                <a:r>
                  <a:rPr lang="cs-CZ" sz="2200" dirty="0" err="1"/>
                  <a:t>Bartlettův</a:t>
                </a:r>
                <a:r>
                  <a:rPr lang="cs-CZ" sz="2200" dirty="0"/>
                  <a:t> test).</a:t>
                </a:r>
              </a:p>
              <a:p>
                <a:pPr lvl="1"/>
                <a:r>
                  <a:rPr lang="cs-CZ" sz="2200" dirty="0"/>
                  <a:t>U rozptylu uvnitř skupiny nevíme proč tam je, je to náhodná chyba způsobena například chybou měření. Protože nevíme, proč tam je, říká se mu: </a:t>
                </a:r>
                <a:r>
                  <a:rPr lang="cs-CZ" sz="2200" dirty="0">
                    <a:solidFill>
                      <a:srgbClr val="00B0F0"/>
                    </a:solidFill>
                  </a:rPr>
                  <a:t>nevysvětlitelný rozptyl.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Co znamená rozptyl mezi skupinami?</a:t>
                </a:r>
              </a:p>
              <a:p>
                <a:pPr lvl="1"/>
                <a:r>
                  <a:rPr lang="cs-CZ" sz="2200" dirty="0">
                    <a:solidFill>
                      <a:schemeClr val="tx1"/>
                    </a:solidFill>
                  </a:rPr>
                  <a:t>Spočítáme si průměr v každé skupině a spočítáme „společný“ průměr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cs-CZ" sz="2200" dirty="0">
                    <a:solidFill>
                      <a:schemeClr val="tx1"/>
                    </a:solidFill>
                  </a:rPr>
                  <a:t>). </a:t>
                </a:r>
              </a:p>
              <a:p>
                <a:pPr lvl="1"/>
                <a:r>
                  <a:rPr lang="cs-CZ" sz="2200" dirty="0">
                    <a:solidFill>
                      <a:schemeClr val="tx1"/>
                    </a:solidFill>
                  </a:rPr>
                  <a:t>Spočítáme si rozptyl – každého datového bodu od tohoto „společného</a:t>
                </a:r>
                <a:r>
                  <a:rPr lang="en-US" sz="2200" dirty="0">
                    <a:solidFill>
                      <a:schemeClr val="tx1"/>
                    </a:solidFill>
                  </a:rPr>
                  <a:t>”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pr</a:t>
                </a:r>
                <a:r>
                  <a:rPr lang="cs-CZ" sz="2200" dirty="0" err="1">
                    <a:solidFill>
                      <a:schemeClr val="tx1"/>
                    </a:solidFill>
                  </a:rPr>
                  <a:t>ůměru</a:t>
                </a:r>
                <a:r>
                  <a:rPr lang="cs-CZ" sz="2200" dirty="0">
                    <a:solidFill>
                      <a:schemeClr val="tx1"/>
                    </a:solidFill>
                  </a:rPr>
                  <a:t>, tedy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cs-CZ" sz="2200" dirty="0">
                    <a:solidFill>
                      <a:schemeClr val="tx1"/>
                    </a:solidFill>
                  </a:rPr>
                  <a:t>Čím jsou od sebe více vzdáleny jednotlivé výběry, tím větší tedy bude </a:t>
                </a:r>
                <a:r>
                  <a:rPr lang="cs-CZ" sz="2200" dirty="0">
                    <a:solidFill>
                      <a:srgbClr val="00B050"/>
                    </a:solidFill>
                  </a:rPr>
                  <a:t>rozptyl vysvětlený</a:t>
                </a:r>
              </a:p>
              <a:p>
                <a:pPr marL="201168" lvl="1" indent="0">
                  <a:buNone/>
                </a:pPr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5DCA6E-6504-483E-9D15-ABD66FD6D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726" y="2131489"/>
                <a:ext cx="9729748" cy="39122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534F2021-EBE9-431F-A31F-24B1510C0C17}"/>
                  </a:ext>
                </a:extLst>
              </p:cNvPr>
              <p:cNvSpPr/>
              <p:nvPr/>
            </p:nvSpPr>
            <p:spPr>
              <a:xfrm>
                <a:off x="7098903" y="2247282"/>
                <a:ext cx="3494959" cy="8771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dirty="0"/>
                  <a:t>Hypotéza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cs-CZ" dirty="0"/>
                  <a:t>  </a:t>
                </a:r>
              </a:p>
              <a:p>
                <a:pPr marL="742950" lvl="1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cs-CZ" sz="1500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500"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sz="15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15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534F2021-EBE9-431F-A31F-24B1510C0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03" y="2247282"/>
                <a:ext cx="3494959" cy="877163"/>
              </a:xfrm>
              <a:prstGeom prst="rect">
                <a:avLst/>
              </a:prstGeom>
              <a:blipFill>
                <a:blip r:embed="rId4"/>
                <a:stretch>
                  <a:fillRect l="-1571" t="-3472" b="-69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B038EC-5EF4-46E7-936F-DA70C025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ANOVa</a:t>
            </a:r>
            <a:r>
              <a:rPr lang="cs-CZ" dirty="0"/>
              <a:t> 1    1/4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343C92D-7E79-48D8-B427-6BF6B4FD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94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487681" y="474667"/>
            <a:ext cx="10058400" cy="5421036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B30AE46-6FF0-4131-9476-0F9AE5F1F17C}"/>
              </a:ext>
            </a:extLst>
          </p:cNvPr>
          <p:cNvSpPr/>
          <p:nvPr/>
        </p:nvSpPr>
        <p:spPr>
          <a:xfrm>
            <a:off x="504635" y="2996085"/>
            <a:ext cx="10024491" cy="28470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9E818E5D-AA2E-4AF9-A00F-C9E1E610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ANOVA 1   2/4</a:t>
            </a:r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9B6F5BAE-DCFA-4E61-88A9-AB8C73D0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DCA6E-6504-483E-9D15-ABD66FD6D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590" y="525934"/>
            <a:ext cx="9946113" cy="1106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Na několika benzínových stanicích v Evropě jsme sledovali cenu benzínu Natural 95 (rok 2020). Data jsme zapsali do tabulky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cs-CZ">
                <a:solidFill>
                  <a:schemeClr val="tx1"/>
                </a:solidFill>
              </a:rPr>
              <a:t>Otestujte tvrzení, </a:t>
            </a:r>
            <a:r>
              <a:rPr lang="cs-CZ" dirty="0">
                <a:solidFill>
                  <a:schemeClr val="tx1"/>
                </a:solidFill>
              </a:rPr>
              <a:t>že cena benzínu je v různých státech stejná.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1CFA30-F7F1-4668-9B5F-B3A6D18B8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5314"/>
              </p:ext>
            </p:extLst>
          </p:nvPr>
        </p:nvGraphicFramePr>
        <p:xfrm>
          <a:off x="1569673" y="1541887"/>
          <a:ext cx="7420476" cy="1219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07195">
                  <a:extLst>
                    <a:ext uri="{9D8B030D-6E8A-4147-A177-3AD203B41FA5}">
                      <a16:colId xmlns:a16="http://schemas.microsoft.com/office/drawing/2014/main" val="383978024"/>
                    </a:ext>
                  </a:extLst>
                </a:gridCol>
                <a:gridCol w="620219">
                  <a:extLst>
                    <a:ext uri="{9D8B030D-6E8A-4147-A177-3AD203B41FA5}">
                      <a16:colId xmlns:a16="http://schemas.microsoft.com/office/drawing/2014/main" val="2244231137"/>
                    </a:ext>
                  </a:extLst>
                </a:gridCol>
                <a:gridCol w="654550">
                  <a:extLst>
                    <a:ext uri="{9D8B030D-6E8A-4147-A177-3AD203B41FA5}">
                      <a16:colId xmlns:a16="http://schemas.microsoft.com/office/drawing/2014/main" val="2103052613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918429232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405908539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139045153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706895001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556700654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2098505447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4126377912"/>
                    </a:ext>
                  </a:extLst>
                </a:gridCol>
                <a:gridCol w="642314">
                  <a:extLst>
                    <a:ext uri="{9D8B030D-6E8A-4147-A177-3AD203B41FA5}">
                      <a16:colId xmlns:a16="http://schemas.microsoft.com/office/drawing/2014/main" val="2529092896"/>
                    </a:ext>
                  </a:extLst>
                </a:gridCol>
              </a:tblGrid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Německo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33.82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34.72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35.14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35.58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35.93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34.76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33.85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92334"/>
                  </a:ext>
                </a:extLst>
              </a:tr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Bělorusko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17.99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17.85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17.23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17.93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18.72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14055"/>
                  </a:ext>
                </a:extLst>
              </a:tr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Itálie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39.85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40.88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39.46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39.57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40.79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42.48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39.95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41.20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42.02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03656"/>
                  </a:ext>
                </a:extLst>
              </a:tr>
              <a:tr h="276697">
                <a:tc>
                  <a:txBody>
                    <a:bodyPr/>
                    <a:lstStyle/>
                    <a:p>
                      <a:r>
                        <a:rPr lang="cs-CZ" sz="1400" dirty="0"/>
                        <a:t>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29.65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29.81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28.53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29.84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29.27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12392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3C69104A-F57B-4B83-A3D2-4AA0FA9B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43" y="4060408"/>
            <a:ext cx="3010320" cy="6763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F004FE-5274-4BB7-829E-CB7CC079782E}"/>
              </a:ext>
            </a:extLst>
          </p:cNvPr>
          <p:cNvSpPr txBox="1"/>
          <p:nvPr/>
        </p:nvSpPr>
        <p:spPr>
          <a:xfrm>
            <a:off x="4350426" y="303172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-analýza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904A9E5-EC16-40A3-8440-502AC7260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r="7524" b="2321"/>
          <a:stretch/>
        </p:blipFill>
        <p:spPr bwMode="auto">
          <a:xfrm>
            <a:off x="6962153" y="3586778"/>
            <a:ext cx="3453408" cy="16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E59E8F-D145-4945-9076-433C6AC2769D}"/>
              </a:ext>
            </a:extLst>
          </p:cNvPr>
          <p:cNvSpPr txBox="1"/>
          <p:nvPr/>
        </p:nvSpPr>
        <p:spPr>
          <a:xfrm>
            <a:off x="865610" y="3715973"/>
            <a:ext cx="21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</a:t>
            </a:r>
            <a:r>
              <a:rPr lang="en-US" dirty="0"/>
              <a:t>Test normality </a:t>
            </a:r>
            <a:r>
              <a:rPr lang="en-US" dirty="0" err="1"/>
              <a:t>dat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300646D-4FAF-4BD2-BAFD-5FA679BEC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393" y="4113803"/>
            <a:ext cx="2791211" cy="60584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7B0B35-32D8-433C-9A82-1C52071AD57F}"/>
              </a:ext>
            </a:extLst>
          </p:cNvPr>
          <p:cNvSpPr txBox="1"/>
          <p:nvPr/>
        </p:nvSpPr>
        <p:spPr>
          <a:xfrm>
            <a:off x="1096873" y="4799067"/>
            <a:ext cx="285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Nezamítám hypotézu o normalitě dat.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76C529-A92D-470A-8911-63CA577E9F3D}"/>
              </a:ext>
            </a:extLst>
          </p:cNvPr>
          <p:cNvSpPr txBox="1"/>
          <p:nvPr/>
        </p:nvSpPr>
        <p:spPr>
          <a:xfrm>
            <a:off x="4188724" y="4749026"/>
            <a:ext cx="285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Nezamítám hypotézu o shodě rozptylů.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E9EDE6-B1BD-4001-BA83-975D7AAEAA75}"/>
              </a:ext>
            </a:extLst>
          </p:cNvPr>
          <p:cNvSpPr txBox="1"/>
          <p:nvPr/>
        </p:nvSpPr>
        <p:spPr>
          <a:xfrm>
            <a:off x="4086393" y="3715092"/>
            <a:ext cx="175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</a:t>
            </a:r>
            <a:r>
              <a:rPr lang="cs-CZ" dirty="0" err="1"/>
              <a:t>Bartlettův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37625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D129D2E-D88F-4E23-BC10-9EEE993BF5F2}"/>
              </a:ext>
            </a:extLst>
          </p:cNvPr>
          <p:cNvSpPr/>
          <p:nvPr/>
        </p:nvSpPr>
        <p:spPr>
          <a:xfrm>
            <a:off x="513108" y="430621"/>
            <a:ext cx="10111403" cy="5491208"/>
          </a:xfrm>
          <a:prstGeom prst="rect">
            <a:avLst/>
          </a:prstGeom>
          <a:solidFill>
            <a:srgbClr val="F3F68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56429831-2A6D-4C91-B877-B243CE19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ANOVA 1  3/4</a:t>
            </a:r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BE79BA27-C463-4D62-8BCC-F66B665C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59AE6BA-43D7-4EA7-82E3-04434EDEA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5186" r="8587" b="3489"/>
          <a:stretch/>
        </p:blipFill>
        <p:spPr bwMode="auto">
          <a:xfrm>
            <a:off x="6686790" y="1170650"/>
            <a:ext cx="3564822" cy="29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/>
              <p:nvPr/>
            </p:nvSpPr>
            <p:spPr>
              <a:xfrm>
                <a:off x="1498809" y="1673338"/>
                <a:ext cx="24721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cs-CZ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616A8749-B59B-46F5-9B2D-F505478D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809" y="1673338"/>
                <a:ext cx="2472185" cy="646331"/>
              </a:xfrm>
              <a:prstGeom prst="rect">
                <a:avLst/>
              </a:prstGeom>
              <a:blipFill>
                <a:blip r:embed="rId4"/>
                <a:stretch>
                  <a:fillRect l="-2222" t="-3738" b="-14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0D729AB7-9BCA-4505-B9A1-2D85A79AB696}"/>
              </a:ext>
            </a:extLst>
          </p:cNvPr>
          <p:cNvSpPr txBox="1"/>
          <p:nvPr/>
        </p:nvSpPr>
        <p:spPr>
          <a:xfrm>
            <a:off x="954862" y="96577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Test: ANOVA 1</a:t>
            </a:r>
            <a:endParaRPr lang="cs-CZ" sz="24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70ABFC6-61B8-421C-A1DA-2182F8EEE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7" y="2671557"/>
            <a:ext cx="3934374" cy="1105054"/>
          </a:xfrm>
          <a:prstGeom prst="rect">
            <a:avLst/>
          </a:prstGeom>
        </p:spPr>
      </p:pic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FFB37874-8BC9-496F-823F-F51097903843}"/>
              </a:ext>
            </a:extLst>
          </p:cNvPr>
          <p:cNvSpPr/>
          <p:nvPr/>
        </p:nvSpPr>
        <p:spPr>
          <a:xfrm>
            <a:off x="3878172" y="3176225"/>
            <a:ext cx="1164754" cy="248880"/>
          </a:xfrm>
          <a:prstGeom prst="wedgeEllipseCallou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9C369B5-3D69-44BC-B969-A8CB25976156}"/>
              </a:ext>
            </a:extLst>
          </p:cNvPr>
          <p:cNvSpPr txBox="1"/>
          <p:nvPr/>
        </p:nvSpPr>
        <p:spPr>
          <a:xfrm>
            <a:off x="3856027" y="3459319"/>
            <a:ext cx="95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P-</a:t>
            </a:r>
            <a:r>
              <a:rPr lang="en-US" sz="1400" dirty="0" err="1">
                <a:solidFill>
                  <a:srgbClr val="FF0000"/>
                </a:solidFill>
              </a:rPr>
              <a:t>hodnota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9A04EC1-1573-466E-8AC7-90965D7EB2E1}"/>
              </a:ext>
            </a:extLst>
          </p:cNvPr>
          <p:cNvSpPr txBox="1"/>
          <p:nvPr/>
        </p:nvSpPr>
        <p:spPr>
          <a:xfrm>
            <a:off x="1172715" y="3885972"/>
            <a:ext cx="4514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Zamítáme H0 o tom, že jsou ceny benzínu všude stejné. </a:t>
            </a:r>
          </a:p>
          <a:p>
            <a:r>
              <a:rPr lang="cs-CZ" sz="1600" dirty="0"/>
              <a:t>Ale je důležité si říci, které výběry se liší od kterých a které se naopak vůbec neliší</a:t>
            </a:r>
          </a:p>
          <a:p>
            <a:pPr algn="ctr"/>
            <a:r>
              <a:rPr lang="cs-CZ" sz="1600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sz="1600" dirty="0">
                <a:sym typeface="Symbol" panose="05050102010706020507" pitchFamily="18" charset="2"/>
              </a:rPr>
              <a:t>Toto řeší post analýza</a:t>
            </a:r>
            <a:endParaRPr lang="cs-CZ" sz="16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7FCAB02-14CB-48E7-B2FE-C62205CD1292}"/>
              </a:ext>
            </a:extLst>
          </p:cNvPr>
          <p:cNvSpPr txBox="1"/>
          <p:nvPr/>
        </p:nvSpPr>
        <p:spPr>
          <a:xfrm>
            <a:off x="6291273" y="4118534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Toto není klasický krabicový diagram, zde: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Červená čára je střední hodnota (průměr).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Modrý objekt je rozptyl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C572611-FB30-4642-8047-342E1ADE845C}"/>
              </a:ext>
            </a:extLst>
          </p:cNvPr>
          <p:cNvSpPr/>
          <p:nvPr/>
        </p:nvSpPr>
        <p:spPr>
          <a:xfrm>
            <a:off x="4825213" y="504114"/>
            <a:ext cx="114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Analýza</a:t>
            </a:r>
          </a:p>
        </p:txBody>
      </p:sp>
    </p:spTree>
    <p:extLst>
      <p:ext uri="{BB962C8B-B14F-4D97-AF65-F5344CB8AC3E}">
        <p14:creationId xmlns:p14="http://schemas.microsoft.com/office/powerpoint/2010/main" val="228557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Override1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</TotalTime>
  <Words>2355</Words>
  <Application>Microsoft Office PowerPoint</Application>
  <PresentationFormat>Širokoúhlá obrazovka</PresentationFormat>
  <Paragraphs>395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Century Schoolbook</vt:lpstr>
      <vt:lpstr>Univers Condensed</vt:lpstr>
      <vt:lpstr>Wingdings</vt:lpstr>
      <vt:lpstr>1_MemoVTI</vt:lpstr>
      <vt:lpstr>Testy hypotéz  pro 3 a více výběrů</vt:lpstr>
      <vt:lpstr>TH: Počet výběrů</vt:lpstr>
      <vt:lpstr>TH pro 3 a více výběrů</vt:lpstr>
      <vt:lpstr>TH: počet výběrů</vt:lpstr>
      <vt:lpstr>TH pro 3 a více výběrů</vt:lpstr>
      <vt:lpstr>Pre-analýza (obecně)</vt:lpstr>
      <vt:lpstr>ANOVA 1 (jednofaktorová ANOVA)</vt:lpstr>
      <vt:lpstr>Prezentace aplikace PowerPoint</vt:lpstr>
      <vt:lpstr>Prezentace aplikace PowerPoint</vt:lpstr>
      <vt:lpstr>Post-analýza (obecně)</vt:lpstr>
      <vt:lpstr>Prezentace aplikace PowerPoint</vt:lpstr>
      <vt:lpstr>ANOVA 2 (dvoufaktorová ANOVA)</vt:lpstr>
      <vt:lpstr>Prezentace aplikace PowerPoint</vt:lpstr>
      <vt:lpstr>Prezentace aplikace PowerPoint</vt:lpstr>
      <vt:lpstr>Kruskal-Wallisův test</vt:lpstr>
      <vt:lpstr>Prezentace aplikace PowerPoint</vt:lpstr>
      <vt:lpstr>Prezentace aplikace PowerPoint</vt:lpstr>
      <vt:lpstr>Friedmanův test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hypotéz  pro 3 a více výběrů</dc:title>
  <dc:creator>Pecherkova Pavla</dc:creator>
  <cp:lastModifiedBy>Pecherkova, Pavla</cp:lastModifiedBy>
  <cp:revision>73</cp:revision>
  <dcterms:created xsi:type="dcterms:W3CDTF">2020-04-16T14:35:52Z</dcterms:created>
  <dcterms:modified xsi:type="dcterms:W3CDTF">2022-04-07T14:47:29Z</dcterms:modified>
</cp:coreProperties>
</file>