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7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4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ata6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ata8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1" r:id="rId4"/>
    <p:sldId id="279" r:id="rId5"/>
    <p:sldId id="280" r:id="rId6"/>
    <p:sldId id="275" r:id="rId7"/>
    <p:sldId id="260" r:id="rId8"/>
    <p:sldId id="282" r:id="rId9"/>
    <p:sldId id="268" r:id="rId10"/>
    <p:sldId id="269" r:id="rId11"/>
    <p:sldId id="284" r:id="rId12"/>
    <p:sldId id="283" r:id="rId13"/>
    <p:sldId id="270" r:id="rId14"/>
    <p:sldId id="272" r:id="rId15"/>
    <p:sldId id="273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cherkova, Pavla" initials="PP" lastIdx="1" clrIdx="0">
    <p:extLst>
      <p:ext uri="{19B8F6BF-5375-455C-9EA6-DF929625EA0E}">
        <p15:presenceInfo xmlns:p15="http://schemas.microsoft.com/office/powerpoint/2012/main" userId="S::nemcopav@cvut.cz::74a615ab-1a0f-48f1-976a-7b480877eb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E34"/>
    <a:srgbClr val="F86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7CAC7-20FE-4521-8077-EE1647817FE1}" v="1" dt="2021-04-20T08:11:58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image" Target="../media/image25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image" Target="../media/image290.png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7932D2-52AF-4486-BA5A-6CC1B16592A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35F5C0C-72E9-4B99-A3CC-9F09F8A9F516}">
      <dgm:prSet/>
      <dgm:spPr/>
      <dgm:t>
        <a:bodyPr/>
        <a:lstStyle/>
        <a:p>
          <a:r>
            <a:rPr lang="cs-CZ" b="1"/>
            <a:t>Náhodný vektor </a:t>
          </a:r>
          <a:r>
            <a:rPr lang="cs-CZ"/>
            <a:t>je spojení dvou (nebo více) náhodných veličin.</a:t>
          </a:r>
          <a:endParaRPr lang="en-US"/>
        </a:p>
      </dgm:t>
    </dgm:pt>
    <dgm:pt modelId="{CDF9D2B1-B993-4D8A-B824-3732D4058C06}" type="parTrans" cxnId="{6274C022-E8F3-4CA4-9B20-B07DDEAF8F7B}">
      <dgm:prSet/>
      <dgm:spPr/>
      <dgm:t>
        <a:bodyPr/>
        <a:lstStyle/>
        <a:p>
          <a:endParaRPr lang="en-US"/>
        </a:p>
      </dgm:t>
    </dgm:pt>
    <dgm:pt modelId="{33067B5E-9CDA-4EB2-A02F-1FB905E85675}" type="sibTrans" cxnId="{6274C022-E8F3-4CA4-9B20-B07DDEAF8F7B}">
      <dgm:prSet/>
      <dgm:spPr/>
      <dgm:t>
        <a:bodyPr/>
        <a:lstStyle/>
        <a:p>
          <a:endParaRPr lang="en-US"/>
        </a:p>
      </dgm:t>
    </dgm:pt>
    <dgm:pt modelId="{CFC1DD52-9366-4AE4-AE22-BECDF53C887F}">
      <dgm:prSet/>
      <dgm:spPr/>
      <dgm:t>
        <a:bodyPr/>
        <a:lstStyle/>
        <a:p>
          <a:r>
            <a:rPr lang="cs-CZ" dirty="0"/>
            <a:t>V našem kurzu budeme uvažovat pouze dvě náhodné veličiny (ilustrační příklad)</a:t>
          </a:r>
          <a:endParaRPr lang="en-US" dirty="0"/>
        </a:p>
      </dgm:t>
    </dgm:pt>
    <dgm:pt modelId="{063821C1-E37E-4551-A818-4D921727D6E1}" type="parTrans" cxnId="{D59AA0DE-88A3-4148-AE42-D78724E7D0EA}">
      <dgm:prSet/>
      <dgm:spPr/>
      <dgm:t>
        <a:bodyPr/>
        <a:lstStyle/>
        <a:p>
          <a:endParaRPr lang="en-US"/>
        </a:p>
      </dgm:t>
    </dgm:pt>
    <dgm:pt modelId="{D6189B25-2BE3-4FD9-9D00-D111F3E57EF7}" type="sibTrans" cxnId="{D59AA0DE-88A3-4148-AE42-D78724E7D0EA}">
      <dgm:prSet/>
      <dgm:spPr/>
      <dgm:t>
        <a:bodyPr/>
        <a:lstStyle/>
        <a:p>
          <a:endParaRPr lang="en-US"/>
        </a:p>
      </dgm:t>
    </dgm:pt>
    <dgm:pt modelId="{327541BC-C995-4C97-8185-E3385A97A896}">
      <dgm:prSet/>
      <dgm:spPr/>
      <dgm:t>
        <a:bodyPr/>
        <a:lstStyle/>
        <a:p>
          <a:r>
            <a:rPr lang="cs-CZ"/>
            <a:t>Náhodné veličiny mohou/nemusí mít mezi sebou vztah = závislost / nezávislost</a:t>
          </a:r>
          <a:endParaRPr lang="en-US"/>
        </a:p>
      </dgm:t>
    </dgm:pt>
    <dgm:pt modelId="{6CE51EED-B77D-43A2-B3F6-0F6EC356371E}" type="parTrans" cxnId="{4A5F705A-83BE-4D45-B339-619938967402}">
      <dgm:prSet/>
      <dgm:spPr/>
      <dgm:t>
        <a:bodyPr/>
        <a:lstStyle/>
        <a:p>
          <a:endParaRPr lang="en-US"/>
        </a:p>
      </dgm:t>
    </dgm:pt>
    <dgm:pt modelId="{D72127B5-0E34-461A-B9B5-3ACE135BD1AE}" type="sibTrans" cxnId="{4A5F705A-83BE-4D45-B339-619938967402}">
      <dgm:prSet/>
      <dgm:spPr/>
      <dgm:t>
        <a:bodyPr/>
        <a:lstStyle/>
        <a:p>
          <a:endParaRPr lang="en-US"/>
        </a:p>
      </dgm:t>
    </dgm:pt>
    <dgm:pt modelId="{4E8A9B45-D8C6-45EB-BDDB-025ADD65FD17}">
      <dgm:prSet/>
      <dgm:spPr/>
      <dgm:t>
        <a:bodyPr/>
        <a:lstStyle/>
        <a:p>
          <a:r>
            <a:rPr lang="cs-CZ"/>
            <a:t>Nezávislost</a:t>
          </a:r>
          <a:endParaRPr lang="en-US"/>
        </a:p>
      </dgm:t>
    </dgm:pt>
    <dgm:pt modelId="{6E6112F6-BC2E-4ACA-BF56-8D24973B9C58}" type="parTrans" cxnId="{74333FCE-ED2E-4BFD-8E5B-D0FD02A49FEA}">
      <dgm:prSet/>
      <dgm:spPr/>
      <dgm:t>
        <a:bodyPr/>
        <a:lstStyle/>
        <a:p>
          <a:endParaRPr lang="en-US"/>
        </a:p>
      </dgm:t>
    </dgm:pt>
    <dgm:pt modelId="{904F2EE4-BF15-472C-A6AD-773299E5AEB0}" type="sibTrans" cxnId="{74333FCE-ED2E-4BFD-8E5B-D0FD02A49FEA}">
      <dgm:prSet/>
      <dgm:spPr/>
      <dgm:t>
        <a:bodyPr/>
        <a:lstStyle/>
        <a:p>
          <a:endParaRPr lang="en-US"/>
        </a:p>
      </dgm:t>
    </dgm:pt>
    <dgm:pt modelId="{577A9228-DC46-4A4A-AA8A-89B2F288632A}">
      <dgm:prSet/>
      <dgm:spPr/>
      <dgm:t>
        <a:bodyPr/>
        <a:lstStyle/>
        <a:p>
          <a:r>
            <a:rPr lang="cs-CZ"/>
            <a:t>Výhodné zejména, pokud chceme mít zajištěno, že naměřená data se neovlivňují navzájem</a:t>
          </a:r>
          <a:endParaRPr lang="en-US"/>
        </a:p>
      </dgm:t>
    </dgm:pt>
    <dgm:pt modelId="{940BDD47-0EE1-4541-94FC-92252957D2FD}" type="parTrans" cxnId="{B984E648-B24E-4C28-B2C8-277995090966}">
      <dgm:prSet/>
      <dgm:spPr/>
      <dgm:t>
        <a:bodyPr/>
        <a:lstStyle/>
        <a:p>
          <a:endParaRPr lang="en-US"/>
        </a:p>
      </dgm:t>
    </dgm:pt>
    <dgm:pt modelId="{FD7ADE7E-B217-4C70-8D73-AEC95D4F0305}" type="sibTrans" cxnId="{B984E648-B24E-4C28-B2C8-277995090966}">
      <dgm:prSet/>
      <dgm:spPr/>
      <dgm:t>
        <a:bodyPr/>
        <a:lstStyle/>
        <a:p>
          <a:endParaRPr lang="en-US"/>
        </a:p>
      </dgm:t>
    </dgm:pt>
    <dgm:pt modelId="{2A9CF44A-2A3E-4842-BED9-4610625B9C77}">
      <dgm:prSet/>
      <dgm:spPr/>
      <dgm:t>
        <a:bodyPr/>
        <a:lstStyle/>
        <a:p>
          <a:r>
            <a:rPr lang="cs-CZ"/>
            <a:t>Závislost</a:t>
          </a:r>
          <a:endParaRPr lang="en-US"/>
        </a:p>
      </dgm:t>
    </dgm:pt>
    <dgm:pt modelId="{C49726BF-290D-4129-B4EA-1BDAF9C85EC0}" type="parTrans" cxnId="{F5255A7D-90BD-4171-BEF8-AF19E7D155A8}">
      <dgm:prSet/>
      <dgm:spPr/>
      <dgm:t>
        <a:bodyPr/>
        <a:lstStyle/>
        <a:p>
          <a:endParaRPr lang="en-US"/>
        </a:p>
      </dgm:t>
    </dgm:pt>
    <dgm:pt modelId="{1B3916C8-6416-44F6-BEFF-2338621996A7}" type="sibTrans" cxnId="{F5255A7D-90BD-4171-BEF8-AF19E7D155A8}">
      <dgm:prSet/>
      <dgm:spPr/>
      <dgm:t>
        <a:bodyPr/>
        <a:lstStyle/>
        <a:p>
          <a:endParaRPr lang="en-US"/>
        </a:p>
      </dgm:t>
    </dgm:pt>
    <dgm:pt modelId="{30FF6B19-AF53-46E7-824A-113DFE55881B}">
      <dgm:prSet/>
      <dgm:spPr/>
      <dgm:t>
        <a:bodyPr/>
        <a:lstStyle/>
        <a:p>
          <a:r>
            <a:rPr lang="cs-CZ"/>
            <a:t>Lze hledat míru závislosti = korelace</a:t>
          </a:r>
          <a:endParaRPr lang="en-US"/>
        </a:p>
      </dgm:t>
    </dgm:pt>
    <dgm:pt modelId="{EE8E860E-F753-4A28-927D-1715289DA62E}" type="parTrans" cxnId="{BE4B7958-3AFA-497E-B073-22DF026676DF}">
      <dgm:prSet/>
      <dgm:spPr/>
      <dgm:t>
        <a:bodyPr/>
        <a:lstStyle/>
        <a:p>
          <a:endParaRPr lang="en-US"/>
        </a:p>
      </dgm:t>
    </dgm:pt>
    <dgm:pt modelId="{C8D49082-E18F-4328-BE3A-B2FB5AA8C01F}" type="sibTrans" cxnId="{BE4B7958-3AFA-497E-B073-22DF026676DF}">
      <dgm:prSet/>
      <dgm:spPr/>
      <dgm:t>
        <a:bodyPr/>
        <a:lstStyle/>
        <a:p>
          <a:endParaRPr lang="en-US"/>
        </a:p>
      </dgm:t>
    </dgm:pt>
    <dgm:pt modelId="{3F2F2FAE-34AB-45C2-BA43-7B6E2C52DDB6}">
      <dgm:prSet/>
      <dgm:spPr/>
      <dgm:t>
        <a:bodyPr/>
        <a:lstStyle/>
        <a:p>
          <a:r>
            <a:rPr lang="cs-CZ"/>
            <a:t>Lze zjistit vztah (předpis), jaký je mezi proměnnými = regresní analýza</a:t>
          </a:r>
          <a:endParaRPr lang="en-US"/>
        </a:p>
      </dgm:t>
    </dgm:pt>
    <dgm:pt modelId="{75923E69-1489-4429-B97D-660C2632093E}" type="parTrans" cxnId="{73B10A7F-62F5-4A16-B2C8-23DAFAABA62C}">
      <dgm:prSet/>
      <dgm:spPr/>
      <dgm:t>
        <a:bodyPr/>
        <a:lstStyle/>
        <a:p>
          <a:endParaRPr lang="en-US"/>
        </a:p>
      </dgm:t>
    </dgm:pt>
    <dgm:pt modelId="{9A4B83D0-7E33-4CED-925D-726DE0F86170}" type="sibTrans" cxnId="{73B10A7F-62F5-4A16-B2C8-23DAFAABA62C}">
      <dgm:prSet/>
      <dgm:spPr/>
      <dgm:t>
        <a:bodyPr/>
        <a:lstStyle/>
        <a:p>
          <a:endParaRPr lang="en-US"/>
        </a:p>
      </dgm:t>
    </dgm:pt>
    <dgm:pt modelId="{55BEE619-150C-4854-8048-A09A56257BB2}" type="pres">
      <dgm:prSet presAssocID="{7F7932D2-52AF-4486-BA5A-6CC1B16592A0}" presName="linear" presStyleCnt="0">
        <dgm:presLayoutVars>
          <dgm:dir/>
          <dgm:animLvl val="lvl"/>
          <dgm:resizeHandles val="exact"/>
        </dgm:presLayoutVars>
      </dgm:prSet>
      <dgm:spPr/>
    </dgm:pt>
    <dgm:pt modelId="{56068358-E1C0-4D23-90F2-54015E1BAAA4}" type="pres">
      <dgm:prSet presAssocID="{B35F5C0C-72E9-4B99-A3CC-9F09F8A9F516}" presName="parentLin" presStyleCnt="0"/>
      <dgm:spPr/>
    </dgm:pt>
    <dgm:pt modelId="{80EAA4B5-6E6D-4832-B186-283DBC14B3F9}" type="pres">
      <dgm:prSet presAssocID="{B35F5C0C-72E9-4B99-A3CC-9F09F8A9F516}" presName="parentLeftMargin" presStyleLbl="node1" presStyleIdx="0" presStyleCnt="3"/>
      <dgm:spPr/>
    </dgm:pt>
    <dgm:pt modelId="{3C01FCDA-61F4-47FA-8496-8D19093E6722}" type="pres">
      <dgm:prSet presAssocID="{B35F5C0C-72E9-4B99-A3CC-9F09F8A9F5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BC94B0C-DFF4-44A1-AA79-700E185029B2}" type="pres">
      <dgm:prSet presAssocID="{B35F5C0C-72E9-4B99-A3CC-9F09F8A9F516}" presName="negativeSpace" presStyleCnt="0"/>
      <dgm:spPr/>
    </dgm:pt>
    <dgm:pt modelId="{68E3A32A-1104-4C3F-9E25-5DA6D6610C1F}" type="pres">
      <dgm:prSet presAssocID="{B35F5C0C-72E9-4B99-A3CC-9F09F8A9F516}" presName="childText" presStyleLbl="conFgAcc1" presStyleIdx="0" presStyleCnt="3">
        <dgm:presLayoutVars>
          <dgm:bulletEnabled val="1"/>
        </dgm:presLayoutVars>
      </dgm:prSet>
      <dgm:spPr/>
    </dgm:pt>
    <dgm:pt modelId="{1EC129D1-0A05-421E-AE82-A3847000A69A}" type="pres">
      <dgm:prSet presAssocID="{33067B5E-9CDA-4EB2-A02F-1FB905E85675}" presName="spaceBetweenRectangles" presStyleCnt="0"/>
      <dgm:spPr/>
    </dgm:pt>
    <dgm:pt modelId="{03EE2B28-FC70-4074-9184-6545C1154336}" type="pres">
      <dgm:prSet presAssocID="{4E8A9B45-D8C6-45EB-BDDB-025ADD65FD17}" presName="parentLin" presStyleCnt="0"/>
      <dgm:spPr/>
    </dgm:pt>
    <dgm:pt modelId="{E573E800-7823-442F-A15A-47F44D51C95E}" type="pres">
      <dgm:prSet presAssocID="{4E8A9B45-D8C6-45EB-BDDB-025ADD65FD17}" presName="parentLeftMargin" presStyleLbl="node1" presStyleIdx="0" presStyleCnt="3"/>
      <dgm:spPr/>
    </dgm:pt>
    <dgm:pt modelId="{0DBC7A08-AD32-40C7-9CA7-3A30D601E01E}" type="pres">
      <dgm:prSet presAssocID="{4E8A9B45-D8C6-45EB-BDDB-025ADD65FD1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38A8F5-98F9-4CD1-8135-393662EC2CBD}" type="pres">
      <dgm:prSet presAssocID="{4E8A9B45-D8C6-45EB-BDDB-025ADD65FD17}" presName="negativeSpace" presStyleCnt="0"/>
      <dgm:spPr/>
    </dgm:pt>
    <dgm:pt modelId="{7BA6BC0B-2931-4989-A77A-30D45B3D34F3}" type="pres">
      <dgm:prSet presAssocID="{4E8A9B45-D8C6-45EB-BDDB-025ADD65FD17}" presName="childText" presStyleLbl="conFgAcc1" presStyleIdx="1" presStyleCnt="3">
        <dgm:presLayoutVars>
          <dgm:bulletEnabled val="1"/>
        </dgm:presLayoutVars>
      </dgm:prSet>
      <dgm:spPr/>
    </dgm:pt>
    <dgm:pt modelId="{CBC035C0-3629-4041-8CD2-17F96E4F786D}" type="pres">
      <dgm:prSet presAssocID="{904F2EE4-BF15-472C-A6AD-773299E5AEB0}" presName="spaceBetweenRectangles" presStyleCnt="0"/>
      <dgm:spPr/>
    </dgm:pt>
    <dgm:pt modelId="{CCBF4796-4856-4485-85F2-D5E834EAE304}" type="pres">
      <dgm:prSet presAssocID="{2A9CF44A-2A3E-4842-BED9-4610625B9C77}" presName="parentLin" presStyleCnt="0"/>
      <dgm:spPr/>
    </dgm:pt>
    <dgm:pt modelId="{8AEC6CBC-0FE9-40CB-BD51-DE1AE844A3E1}" type="pres">
      <dgm:prSet presAssocID="{2A9CF44A-2A3E-4842-BED9-4610625B9C77}" presName="parentLeftMargin" presStyleLbl="node1" presStyleIdx="1" presStyleCnt="3"/>
      <dgm:spPr/>
    </dgm:pt>
    <dgm:pt modelId="{F3686AB0-91E5-4472-9F34-0BB1E3F280CD}" type="pres">
      <dgm:prSet presAssocID="{2A9CF44A-2A3E-4842-BED9-4610625B9C7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A762CC7-AD36-488D-AE68-CEBAE2EC0F45}" type="pres">
      <dgm:prSet presAssocID="{2A9CF44A-2A3E-4842-BED9-4610625B9C77}" presName="negativeSpace" presStyleCnt="0"/>
      <dgm:spPr/>
    </dgm:pt>
    <dgm:pt modelId="{A6E52D15-C41C-4CD8-9C35-E116B9C09395}" type="pres">
      <dgm:prSet presAssocID="{2A9CF44A-2A3E-4842-BED9-4610625B9C7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8417D0C-5A63-4FFA-ADF0-0DBA9CFC772B}" type="presOf" srcId="{3F2F2FAE-34AB-45C2-BA43-7B6E2C52DDB6}" destId="{A6E52D15-C41C-4CD8-9C35-E116B9C09395}" srcOrd="0" destOrd="1" presId="urn:microsoft.com/office/officeart/2005/8/layout/list1"/>
    <dgm:cxn modelId="{8FC6C01C-ACA5-4CD2-9167-EA9B21B16BDC}" type="presOf" srcId="{B35F5C0C-72E9-4B99-A3CC-9F09F8A9F516}" destId="{80EAA4B5-6E6D-4832-B186-283DBC14B3F9}" srcOrd="0" destOrd="0" presId="urn:microsoft.com/office/officeart/2005/8/layout/list1"/>
    <dgm:cxn modelId="{6274C022-E8F3-4CA4-9B20-B07DDEAF8F7B}" srcId="{7F7932D2-52AF-4486-BA5A-6CC1B16592A0}" destId="{B35F5C0C-72E9-4B99-A3CC-9F09F8A9F516}" srcOrd="0" destOrd="0" parTransId="{CDF9D2B1-B993-4D8A-B824-3732D4058C06}" sibTransId="{33067B5E-9CDA-4EB2-A02F-1FB905E85675}"/>
    <dgm:cxn modelId="{8BD53823-D423-4573-8CB0-4CF218B04FCA}" type="presOf" srcId="{7F7932D2-52AF-4486-BA5A-6CC1B16592A0}" destId="{55BEE619-150C-4854-8048-A09A56257BB2}" srcOrd="0" destOrd="0" presId="urn:microsoft.com/office/officeart/2005/8/layout/list1"/>
    <dgm:cxn modelId="{5608AB40-0996-495A-926B-C340929ECA60}" type="presOf" srcId="{CFC1DD52-9366-4AE4-AE22-BECDF53C887F}" destId="{68E3A32A-1104-4C3F-9E25-5DA6D6610C1F}" srcOrd="0" destOrd="0" presId="urn:microsoft.com/office/officeart/2005/8/layout/list1"/>
    <dgm:cxn modelId="{8783BE5B-35F7-4DB1-B37A-0880E3BD4B9A}" type="presOf" srcId="{327541BC-C995-4C97-8185-E3385A97A896}" destId="{68E3A32A-1104-4C3F-9E25-5DA6D6610C1F}" srcOrd="0" destOrd="1" presId="urn:microsoft.com/office/officeart/2005/8/layout/list1"/>
    <dgm:cxn modelId="{B984E648-B24E-4C28-B2C8-277995090966}" srcId="{4E8A9B45-D8C6-45EB-BDDB-025ADD65FD17}" destId="{577A9228-DC46-4A4A-AA8A-89B2F288632A}" srcOrd="0" destOrd="0" parTransId="{940BDD47-0EE1-4541-94FC-92252957D2FD}" sibTransId="{FD7ADE7E-B217-4C70-8D73-AEC95D4F0305}"/>
    <dgm:cxn modelId="{4E01544E-0B78-4760-A56D-70E74583860B}" type="presOf" srcId="{4E8A9B45-D8C6-45EB-BDDB-025ADD65FD17}" destId="{0DBC7A08-AD32-40C7-9CA7-3A30D601E01E}" srcOrd="1" destOrd="0" presId="urn:microsoft.com/office/officeart/2005/8/layout/list1"/>
    <dgm:cxn modelId="{BE4B7958-3AFA-497E-B073-22DF026676DF}" srcId="{2A9CF44A-2A3E-4842-BED9-4610625B9C77}" destId="{30FF6B19-AF53-46E7-824A-113DFE55881B}" srcOrd="0" destOrd="0" parTransId="{EE8E860E-F753-4A28-927D-1715289DA62E}" sibTransId="{C8D49082-E18F-4328-BE3A-B2FB5AA8C01F}"/>
    <dgm:cxn modelId="{4A5F705A-83BE-4D45-B339-619938967402}" srcId="{B35F5C0C-72E9-4B99-A3CC-9F09F8A9F516}" destId="{327541BC-C995-4C97-8185-E3385A97A896}" srcOrd="1" destOrd="0" parTransId="{6CE51EED-B77D-43A2-B3F6-0F6EC356371E}" sibTransId="{D72127B5-0E34-461A-B9B5-3ACE135BD1AE}"/>
    <dgm:cxn modelId="{66BA5F7D-CF96-47F0-88CA-506D79DD6F7F}" type="presOf" srcId="{4E8A9B45-D8C6-45EB-BDDB-025ADD65FD17}" destId="{E573E800-7823-442F-A15A-47F44D51C95E}" srcOrd="0" destOrd="0" presId="urn:microsoft.com/office/officeart/2005/8/layout/list1"/>
    <dgm:cxn modelId="{F5255A7D-90BD-4171-BEF8-AF19E7D155A8}" srcId="{7F7932D2-52AF-4486-BA5A-6CC1B16592A0}" destId="{2A9CF44A-2A3E-4842-BED9-4610625B9C77}" srcOrd="2" destOrd="0" parTransId="{C49726BF-290D-4129-B4EA-1BDAF9C85EC0}" sibTransId="{1B3916C8-6416-44F6-BEFF-2338621996A7}"/>
    <dgm:cxn modelId="{73B10A7F-62F5-4A16-B2C8-23DAFAABA62C}" srcId="{2A9CF44A-2A3E-4842-BED9-4610625B9C77}" destId="{3F2F2FAE-34AB-45C2-BA43-7B6E2C52DDB6}" srcOrd="1" destOrd="0" parTransId="{75923E69-1489-4429-B97D-660C2632093E}" sibTransId="{9A4B83D0-7E33-4CED-925D-726DE0F86170}"/>
    <dgm:cxn modelId="{F5782E96-4E9A-487B-B86E-6CA9997E03B0}" type="presOf" srcId="{B35F5C0C-72E9-4B99-A3CC-9F09F8A9F516}" destId="{3C01FCDA-61F4-47FA-8496-8D19093E6722}" srcOrd="1" destOrd="0" presId="urn:microsoft.com/office/officeart/2005/8/layout/list1"/>
    <dgm:cxn modelId="{DBC717B3-DD71-4C41-AA2A-649030C89521}" type="presOf" srcId="{577A9228-DC46-4A4A-AA8A-89B2F288632A}" destId="{7BA6BC0B-2931-4989-A77A-30D45B3D34F3}" srcOrd="0" destOrd="0" presId="urn:microsoft.com/office/officeart/2005/8/layout/list1"/>
    <dgm:cxn modelId="{8E1928BA-B94C-4FA3-8E42-0773F72D449D}" type="presOf" srcId="{2A9CF44A-2A3E-4842-BED9-4610625B9C77}" destId="{8AEC6CBC-0FE9-40CB-BD51-DE1AE844A3E1}" srcOrd="0" destOrd="0" presId="urn:microsoft.com/office/officeart/2005/8/layout/list1"/>
    <dgm:cxn modelId="{74333FCE-ED2E-4BFD-8E5B-D0FD02A49FEA}" srcId="{7F7932D2-52AF-4486-BA5A-6CC1B16592A0}" destId="{4E8A9B45-D8C6-45EB-BDDB-025ADD65FD17}" srcOrd="1" destOrd="0" parTransId="{6E6112F6-BC2E-4ACA-BF56-8D24973B9C58}" sibTransId="{904F2EE4-BF15-472C-A6AD-773299E5AEB0}"/>
    <dgm:cxn modelId="{D59AA0DE-88A3-4148-AE42-D78724E7D0EA}" srcId="{B35F5C0C-72E9-4B99-A3CC-9F09F8A9F516}" destId="{CFC1DD52-9366-4AE4-AE22-BECDF53C887F}" srcOrd="0" destOrd="0" parTransId="{063821C1-E37E-4551-A818-4D921727D6E1}" sibTransId="{D6189B25-2BE3-4FD9-9D00-D111F3E57EF7}"/>
    <dgm:cxn modelId="{DA9371E8-222B-4B90-8A2E-A976FF73B1E6}" type="presOf" srcId="{2A9CF44A-2A3E-4842-BED9-4610625B9C77}" destId="{F3686AB0-91E5-4472-9F34-0BB1E3F280CD}" srcOrd="1" destOrd="0" presId="urn:microsoft.com/office/officeart/2005/8/layout/list1"/>
    <dgm:cxn modelId="{E11C37F9-2476-4FD8-8569-F9A433692C0F}" type="presOf" srcId="{30FF6B19-AF53-46E7-824A-113DFE55881B}" destId="{A6E52D15-C41C-4CD8-9C35-E116B9C09395}" srcOrd="0" destOrd="0" presId="urn:microsoft.com/office/officeart/2005/8/layout/list1"/>
    <dgm:cxn modelId="{C45C32B7-5F39-4AD1-B177-086C06C388A6}" type="presParOf" srcId="{55BEE619-150C-4854-8048-A09A56257BB2}" destId="{56068358-E1C0-4D23-90F2-54015E1BAAA4}" srcOrd="0" destOrd="0" presId="urn:microsoft.com/office/officeart/2005/8/layout/list1"/>
    <dgm:cxn modelId="{EE4A255C-EFBA-4E6D-B092-C2F4DA615CFC}" type="presParOf" srcId="{56068358-E1C0-4D23-90F2-54015E1BAAA4}" destId="{80EAA4B5-6E6D-4832-B186-283DBC14B3F9}" srcOrd="0" destOrd="0" presId="urn:microsoft.com/office/officeart/2005/8/layout/list1"/>
    <dgm:cxn modelId="{42D2F372-EB08-4E67-9229-312688C2A419}" type="presParOf" srcId="{56068358-E1C0-4D23-90F2-54015E1BAAA4}" destId="{3C01FCDA-61F4-47FA-8496-8D19093E6722}" srcOrd="1" destOrd="0" presId="urn:microsoft.com/office/officeart/2005/8/layout/list1"/>
    <dgm:cxn modelId="{D350E0A0-21F9-4568-B8F7-C9CB59D1F90B}" type="presParOf" srcId="{55BEE619-150C-4854-8048-A09A56257BB2}" destId="{6BC94B0C-DFF4-44A1-AA79-700E185029B2}" srcOrd="1" destOrd="0" presId="urn:microsoft.com/office/officeart/2005/8/layout/list1"/>
    <dgm:cxn modelId="{03DD5AD4-7F82-4B35-9946-D25E280621B1}" type="presParOf" srcId="{55BEE619-150C-4854-8048-A09A56257BB2}" destId="{68E3A32A-1104-4C3F-9E25-5DA6D6610C1F}" srcOrd="2" destOrd="0" presId="urn:microsoft.com/office/officeart/2005/8/layout/list1"/>
    <dgm:cxn modelId="{4ED1B511-0951-47DA-BA78-4EB3D3CE0A91}" type="presParOf" srcId="{55BEE619-150C-4854-8048-A09A56257BB2}" destId="{1EC129D1-0A05-421E-AE82-A3847000A69A}" srcOrd="3" destOrd="0" presId="urn:microsoft.com/office/officeart/2005/8/layout/list1"/>
    <dgm:cxn modelId="{79653B88-E6D0-469D-AC2A-1FF402E70369}" type="presParOf" srcId="{55BEE619-150C-4854-8048-A09A56257BB2}" destId="{03EE2B28-FC70-4074-9184-6545C1154336}" srcOrd="4" destOrd="0" presId="urn:microsoft.com/office/officeart/2005/8/layout/list1"/>
    <dgm:cxn modelId="{664BDD0B-2FD9-4E70-8CD5-9B29D95507C4}" type="presParOf" srcId="{03EE2B28-FC70-4074-9184-6545C1154336}" destId="{E573E800-7823-442F-A15A-47F44D51C95E}" srcOrd="0" destOrd="0" presId="urn:microsoft.com/office/officeart/2005/8/layout/list1"/>
    <dgm:cxn modelId="{86D63D72-7F96-4813-AF50-98F9CC238EC6}" type="presParOf" srcId="{03EE2B28-FC70-4074-9184-6545C1154336}" destId="{0DBC7A08-AD32-40C7-9CA7-3A30D601E01E}" srcOrd="1" destOrd="0" presId="urn:microsoft.com/office/officeart/2005/8/layout/list1"/>
    <dgm:cxn modelId="{F24948EC-8C6F-498E-A667-D8E1458AFDBE}" type="presParOf" srcId="{55BEE619-150C-4854-8048-A09A56257BB2}" destId="{CD38A8F5-98F9-4CD1-8135-393662EC2CBD}" srcOrd="5" destOrd="0" presId="urn:microsoft.com/office/officeart/2005/8/layout/list1"/>
    <dgm:cxn modelId="{E0EDAA8C-A457-4A60-AD0C-78C3F0008358}" type="presParOf" srcId="{55BEE619-150C-4854-8048-A09A56257BB2}" destId="{7BA6BC0B-2931-4989-A77A-30D45B3D34F3}" srcOrd="6" destOrd="0" presId="urn:microsoft.com/office/officeart/2005/8/layout/list1"/>
    <dgm:cxn modelId="{E9AE8130-450A-4BFA-A4DD-89C3FC2A5BFD}" type="presParOf" srcId="{55BEE619-150C-4854-8048-A09A56257BB2}" destId="{CBC035C0-3629-4041-8CD2-17F96E4F786D}" srcOrd="7" destOrd="0" presId="urn:microsoft.com/office/officeart/2005/8/layout/list1"/>
    <dgm:cxn modelId="{1624A935-C3A4-4B7C-B09A-E3BBD8F009CD}" type="presParOf" srcId="{55BEE619-150C-4854-8048-A09A56257BB2}" destId="{CCBF4796-4856-4485-85F2-D5E834EAE304}" srcOrd="8" destOrd="0" presId="urn:microsoft.com/office/officeart/2005/8/layout/list1"/>
    <dgm:cxn modelId="{81841B86-1F17-4F2B-8F15-E1976EC08573}" type="presParOf" srcId="{CCBF4796-4856-4485-85F2-D5E834EAE304}" destId="{8AEC6CBC-0FE9-40CB-BD51-DE1AE844A3E1}" srcOrd="0" destOrd="0" presId="urn:microsoft.com/office/officeart/2005/8/layout/list1"/>
    <dgm:cxn modelId="{691637EE-A52F-43C1-95E2-77BDFD668035}" type="presParOf" srcId="{CCBF4796-4856-4485-85F2-D5E834EAE304}" destId="{F3686AB0-91E5-4472-9F34-0BB1E3F280CD}" srcOrd="1" destOrd="0" presId="urn:microsoft.com/office/officeart/2005/8/layout/list1"/>
    <dgm:cxn modelId="{4DC7AA28-9EA9-4469-B8C3-43A6838EF8CC}" type="presParOf" srcId="{55BEE619-150C-4854-8048-A09A56257BB2}" destId="{5A762CC7-AD36-488D-AE68-CEBAE2EC0F45}" srcOrd="9" destOrd="0" presId="urn:microsoft.com/office/officeart/2005/8/layout/list1"/>
    <dgm:cxn modelId="{A1B8AC80-7234-4727-8A8B-229385A58D58}" type="presParOf" srcId="{55BEE619-150C-4854-8048-A09A56257BB2}" destId="{A6E52D15-C41C-4CD8-9C35-E116B9C0939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26D2B6-795B-4114-A223-CD2945625007}" type="doc">
      <dgm:prSet loTypeId="urn:microsoft.com/office/officeart/2005/8/layout/equation2" loCatId="process" qsTypeId="urn:microsoft.com/office/officeart/2005/8/quickstyle/simple1" qsCatId="simple" csTypeId="urn:microsoft.com/office/officeart/2005/8/colors/colorful4" csCatId="colorful" phldr="1"/>
      <dgm:spPr/>
    </dgm:pt>
    <dgm:pt modelId="{A868FE0E-FEE7-4F32-8619-7259C2282EA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/>
            <a:t>Podmíněné rozdělení</a:t>
          </a:r>
        </a:p>
      </dgm:t>
    </dgm:pt>
    <dgm:pt modelId="{94AA79D1-DC62-43AB-8228-3097A8F0EB7C}" type="parTrans" cxnId="{2CAEAF35-17FE-4AD4-A058-A8ECE4260D0C}">
      <dgm:prSet/>
      <dgm:spPr/>
      <dgm:t>
        <a:bodyPr/>
        <a:lstStyle/>
        <a:p>
          <a:endParaRPr lang="cs-CZ"/>
        </a:p>
      </dgm:t>
    </dgm:pt>
    <dgm:pt modelId="{071A94F2-D501-433D-99FE-50B09DBFCAB5}" type="sibTrans" cxnId="{2CAEAF35-17FE-4AD4-A058-A8ECE4260D0C}">
      <dgm:prSet/>
      <dgm:spPr>
        <a:solidFill>
          <a:srgbClr val="7030A0"/>
        </a:solidFill>
      </dgm:spPr>
      <dgm:t>
        <a:bodyPr/>
        <a:lstStyle/>
        <a:p>
          <a:endParaRPr lang="cs-CZ" dirty="0"/>
        </a:p>
      </dgm:t>
    </dgm:pt>
    <dgm:pt modelId="{38DC463C-4ED1-45CF-B219-0EEC6E6F0D28}">
      <dgm:prSet phldrT="[Text]"/>
      <dgm:spPr/>
      <dgm:t>
        <a:bodyPr/>
        <a:lstStyle/>
        <a:p>
          <a:r>
            <a:rPr lang="cs-CZ" dirty="0"/>
            <a:t>Marginální rozdělení</a:t>
          </a:r>
        </a:p>
      </dgm:t>
    </dgm:pt>
    <dgm:pt modelId="{BF76FC55-2880-4496-B4FC-74C043B1A9FB}" type="parTrans" cxnId="{04B991D7-F8AB-45E3-80AD-704BD3B4FBF8}">
      <dgm:prSet/>
      <dgm:spPr/>
      <dgm:t>
        <a:bodyPr/>
        <a:lstStyle/>
        <a:p>
          <a:endParaRPr lang="cs-CZ"/>
        </a:p>
      </dgm:t>
    </dgm:pt>
    <dgm:pt modelId="{BA9C80B9-2466-4A9C-A1C9-30D3295BAEE9}" type="sibTrans" cxnId="{04B991D7-F8AB-45E3-80AD-704BD3B4FBF8}">
      <dgm:prSet/>
      <dgm:spPr/>
      <dgm:t>
        <a:bodyPr/>
        <a:lstStyle/>
        <a:p>
          <a:endParaRPr lang="cs-CZ" dirty="0"/>
        </a:p>
      </dgm:t>
    </dgm:pt>
    <dgm:pt modelId="{ABA433CE-E6FB-487F-AB80-B857EA22862D}">
      <dgm:prSet phldrT="[Text]"/>
      <dgm:spPr/>
      <dgm:t>
        <a:bodyPr/>
        <a:lstStyle/>
        <a:p>
          <a:r>
            <a:rPr lang="cs-CZ" dirty="0"/>
            <a:t>Sdružené rozdělení</a:t>
          </a:r>
        </a:p>
      </dgm:t>
    </dgm:pt>
    <dgm:pt modelId="{1BD05D67-2BFF-42DB-A210-7E273068C7DB}" type="parTrans" cxnId="{767AA328-0FAD-4BA2-B195-49F752E71E23}">
      <dgm:prSet/>
      <dgm:spPr/>
      <dgm:t>
        <a:bodyPr/>
        <a:lstStyle/>
        <a:p>
          <a:endParaRPr lang="cs-CZ"/>
        </a:p>
      </dgm:t>
    </dgm:pt>
    <dgm:pt modelId="{46D283C9-EB05-4E2A-84D2-C9778BB52F71}" type="sibTrans" cxnId="{767AA328-0FAD-4BA2-B195-49F752E71E23}">
      <dgm:prSet/>
      <dgm:spPr/>
      <dgm:t>
        <a:bodyPr/>
        <a:lstStyle/>
        <a:p>
          <a:endParaRPr lang="cs-CZ"/>
        </a:p>
      </dgm:t>
    </dgm:pt>
    <dgm:pt modelId="{80C1D501-9133-45EF-BC71-5477004D7629}" type="pres">
      <dgm:prSet presAssocID="{9526D2B6-795B-4114-A223-CD2945625007}" presName="Name0" presStyleCnt="0">
        <dgm:presLayoutVars>
          <dgm:dir/>
          <dgm:resizeHandles val="exact"/>
        </dgm:presLayoutVars>
      </dgm:prSet>
      <dgm:spPr/>
    </dgm:pt>
    <dgm:pt modelId="{48B96CB2-357A-4DF5-898F-26874209EB87}" type="pres">
      <dgm:prSet presAssocID="{9526D2B6-795B-4114-A223-CD2945625007}" presName="vNodes" presStyleCnt="0"/>
      <dgm:spPr/>
    </dgm:pt>
    <dgm:pt modelId="{5353BBF8-E249-4DFA-8E63-2FB9A3636599}" type="pres">
      <dgm:prSet presAssocID="{A868FE0E-FEE7-4F32-8619-7259C2282EA1}" presName="node" presStyleLbl="node1" presStyleIdx="0" presStyleCnt="3">
        <dgm:presLayoutVars>
          <dgm:bulletEnabled val="1"/>
        </dgm:presLayoutVars>
      </dgm:prSet>
      <dgm:spPr/>
    </dgm:pt>
    <dgm:pt modelId="{2DFB9427-2DAA-4AF5-A838-889D726C87DD}" type="pres">
      <dgm:prSet presAssocID="{071A94F2-D501-433D-99FE-50B09DBFCAB5}" presName="spacerT" presStyleCnt="0"/>
      <dgm:spPr/>
    </dgm:pt>
    <dgm:pt modelId="{B2683C45-5069-4223-8C05-526BE5CD8E2F}" type="pres">
      <dgm:prSet presAssocID="{071A94F2-D501-433D-99FE-50B09DBFCAB5}" presName="sibTrans" presStyleLbl="sibTrans2D1" presStyleIdx="0" presStyleCnt="2"/>
      <dgm:spPr>
        <a:prstGeom prst="mathMultiply">
          <a:avLst/>
        </a:prstGeom>
      </dgm:spPr>
    </dgm:pt>
    <dgm:pt modelId="{86BD348E-CF1B-4DC6-BDBC-1D41EFDDC81F}" type="pres">
      <dgm:prSet presAssocID="{071A94F2-D501-433D-99FE-50B09DBFCAB5}" presName="spacerB" presStyleCnt="0"/>
      <dgm:spPr/>
    </dgm:pt>
    <dgm:pt modelId="{FB2CABCA-BC4F-428F-AAE6-48A902EFA994}" type="pres">
      <dgm:prSet presAssocID="{38DC463C-4ED1-45CF-B219-0EEC6E6F0D28}" presName="node" presStyleLbl="node1" presStyleIdx="1" presStyleCnt="3">
        <dgm:presLayoutVars>
          <dgm:bulletEnabled val="1"/>
        </dgm:presLayoutVars>
      </dgm:prSet>
      <dgm:spPr/>
    </dgm:pt>
    <dgm:pt modelId="{30056B12-60F2-443E-9584-D11CC7A5EF13}" type="pres">
      <dgm:prSet presAssocID="{9526D2B6-795B-4114-A223-CD2945625007}" presName="sibTransLast" presStyleLbl="sibTrans2D1" presStyleIdx="1" presStyleCnt="2"/>
      <dgm:spPr/>
    </dgm:pt>
    <dgm:pt modelId="{7A4F5D02-DADE-4B36-B884-38F679722A97}" type="pres">
      <dgm:prSet presAssocID="{9526D2B6-795B-4114-A223-CD2945625007}" presName="connectorText" presStyleLbl="sibTrans2D1" presStyleIdx="1" presStyleCnt="2"/>
      <dgm:spPr/>
    </dgm:pt>
    <dgm:pt modelId="{9DEF2F6F-C548-4E10-B739-3F1F6832283B}" type="pres">
      <dgm:prSet presAssocID="{9526D2B6-795B-4114-A223-CD2945625007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5BFE380B-ECE9-4770-80B6-AB4DD346D329}" type="presOf" srcId="{BA9C80B9-2466-4A9C-A1C9-30D3295BAEE9}" destId="{30056B12-60F2-443E-9584-D11CC7A5EF13}" srcOrd="0" destOrd="0" presId="urn:microsoft.com/office/officeart/2005/8/layout/equation2"/>
    <dgm:cxn modelId="{767AA328-0FAD-4BA2-B195-49F752E71E23}" srcId="{9526D2B6-795B-4114-A223-CD2945625007}" destId="{ABA433CE-E6FB-487F-AB80-B857EA22862D}" srcOrd="2" destOrd="0" parTransId="{1BD05D67-2BFF-42DB-A210-7E273068C7DB}" sibTransId="{46D283C9-EB05-4E2A-84D2-C9778BB52F71}"/>
    <dgm:cxn modelId="{63E5992B-BB86-4F77-8413-76BD3ACA01BF}" type="presOf" srcId="{9526D2B6-795B-4114-A223-CD2945625007}" destId="{80C1D501-9133-45EF-BC71-5477004D7629}" srcOrd="0" destOrd="0" presId="urn:microsoft.com/office/officeart/2005/8/layout/equation2"/>
    <dgm:cxn modelId="{2CAEAF35-17FE-4AD4-A058-A8ECE4260D0C}" srcId="{9526D2B6-795B-4114-A223-CD2945625007}" destId="{A868FE0E-FEE7-4F32-8619-7259C2282EA1}" srcOrd="0" destOrd="0" parTransId="{94AA79D1-DC62-43AB-8228-3097A8F0EB7C}" sibTransId="{071A94F2-D501-433D-99FE-50B09DBFCAB5}"/>
    <dgm:cxn modelId="{5D7E4B50-9BFC-4BE1-A563-6ABDC838293E}" type="presOf" srcId="{A868FE0E-FEE7-4F32-8619-7259C2282EA1}" destId="{5353BBF8-E249-4DFA-8E63-2FB9A3636599}" srcOrd="0" destOrd="0" presId="urn:microsoft.com/office/officeart/2005/8/layout/equation2"/>
    <dgm:cxn modelId="{F5BAB652-4026-4391-B655-125FA0CDF3F4}" type="presOf" srcId="{BA9C80B9-2466-4A9C-A1C9-30D3295BAEE9}" destId="{7A4F5D02-DADE-4B36-B884-38F679722A97}" srcOrd="1" destOrd="0" presId="urn:microsoft.com/office/officeart/2005/8/layout/equation2"/>
    <dgm:cxn modelId="{7C555581-9A47-4BB6-A395-15CF4DF3C1F2}" type="presOf" srcId="{ABA433CE-E6FB-487F-AB80-B857EA22862D}" destId="{9DEF2F6F-C548-4E10-B739-3F1F6832283B}" srcOrd="0" destOrd="0" presId="urn:microsoft.com/office/officeart/2005/8/layout/equation2"/>
    <dgm:cxn modelId="{AED5B3AD-08C6-4DEA-8998-E5FBAD6FA0A4}" type="presOf" srcId="{38DC463C-4ED1-45CF-B219-0EEC6E6F0D28}" destId="{FB2CABCA-BC4F-428F-AAE6-48A902EFA994}" srcOrd="0" destOrd="0" presId="urn:microsoft.com/office/officeart/2005/8/layout/equation2"/>
    <dgm:cxn modelId="{A747C5BE-8320-4B62-BA17-C01254D5DAA8}" type="presOf" srcId="{071A94F2-D501-433D-99FE-50B09DBFCAB5}" destId="{B2683C45-5069-4223-8C05-526BE5CD8E2F}" srcOrd="0" destOrd="0" presId="urn:microsoft.com/office/officeart/2005/8/layout/equation2"/>
    <dgm:cxn modelId="{04B991D7-F8AB-45E3-80AD-704BD3B4FBF8}" srcId="{9526D2B6-795B-4114-A223-CD2945625007}" destId="{38DC463C-4ED1-45CF-B219-0EEC6E6F0D28}" srcOrd="1" destOrd="0" parTransId="{BF76FC55-2880-4496-B4FC-74C043B1A9FB}" sibTransId="{BA9C80B9-2466-4A9C-A1C9-30D3295BAEE9}"/>
    <dgm:cxn modelId="{6B629226-CC1F-4D44-A352-34EE74C204CD}" type="presParOf" srcId="{80C1D501-9133-45EF-BC71-5477004D7629}" destId="{48B96CB2-357A-4DF5-898F-26874209EB87}" srcOrd="0" destOrd="0" presId="urn:microsoft.com/office/officeart/2005/8/layout/equation2"/>
    <dgm:cxn modelId="{E1776EFC-DC2C-4E62-9F6F-1F8A77956B6A}" type="presParOf" srcId="{48B96CB2-357A-4DF5-898F-26874209EB87}" destId="{5353BBF8-E249-4DFA-8E63-2FB9A3636599}" srcOrd="0" destOrd="0" presId="urn:microsoft.com/office/officeart/2005/8/layout/equation2"/>
    <dgm:cxn modelId="{907D9F49-FCFC-46E9-A920-F3D3C1C454E1}" type="presParOf" srcId="{48B96CB2-357A-4DF5-898F-26874209EB87}" destId="{2DFB9427-2DAA-4AF5-A838-889D726C87DD}" srcOrd="1" destOrd="0" presId="urn:microsoft.com/office/officeart/2005/8/layout/equation2"/>
    <dgm:cxn modelId="{A0F224F1-B82E-48E4-AF56-1062237CA211}" type="presParOf" srcId="{48B96CB2-357A-4DF5-898F-26874209EB87}" destId="{B2683C45-5069-4223-8C05-526BE5CD8E2F}" srcOrd="2" destOrd="0" presId="urn:microsoft.com/office/officeart/2005/8/layout/equation2"/>
    <dgm:cxn modelId="{4DD3C2AD-C2A2-49FC-9A1C-CFEAF9DEA69B}" type="presParOf" srcId="{48B96CB2-357A-4DF5-898F-26874209EB87}" destId="{86BD348E-CF1B-4DC6-BDBC-1D41EFDDC81F}" srcOrd="3" destOrd="0" presId="urn:microsoft.com/office/officeart/2005/8/layout/equation2"/>
    <dgm:cxn modelId="{1C9B4E94-E46D-48E6-9EED-0E6783FEB943}" type="presParOf" srcId="{48B96CB2-357A-4DF5-898F-26874209EB87}" destId="{FB2CABCA-BC4F-428F-AAE6-48A902EFA994}" srcOrd="4" destOrd="0" presId="urn:microsoft.com/office/officeart/2005/8/layout/equation2"/>
    <dgm:cxn modelId="{9A2F1262-F8B6-45F6-BB4F-EBF40E272581}" type="presParOf" srcId="{80C1D501-9133-45EF-BC71-5477004D7629}" destId="{30056B12-60F2-443E-9584-D11CC7A5EF13}" srcOrd="1" destOrd="0" presId="urn:microsoft.com/office/officeart/2005/8/layout/equation2"/>
    <dgm:cxn modelId="{D17C8629-E3CE-42B1-92A4-15C50D415DF5}" type="presParOf" srcId="{30056B12-60F2-443E-9584-D11CC7A5EF13}" destId="{7A4F5D02-DADE-4B36-B884-38F679722A97}" srcOrd="0" destOrd="0" presId="urn:microsoft.com/office/officeart/2005/8/layout/equation2"/>
    <dgm:cxn modelId="{93DB13C7-CA47-4239-B30D-5EE50B938E02}" type="presParOf" srcId="{80C1D501-9133-45EF-BC71-5477004D7629}" destId="{9DEF2F6F-C548-4E10-B739-3F1F6832283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E0C8B7-836B-46EE-89EF-E1A19936DD7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0CE05128-8714-46CD-8454-8C086723923B}">
      <dgm:prSet phldrT="[Text]"/>
      <dgm:spPr/>
      <dgm:t>
        <a:bodyPr/>
        <a:lstStyle/>
        <a:p>
          <a:r>
            <a:rPr lang="cs-CZ" dirty="0"/>
            <a:t>Náhodný vektor</a:t>
          </a:r>
        </a:p>
      </dgm:t>
    </dgm:pt>
    <dgm:pt modelId="{E5EA3E11-0C94-4188-A716-EC154206D4C7}" type="parTrans" cxnId="{2ED718BF-AEE4-4F91-9CF4-D125850F23F9}">
      <dgm:prSet/>
      <dgm:spPr/>
      <dgm:t>
        <a:bodyPr/>
        <a:lstStyle/>
        <a:p>
          <a:endParaRPr lang="cs-CZ"/>
        </a:p>
      </dgm:t>
    </dgm:pt>
    <dgm:pt modelId="{B782E5DA-E769-43E3-944A-766C000A0599}" type="sibTrans" cxnId="{2ED718BF-AEE4-4F91-9CF4-D125850F23F9}">
      <dgm:prSet/>
      <dgm:spPr/>
      <dgm:t>
        <a:bodyPr/>
        <a:lstStyle/>
        <a:p>
          <a:endParaRPr lang="cs-CZ"/>
        </a:p>
      </dgm:t>
    </dgm:pt>
    <dgm:pt modelId="{711D35BD-2FEF-49CC-8218-8E57CAE26E58}">
      <dgm:prSet phldrT="[Text]"/>
      <dgm:spPr/>
      <dgm:t>
        <a:bodyPr/>
        <a:lstStyle/>
        <a:p>
          <a:r>
            <a:rPr lang="cs-CZ" dirty="0"/>
            <a:t>Závislost</a:t>
          </a:r>
        </a:p>
      </dgm:t>
    </dgm:pt>
    <dgm:pt modelId="{9E25579D-9858-4C7A-8FB7-4DFF62DE472F}" type="parTrans" cxnId="{993C4AB5-8C40-48A5-BD71-37320A66E60B}">
      <dgm:prSet/>
      <dgm:spPr/>
      <dgm:t>
        <a:bodyPr/>
        <a:lstStyle/>
        <a:p>
          <a:endParaRPr lang="cs-CZ"/>
        </a:p>
      </dgm:t>
    </dgm:pt>
    <dgm:pt modelId="{5D8F6E53-FB83-4D21-B26B-618ABAFBE8CB}" type="sibTrans" cxnId="{993C4AB5-8C40-48A5-BD71-37320A66E60B}">
      <dgm:prSet/>
      <dgm:spPr/>
      <dgm:t>
        <a:bodyPr/>
        <a:lstStyle/>
        <a:p>
          <a:endParaRPr lang="cs-CZ"/>
        </a:p>
      </dgm:t>
    </dgm:pt>
    <dgm:pt modelId="{8E71FD32-26D2-4A7E-A302-45D08FFADA03}">
      <dgm:prSet phldrT="[Text]"/>
      <dgm:spPr/>
      <dgm:t>
        <a:bodyPr/>
        <a:lstStyle/>
        <a:p>
          <a:r>
            <a:rPr lang="cs-CZ" dirty="0"/>
            <a:t>Nezávislost</a:t>
          </a:r>
        </a:p>
      </dgm:t>
    </dgm:pt>
    <dgm:pt modelId="{7B3E980A-3C9B-4B92-89E6-A4C1DBEEF02C}" type="parTrans" cxnId="{D18F70F2-FA0B-40B5-B092-B5C0AE95FCF5}">
      <dgm:prSet/>
      <dgm:spPr/>
      <dgm:t>
        <a:bodyPr/>
        <a:lstStyle/>
        <a:p>
          <a:endParaRPr lang="cs-CZ"/>
        </a:p>
      </dgm:t>
    </dgm:pt>
    <dgm:pt modelId="{7FC88CFE-C1AC-4581-BFBC-79163D93D620}" type="sibTrans" cxnId="{D18F70F2-FA0B-40B5-B092-B5C0AE95FCF5}">
      <dgm:prSet/>
      <dgm:spPr/>
      <dgm:t>
        <a:bodyPr/>
        <a:lstStyle/>
        <a:p>
          <a:endParaRPr lang="cs-CZ"/>
        </a:p>
      </dgm:t>
    </dgm:pt>
    <dgm:pt modelId="{F3D13584-B5B1-402F-88C1-4AA76FB572BA}">
      <dgm:prSet phldrT="[Text]"/>
      <dgm:spPr/>
      <dgm:t>
        <a:bodyPr/>
        <a:lstStyle/>
        <a:p>
          <a:r>
            <a:rPr lang="cs-CZ" dirty="0"/>
            <a:t>Přímá</a:t>
          </a:r>
        </a:p>
      </dgm:t>
    </dgm:pt>
    <dgm:pt modelId="{7AD8D9BF-EBB6-4484-A85B-78E2351B66F3}" type="parTrans" cxnId="{6C116C61-1E9E-45E6-AECC-3BA8B482674C}">
      <dgm:prSet/>
      <dgm:spPr/>
      <dgm:t>
        <a:bodyPr/>
        <a:lstStyle/>
        <a:p>
          <a:endParaRPr lang="cs-CZ"/>
        </a:p>
      </dgm:t>
    </dgm:pt>
    <dgm:pt modelId="{80CF65B2-2364-494A-AF60-012E4CEE8CA1}" type="sibTrans" cxnId="{6C116C61-1E9E-45E6-AECC-3BA8B482674C}">
      <dgm:prSet/>
      <dgm:spPr/>
      <dgm:t>
        <a:bodyPr/>
        <a:lstStyle/>
        <a:p>
          <a:endParaRPr lang="cs-CZ"/>
        </a:p>
      </dgm:t>
    </dgm:pt>
    <dgm:pt modelId="{7243C22C-DD2B-4832-BCCC-1103542CC0BB}">
      <dgm:prSet phldrT="[Text]"/>
      <dgm:spPr/>
      <dgm:t>
        <a:bodyPr/>
        <a:lstStyle/>
        <a:p>
          <a:r>
            <a:rPr lang="cs-CZ" dirty="0"/>
            <a:t>Nepřímá</a:t>
          </a:r>
        </a:p>
      </dgm:t>
    </dgm:pt>
    <dgm:pt modelId="{82FBF9F5-D958-4172-B82B-584C83525BAC}" type="parTrans" cxnId="{8C0D6401-306B-4D1A-B1E0-CC4517D054B6}">
      <dgm:prSet/>
      <dgm:spPr/>
      <dgm:t>
        <a:bodyPr/>
        <a:lstStyle/>
        <a:p>
          <a:endParaRPr lang="cs-CZ"/>
        </a:p>
      </dgm:t>
    </dgm:pt>
    <dgm:pt modelId="{4CDEF52C-3C7B-48E7-A2C9-DD40C9F17820}" type="sibTrans" cxnId="{8C0D6401-306B-4D1A-B1E0-CC4517D054B6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B72BB255-F735-4F5A-A0B2-DA8975204509}">
          <dgm:prSet phldrT="[Text]"/>
          <dgm:spPr/>
          <dgm:t>
            <a:bodyPr/>
            <a:lstStyle/>
            <a:p>
              <a:pPr>
                <a:spcAft>
                  <a:spcPts val="0"/>
                </a:spcAft>
              </a:pPr>
              <a14:m>
                <m:oMathPara xmlns:m="http://schemas.openxmlformats.org/officeDocument/2006/math">
                  <m:oMathParaPr>
                    <m:jc m:val="center"/>
                  </m:oMathParaPr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]&gt;0</m:t>
                    </m:r>
                  </m:oMath>
                </m:oMathPara>
              </a14:m>
              <a:endParaRPr lang="cs-CZ" dirty="0"/>
            </a:p>
          </dgm:t>
        </dgm:pt>
      </mc:Choice>
      <mc:Fallback xmlns="">
        <dgm:pt modelId="{B72BB255-F735-4F5A-A0B2-DA8975204509}">
          <dgm:prSet phldrT="[Text]"/>
          <dgm:spPr/>
          <dgm:t>
            <a:bodyPr/>
            <a:lstStyle/>
            <a:p>
              <a:pPr>
                <a:spcAft>
                  <a:spcPts val="0"/>
                </a:spcAft>
              </a:pPr>
              <a:r>
                <a:rPr lang="cs-CZ" i="0" dirty="0">
                  <a:latin typeface="Cambria Math" panose="02040503050406030204" pitchFamily="18" charset="0"/>
                </a:rPr>
                <a:t>𝐶</a:t>
              </a:r>
              <a:r>
                <a:rPr lang="en-US" i="0" dirty="0">
                  <a:latin typeface="Cambria Math" panose="02040503050406030204" pitchFamily="18" charset="0"/>
                </a:rPr>
                <a:t>[</a:t>
              </a:r>
              <a:r>
                <a:rPr lang="en-US" b="0" i="0" dirty="0">
                  <a:latin typeface="Cambria Math" panose="02040503050406030204" pitchFamily="18" charset="0"/>
                </a:rPr>
                <a:t>𝑋</a:t>
              </a:r>
              <a:r>
                <a:rPr lang="en-US" i="0" dirty="0" err="1">
                  <a:latin typeface="Cambria Math" panose="02040503050406030204" pitchFamily="18" charset="0"/>
                </a:rPr>
                <a:t>,</a:t>
              </a:r>
              <a:r>
                <a:rPr lang="en-US" b="0" i="0" dirty="0">
                  <a:latin typeface="Cambria Math" panose="02040503050406030204" pitchFamily="18" charset="0"/>
                </a:rPr>
                <a:t>𝑌</a:t>
              </a:r>
              <a:r>
                <a:rPr lang="en-US" i="0" dirty="0">
                  <a:latin typeface="Cambria Math" panose="02040503050406030204" pitchFamily="18" charset="0"/>
                </a:rPr>
                <a:t>]&gt;0</a:t>
              </a:r>
              <a:endParaRPr lang="cs-CZ" dirty="0"/>
            </a:p>
          </dgm:t>
        </dgm:pt>
      </mc:Fallback>
    </mc:AlternateContent>
    <dgm:pt modelId="{B998A03B-B2F0-428A-9A68-1C9786AE4C04}" type="parTrans" cxnId="{B514CCEC-2207-4AEC-B674-E8C1BEE49AAC}">
      <dgm:prSet/>
      <dgm:spPr/>
      <dgm:t>
        <a:bodyPr/>
        <a:lstStyle/>
        <a:p>
          <a:endParaRPr lang="cs-CZ"/>
        </a:p>
      </dgm:t>
    </dgm:pt>
    <dgm:pt modelId="{1E070D22-F915-432A-80B2-5AC6C0EF4222}" type="sibTrans" cxnId="{B514CCEC-2207-4AEC-B674-E8C1BEE49AAC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5B4E4F4E-FD18-4397-B425-78C3CFFA718A}">
          <dgm:prSet/>
          <dgm:spPr/>
          <dgm:t>
            <a:bodyPr/>
            <a:lstStyle/>
            <a:p>
              <a:pPr>
                <a:spcAft>
                  <a:spcPts val="0"/>
                </a:spcAft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m:oMathPara>
              </a14:m>
              <a:endParaRPr lang="cs-CZ" dirty="0"/>
            </a:p>
          </dgm:t>
        </dgm:pt>
      </mc:Choice>
      <mc:Fallback xmlns="">
        <dgm:pt modelId="{5B4E4F4E-FD18-4397-B425-78C3CFFA718A}">
          <dgm:prSet/>
          <dgm:spPr/>
          <dgm:t>
            <a:bodyPr/>
            <a:lstStyle/>
            <a:p>
              <a:pPr>
                <a:spcAft>
                  <a:spcPts val="0"/>
                </a:spcAft>
              </a:pPr>
              <a:r>
                <a:rPr lang="cs-CZ" i="0" dirty="0">
                  <a:latin typeface="Cambria Math" panose="02040503050406030204" pitchFamily="18" charset="0"/>
                </a:rPr>
                <a:t>𝐶</a:t>
              </a:r>
              <a:r>
                <a:rPr lang="en-US" i="0" dirty="0">
                  <a:latin typeface="Cambria Math" panose="02040503050406030204" pitchFamily="18" charset="0"/>
                </a:rPr>
                <a:t>[</a:t>
              </a:r>
              <a:r>
                <a:rPr lang="en-US" b="0" i="0" dirty="0">
                  <a:latin typeface="Cambria Math" panose="02040503050406030204" pitchFamily="18" charset="0"/>
                </a:rPr>
                <a:t>𝑋</a:t>
              </a:r>
              <a:r>
                <a:rPr lang="en-US" i="0" dirty="0" err="1">
                  <a:latin typeface="Cambria Math" panose="02040503050406030204" pitchFamily="18" charset="0"/>
                </a:rPr>
                <a:t>,</a:t>
              </a:r>
              <a:r>
                <a:rPr lang="en-US" b="0" i="0" dirty="0">
                  <a:latin typeface="Cambria Math" panose="02040503050406030204" pitchFamily="18" charset="0"/>
                </a:rPr>
                <a:t>𝑌]&lt;</a:t>
              </a:r>
              <a:r>
                <a:rPr lang="en-US" i="0" dirty="0">
                  <a:latin typeface="Cambria Math" panose="02040503050406030204" pitchFamily="18" charset="0"/>
                </a:rPr>
                <a:t>0</a:t>
              </a:r>
              <a:endParaRPr lang="cs-CZ" dirty="0"/>
            </a:p>
          </dgm:t>
        </dgm:pt>
      </mc:Fallback>
    </mc:AlternateContent>
    <dgm:pt modelId="{EA714F2E-4BF7-4314-8A0B-0375BC19EB0C}" type="parTrans" cxnId="{18A48846-7D58-4C1E-B2DE-EB9D25D482A6}">
      <dgm:prSet/>
      <dgm:spPr/>
      <dgm:t>
        <a:bodyPr/>
        <a:lstStyle/>
        <a:p>
          <a:endParaRPr lang="cs-CZ"/>
        </a:p>
      </dgm:t>
    </dgm:pt>
    <dgm:pt modelId="{6899C56A-71BA-433A-B637-A97C85941156}" type="sibTrans" cxnId="{18A48846-7D58-4C1E-B2DE-EB9D25D482A6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FEE40FA5-D2D7-45E9-9A46-F6DCEF7F1CAA}">
          <dgm:prSet custT="1"/>
          <dgm:spPr>
            <a:solidFill>
              <a:srgbClr val="418AB3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dgm:spPr>
          <dgm:t>
            <a:bodyPr spcFirstLastPara="0" vert="horz" wrap="square" lIns="13970" tIns="13970" rIns="13970" bIns="13970" numCol="1" spcCol="1270" anchor="ctr" anchorCtr="0"/>
            <a:lstStyle/>
            <a:p>
              <a:pPr>
                <a:spcAft>
                  <a:spcPts val="0"/>
                </a:spcAft>
              </a:pPr>
              <a14:m>
                <m:oMath xmlns:m="http://schemas.openxmlformats.org/officeDocument/2006/math">
                  <m:r>
                    <a:rPr lang="cs-CZ" sz="2200" i="1" kern="1200" dirty="0" smtClea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+mn-ea"/>
                      <a:cs typeface="+mn-cs"/>
                    </a:rPr>
                    <m:t>𝐶</m:t>
                  </m:r>
                  <m:d>
                    <m:dPr>
                      <m:begChr m:val="["/>
                      <m:endChr m:val="]"/>
                      <m:ctrlPr>
                        <a:rPr lang="en-US" sz="2200" i="1" kern="1200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</m:ctrlPr>
                    </m:dPr>
                    <m:e>
                      <m:r>
                        <a:rPr lang="en-US" sz="2200" i="1" kern="1200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𝑋</m:t>
                      </m:r>
                      <m:r>
                        <a:rPr lang="en-US" sz="2200" i="1" kern="1200" dirty="0" err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lang="en-US" sz="2200" i="1" kern="1200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𝑌</m:t>
                      </m:r>
                    </m:e>
                  </m:d>
                  <m:r>
                    <a:rPr lang="en-US" sz="2200" i="1" kern="1200" dirty="0" smtClea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+mn-ea"/>
                      <a:cs typeface="+mn-cs"/>
                    </a:rPr>
                    <m:t>=0</m:t>
                  </m:r>
                </m:oMath>
              </a14:m>
              <a:r>
                <a:rPr lang="en-US" sz="2200" i="1" kern="1200" dirty="0">
                  <a:solidFill>
                    <a:prstClr val="white"/>
                  </a:solidFill>
                  <a:latin typeface="Cambria Math" panose="02040503050406030204" pitchFamily="18" charset="0"/>
                  <a:ea typeface="+mn-ea"/>
                  <a:cs typeface="+mn-cs"/>
                </a:rPr>
                <a:t> </a:t>
              </a:r>
              <a:endParaRPr lang="cs-CZ" sz="2200" i="1" kern="1200" dirty="0">
                <a:solidFill>
                  <a:prstClr val="white"/>
                </a:solidFill>
                <a:latin typeface="Cambria Math" panose="02040503050406030204" pitchFamily="18" charset="0"/>
                <a:ea typeface="+mn-ea"/>
                <a:cs typeface="+mn-cs"/>
              </a:endParaRPr>
            </a:p>
          </dgm:t>
        </dgm:pt>
      </mc:Choice>
      <mc:Fallback xmlns="">
        <dgm:pt modelId="{FEE40FA5-D2D7-45E9-9A46-F6DCEF7F1CAA}">
          <dgm:prSet custT="1"/>
          <dgm:spPr>
            <a:solidFill>
              <a:srgbClr val="418AB3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dgm:spPr>
          <dgm:t>
            <a:bodyPr spcFirstLastPara="0" vert="horz" wrap="square" lIns="13970" tIns="13970" rIns="13970" bIns="13970" numCol="1" spcCol="1270" anchor="ctr" anchorCtr="0"/>
            <a:lstStyle/>
            <a:p>
              <a:pPr>
                <a:spcAft>
                  <a:spcPts val="0"/>
                </a:spcAft>
              </a:pPr>
              <a:r>
                <a:rPr lang="cs-CZ" sz="2200" i="0" kern="1200" dirty="0">
                  <a:solidFill>
                    <a:prstClr val="white"/>
                  </a:solidFill>
                  <a:latin typeface="Cambria Math" panose="02040503050406030204" pitchFamily="18" charset="0"/>
                  <a:ea typeface="+mn-ea"/>
                  <a:cs typeface="+mn-cs"/>
                </a:rPr>
                <a:t>𝐶</a:t>
              </a:r>
              <a:r>
                <a:rPr lang="en-US" sz="2200" i="0" kern="1200" dirty="0">
                  <a:solidFill>
                    <a:prstClr val="white"/>
                  </a:solidFill>
                  <a:latin typeface="Cambria Math" panose="02040503050406030204" pitchFamily="18" charset="0"/>
                  <a:ea typeface="+mn-ea"/>
                  <a:cs typeface="+mn-cs"/>
                </a:rPr>
                <a:t>[𝑋</a:t>
              </a:r>
              <a:r>
                <a:rPr lang="en-US" sz="2200" i="0" kern="1200" dirty="0" err="1">
                  <a:solidFill>
                    <a:prstClr val="white"/>
                  </a:solidFill>
                  <a:latin typeface="Cambria Math" panose="02040503050406030204" pitchFamily="18" charset="0"/>
                  <a:ea typeface="+mn-ea"/>
                  <a:cs typeface="+mn-cs"/>
                </a:rPr>
                <a:t>,</a:t>
              </a:r>
              <a:r>
                <a:rPr lang="en-US" sz="2200" i="0" kern="1200" dirty="0">
                  <a:solidFill>
                    <a:prstClr val="white"/>
                  </a:solidFill>
                  <a:latin typeface="Cambria Math" panose="02040503050406030204" pitchFamily="18" charset="0"/>
                  <a:ea typeface="+mn-ea"/>
                  <a:cs typeface="+mn-cs"/>
                </a:rPr>
                <a:t>𝑌]=0</a:t>
              </a:r>
              <a:r>
                <a:rPr lang="en-US" sz="2200" i="1" kern="1200" dirty="0">
                  <a:solidFill>
                    <a:prstClr val="white"/>
                  </a:solidFill>
                  <a:latin typeface="Cambria Math" panose="02040503050406030204" pitchFamily="18" charset="0"/>
                  <a:ea typeface="+mn-ea"/>
                  <a:cs typeface="+mn-cs"/>
                </a:rPr>
                <a:t> </a:t>
              </a:r>
              <a:endParaRPr lang="cs-CZ" sz="2200" i="1" kern="1200" dirty="0">
                <a:solidFill>
                  <a:prstClr val="white"/>
                </a:solidFill>
                <a:latin typeface="Cambria Math" panose="02040503050406030204" pitchFamily="18" charset="0"/>
                <a:ea typeface="+mn-ea"/>
                <a:cs typeface="+mn-cs"/>
              </a:endParaRPr>
            </a:p>
          </dgm:t>
        </dgm:pt>
      </mc:Fallback>
    </mc:AlternateContent>
    <dgm:pt modelId="{6A133FEE-4FF7-43A9-8ABD-A237DECFE2A5}" type="parTrans" cxnId="{A6911D93-D6D3-4753-9855-6E8D56E60187}">
      <dgm:prSet/>
      <dgm:spPr/>
      <dgm:t>
        <a:bodyPr/>
        <a:lstStyle/>
        <a:p>
          <a:endParaRPr lang="cs-CZ"/>
        </a:p>
      </dgm:t>
    </dgm:pt>
    <dgm:pt modelId="{7C560E03-9777-42C3-A0F7-1B6A1DD68AC4}" type="sibTrans" cxnId="{A6911D93-D6D3-4753-9855-6E8D56E60187}">
      <dgm:prSet/>
      <dgm:spPr/>
      <dgm:t>
        <a:bodyPr/>
        <a:lstStyle/>
        <a:p>
          <a:endParaRPr lang="cs-CZ"/>
        </a:p>
      </dgm:t>
    </dgm:pt>
    <dgm:pt modelId="{5B8769B8-D2DA-4CCE-AC7E-C27051D4F105}" type="pres">
      <dgm:prSet presAssocID="{ACE0C8B7-836B-46EE-89EF-E1A19936DD7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EB2710E-F76E-4494-81C8-1DE8B9B72D06}" type="pres">
      <dgm:prSet presAssocID="{0CE05128-8714-46CD-8454-8C086723923B}" presName="root1" presStyleCnt="0"/>
      <dgm:spPr/>
    </dgm:pt>
    <dgm:pt modelId="{8EF07385-9BD7-48E8-B935-AB1590315277}" type="pres">
      <dgm:prSet presAssocID="{0CE05128-8714-46CD-8454-8C086723923B}" presName="LevelOneTextNode" presStyleLbl="node0" presStyleIdx="0" presStyleCnt="1">
        <dgm:presLayoutVars>
          <dgm:chPref val="3"/>
        </dgm:presLayoutVars>
      </dgm:prSet>
      <dgm:spPr/>
    </dgm:pt>
    <dgm:pt modelId="{1EFFEAA1-8C2F-4F67-803F-332F2EAD6EFC}" type="pres">
      <dgm:prSet presAssocID="{0CE05128-8714-46CD-8454-8C086723923B}" presName="level2hierChild" presStyleCnt="0"/>
      <dgm:spPr/>
    </dgm:pt>
    <dgm:pt modelId="{B8BB3194-A16C-40D3-BAD1-2622FA2D0909}" type="pres">
      <dgm:prSet presAssocID="{9E25579D-9858-4C7A-8FB7-4DFF62DE472F}" presName="conn2-1" presStyleLbl="parChTrans1D2" presStyleIdx="0" presStyleCnt="2"/>
      <dgm:spPr/>
    </dgm:pt>
    <dgm:pt modelId="{E992D2B4-B684-4704-9F7B-83B78607705B}" type="pres">
      <dgm:prSet presAssocID="{9E25579D-9858-4C7A-8FB7-4DFF62DE472F}" presName="connTx" presStyleLbl="parChTrans1D2" presStyleIdx="0" presStyleCnt="2"/>
      <dgm:spPr/>
    </dgm:pt>
    <dgm:pt modelId="{66605E72-AD6E-4B4E-A7F8-19C6610C8DFD}" type="pres">
      <dgm:prSet presAssocID="{711D35BD-2FEF-49CC-8218-8E57CAE26E58}" presName="root2" presStyleCnt="0"/>
      <dgm:spPr/>
    </dgm:pt>
    <dgm:pt modelId="{FB9B3C55-4BCF-4B2B-AD5A-148A2667BEC0}" type="pres">
      <dgm:prSet presAssocID="{711D35BD-2FEF-49CC-8218-8E57CAE26E58}" presName="LevelTwoTextNode" presStyleLbl="node2" presStyleIdx="0" presStyleCnt="2">
        <dgm:presLayoutVars>
          <dgm:chPref val="3"/>
        </dgm:presLayoutVars>
      </dgm:prSet>
      <dgm:spPr/>
    </dgm:pt>
    <dgm:pt modelId="{1CFF1587-2E78-4564-B29C-5C871DA54E73}" type="pres">
      <dgm:prSet presAssocID="{711D35BD-2FEF-49CC-8218-8E57CAE26E58}" presName="level3hierChild" presStyleCnt="0"/>
      <dgm:spPr/>
    </dgm:pt>
    <dgm:pt modelId="{BC2E273B-D7C7-4A13-86AF-4470CF23BCA7}" type="pres">
      <dgm:prSet presAssocID="{7AD8D9BF-EBB6-4484-A85B-78E2351B66F3}" presName="conn2-1" presStyleLbl="parChTrans1D3" presStyleIdx="0" presStyleCnt="3"/>
      <dgm:spPr/>
    </dgm:pt>
    <dgm:pt modelId="{CB67ED4F-98ED-4AA8-9999-827BF8F52403}" type="pres">
      <dgm:prSet presAssocID="{7AD8D9BF-EBB6-4484-A85B-78E2351B66F3}" presName="connTx" presStyleLbl="parChTrans1D3" presStyleIdx="0" presStyleCnt="3"/>
      <dgm:spPr/>
    </dgm:pt>
    <dgm:pt modelId="{868FC02B-D55C-4D8F-B779-E4F3D1674EB5}" type="pres">
      <dgm:prSet presAssocID="{F3D13584-B5B1-402F-88C1-4AA76FB572BA}" presName="root2" presStyleCnt="0"/>
      <dgm:spPr/>
    </dgm:pt>
    <dgm:pt modelId="{B19F6C21-9412-450B-8D9D-2BD9E01BC4E0}" type="pres">
      <dgm:prSet presAssocID="{F3D13584-B5B1-402F-88C1-4AA76FB572BA}" presName="LevelTwoTextNode" presStyleLbl="node3" presStyleIdx="0" presStyleCnt="3">
        <dgm:presLayoutVars>
          <dgm:chPref val="3"/>
        </dgm:presLayoutVars>
      </dgm:prSet>
      <dgm:spPr/>
    </dgm:pt>
    <dgm:pt modelId="{8915F1F2-133C-4EEF-B345-BE5CD84E4504}" type="pres">
      <dgm:prSet presAssocID="{F3D13584-B5B1-402F-88C1-4AA76FB572BA}" presName="level3hierChild" presStyleCnt="0"/>
      <dgm:spPr/>
    </dgm:pt>
    <dgm:pt modelId="{4CB5D5CB-DCBC-447E-A0BC-AA8E4CBB5904}" type="pres">
      <dgm:prSet presAssocID="{B998A03B-B2F0-428A-9A68-1C9786AE4C04}" presName="conn2-1" presStyleLbl="parChTrans1D4" presStyleIdx="0" presStyleCnt="2"/>
      <dgm:spPr/>
    </dgm:pt>
    <dgm:pt modelId="{AAD6784A-A360-4F7B-8C6D-76797CB84B6D}" type="pres">
      <dgm:prSet presAssocID="{B998A03B-B2F0-428A-9A68-1C9786AE4C04}" presName="connTx" presStyleLbl="parChTrans1D4" presStyleIdx="0" presStyleCnt="2"/>
      <dgm:spPr/>
    </dgm:pt>
    <dgm:pt modelId="{BD985601-6B1D-41AC-90BB-47F565F802A1}" type="pres">
      <dgm:prSet presAssocID="{B72BB255-F735-4F5A-A0B2-DA8975204509}" presName="root2" presStyleCnt="0"/>
      <dgm:spPr/>
    </dgm:pt>
    <dgm:pt modelId="{52A5BB4D-F449-4E34-AC44-09B060E6D368}" type="pres">
      <dgm:prSet presAssocID="{B72BB255-F735-4F5A-A0B2-DA8975204509}" presName="LevelTwoTextNode" presStyleLbl="node4" presStyleIdx="0" presStyleCnt="2" custLinFactNeighborX="3225">
        <dgm:presLayoutVars>
          <dgm:chPref val="3"/>
        </dgm:presLayoutVars>
      </dgm:prSet>
      <dgm:spPr/>
    </dgm:pt>
    <dgm:pt modelId="{1B985F7C-9AE5-4537-8E1B-0E2B5745C060}" type="pres">
      <dgm:prSet presAssocID="{B72BB255-F735-4F5A-A0B2-DA8975204509}" presName="level3hierChild" presStyleCnt="0"/>
      <dgm:spPr/>
    </dgm:pt>
    <dgm:pt modelId="{F8CD7078-7E59-43AE-9BB2-D3ADA73C7D47}" type="pres">
      <dgm:prSet presAssocID="{82FBF9F5-D958-4172-B82B-584C83525BAC}" presName="conn2-1" presStyleLbl="parChTrans1D3" presStyleIdx="1" presStyleCnt="3"/>
      <dgm:spPr/>
    </dgm:pt>
    <dgm:pt modelId="{6AF96E14-CEBC-4238-8F6E-5840BD7A0DC5}" type="pres">
      <dgm:prSet presAssocID="{82FBF9F5-D958-4172-B82B-584C83525BAC}" presName="connTx" presStyleLbl="parChTrans1D3" presStyleIdx="1" presStyleCnt="3"/>
      <dgm:spPr/>
    </dgm:pt>
    <dgm:pt modelId="{286378CF-E59A-4D3E-B448-232728F15B05}" type="pres">
      <dgm:prSet presAssocID="{7243C22C-DD2B-4832-BCCC-1103542CC0BB}" presName="root2" presStyleCnt="0"/>
      <dgm:spPr/>
    </dgm:pt>
    <dgm:pt modelId="{2936A58B-AF6D-431E-AAC6-C9B658F4D7F7}" type="pres">
      <dgm:prSet presAssocID="{7243C22C-DD2B-4832-BCCC-1103542CC0BB}" presName="LevelTwoTextNode" presStyleLbl="node3" presStyleIdx="1" presStyleCnt="3">
        <dgm:presLayoutVars>
          <dgm:chPref val="3"/>
        </dgm:presLayoutVars>
      </dgm:prSet>
      <dgm:spPr/>
    </dgm:pt>
    <dgm:pt modelId="{247F9554-22CE-491C-92EA-160170956A0B}" type="pres">
      <dgm:prSet presAssocID="{7243C22C-DD2B-4832-BCCC-1103542CC0BB}" presName="level3hierChild" presStyleCnt="0"/>
      <dgm:spPr/>
    </dgm:pt>
    <dgm:pt modelId="{A83EFA92-CC41-4C80-99EB-8B3A21F7B9D3}" type="pres">
      <dgm:prSet presAssocID="{EA714F2E-4BF7-4314-8A0B-0375BC19EB0C}" presName="conn2-1" presStyleLbl="parChTrans1D4" presStyleIdx="1" presStyleCnt="2"/>
      <dgm:spPr/>
    </dgm:pt>
    <dgm:pt modelId="{7F17E0EA-CEA7-40F4-9F8B-5A4648465B92}" type="pres">
      <dgm:prSet presAssocID="{EA714F2E-4BF7-4314-8A0B-0375BC19EB0C}" presName="connTx" presStyleLbl="parChTrans1D4" presStyleIdx="1" presStyleCnt="2"/>
      <dgm:spPr/>
    </dgm:pt>
    <dgm:pt modelId="{4F390817-3269-4473-A908-BE8697CB46D0}" type="pres">
      <dgm:prSet presAssocID="{5B4E4F4E-FD18-4397-B425-78C3CFFA718A}" presName="root2" presStyleCnt="0"/>
      <dgm:spPr/>
    </dgm:pt>
    <dgm:pt modelId="{9FEF24A9-7364-4403-BC37-FF1C197F3396}" type="pres">
      <dgm:prSet presAssocID="{5B4E4F4E-FD18-4397-B425-78C3CFFA718A}" presName="LevelTwoTextNode" presStyleLbl="node4" presStyleIdx="1" presStyleCnt="2">
        <dgm:presLayoutVars>
          <dgm:chPref val="3"/>
        </dgm:presLayoutVars>
      </dgm:prSet>
      <dgm:spPr/>
    </dgm:pt>
    <dgm:pt modelId="{225ED7C2-077F-40B8-8FD9-B4CE6103A306}" type="pres">
      <dgm:prSet presAssocID="{5B4E4F4E-FD18-4397-B425-78C3CFFA718A}" presName="level3hierChild" presStyleCnt="0"/>
      <dgm:spPr/>
    </dgm:pt>
    <dgm:pt modelId="{118F371E-8A03-46B8-9942-B744311FC53D}" type="pres">
      <dgm:prSet presAssocID="{7B3E980A-3C9B-4B92-89E6-A4C1DBEEF02C}" presName="conn2-1" presStyleLbl="parChTrans1D2" presStyleIdx="1" presStyleCnt="2"/>
      <dgm:spPr/>
    </dgm:pt>
    <dgm:pt modelId="{22ED30BC-08E5-423F-9B82-AFE55D3FFCA4}" type="pres">
      <dgm:prSet presAssocID="{7B3E980A-3C9B-4B92-89E6-A4C1DBEEF02C}" presName="connTx" presStyleLbl="parChTrans1D2" presStyleIdx="1" presStyleCnt="2"/>
      <dgm:spPr/>
    </dgm:pt>
    <dgm:pt modelId="{66B976DD-216F-408D-BF0A-40DCE774E97A}" type="pres">
      <dgm:prSet presAssocID="{8E71FD32-26D2-4A7E-A302-45D08FFADA03}" presName="root2" presStyleCnt="0"/>
      <dgm:spPr/>
    </dgm:pt>
    <dgm:pt modelId="{0F181B39-D175-46C9-963A-89C1BBB04242}" type="pres">
      <dgm:prSet presAssocID="{8E71FD32-26D2-4A7E-A302-45D08FFADA03}" presName="LevelTwoTextNode" presStyleLbl="node2" presStyleIdx="1" presStyleCnt="2">
        <dgm:presLayoutVars>
          <dgm:chPref val="3"/>
        </dgm:presLayoutVars>
      </dgm:prSet>
      <dgm:spPr/>
    </dgm:pt>
    <dgm:pt modelId="{2269440E-8D99-438C-BD2B-02545DC2B06B}" type="pres">
      <dgm:prSet presAssocID="{8E71FD32-26D2-4A7E-A302-45D08FFADA03}" presName="level3hierChild" presStyleCnt="0"/>
      <dgm:spPr/>
    </dgm:pt>
    <dgm:pt modelId="{EEF2F7A2-94F0-4902-AA37-6049A8DE0E0B}" type="pres">
      <dgm:prSet presAssocID="{6A133FEE-4FF7-43A9-8ABD-A237DECFE2A5}" presName="conn2-1" presStyleLbl="parChTrans1D3" presStyleIdx="2" presStyleCnt="3"/>
      <dgm:spPr/>
    </dgm:pt>
    <dgm:pt modelId="{79FC48CE-D032-4909-A5CD-EEE1584F9E47}" type="pres">
      <dgm:prSet presAssocID="{6A133FEE-4FF7-43A9-8ABD-A237DECFE2A5}" presName="connTx" presStyleLbl="parChTrans1D3" presStyleIdx="2" presStyleCnt="3"/>
      <dgm:spPr/>
    </dgm:pt>
    <dgm:pt modelId="{249CF279-480B-45E2-95AE-668D137BD751}" type="pres">
      <dgm:prSet presAssocID="{FEE40FA5-D2D7-45E9-9A46-F6DCEF7F1CAA}" presName="root2" presStyleCnt="0"/>
      <dgm:spPr/>
    </dgm:pt>
    <dgm:pt modelId="{217180C2-D538-4BF6-98B5-77E9D600D6F7}" type="pres">
      <dgm:prSet presAssocID="{FEE40FA5-D2D7-45E9-9A46-F6DCEF7F1CAA}" presName="LevelTwoTextNode" presStyleLbl="node3" presStyleIdx="2" presStyleCnt="3">
        <dgm:presLayoutVars>
          <dgm:chPref val="3"/>
        </dgm:presLayoutVars>
      </dgm:prSet>
      <dgm:spPr>
        <a:xfrm>
          <a:off x="2403127" y="1828007"/>
          <a:ext cx="1407538" cy="429127"/>
        </a:xfrm>
        <a:prstGeom prst="rect">
          <a:avLst/>
        </a:prstGeom>
      </dgm:spPr>
    </dgm:pt>
    <dgm:pt modelId="{EB77AAD6-7FB4-46B2-851E-B55A3FE68E8F}" type="pres">
      <dgm:prSet presAssocID="{FEE40FA5-D2D7-45E9-9A46-F6DCEF7F1CAA}" presName="level3hierChild" presStyleCnt="0"/>
      <dgm:spPr/>
    </dgm:pt>
  </dgm:ptLst>
  <dgm:cxnLst>
    <dgm:cxn modelId="{8C0D6401-306B-4D1A-B1E0-CC4517D054B6}" srcId="{711D35BD-2FEF-49CC-8218-8E57CAE26E58}" destId="{7243C22C-DD2B-4832-BCCC-1103542CC0BB}" srcOrd="1" destOrd="0" parTransId="{82FBF9F5-D958-4172-B82B-584C83525BAC}" sibTransId="{4CDEF52C-3C7B-48E7-A2C9-DD40C9F17820}"/>
    <dgm:cxn modelId="{C3815C0B-34A7-4864-8556-25F34E4BC905}" type="presOf" srcId="{0CE05128-8714-46CD-8454-8C086723923B}" destId="{8EF07385-9BD7-48E8-B935-AB1590315277}" srcOrd="0" destOrd="0" presId="urn:microsoft.com/office/officeart/2008/layout/HorizontalMultiLevelHierarchy"/>
    <dgm:cxn modelId="{C2DEAF0B-8226-499A-B377-4C7DD380C41E}" type="presOf" srcId="{5B4E4F4E-FD18-4397-B425-78C3CFFA718A}" destId="{9FEF24A9-7364-4403-BC37-FF1C197F3396}" srcOrd="0" destOrd="0" presId="urn:microsoft.com/office/officeart/2008/layout/HorizontalMultiLevelHierarchy"/>
    <dgm:cxn modelId="{3D5C151E-04D2-4D7D-B7B7-B3ED15B8869A}" type="presOf" srcId="{711D35BD-2FEF-49CC-8218-8E57CAE26E58}" destId="{FB9B3C55-4BCF-4B2B-AD5A-148A2667BEC0}" srcOrd="0" destOrd="0" presId="urn:microsoft.com/office/officeart/2008/layout/HorizontalMultiLevelHierarchy"/>
    <dgm:cxn modelId="{6C116C61-1E9E-45E6-AECC-3BA8B482674C}" srcId="{711D35BD-2FEF-49CC-8218-8E57CAE26E58}" destId="{F3D13584-B5B1-402F-88C1-4AA76FB572BA}" srcOrd="0" destOrd="0" parTransId="{7AD8D9BF-EBB6-4484-A85B-78E2351B66F3}" sibTransId="{80CF65B2-2364-494A-AF60-012E4CEE8CA1}"/>
    <dgm:cxn modelId="{18A48846-7D58-4C1E-B2DE-EB9D25D482A6}" srcId="{7243C22C-DD2B-4832-BCCC-1103542CC0BB}" destId="{5B4E4F4E-FD18-4397-B425-78C3CFFA718A}" srcOrd="0" destOrd="0" parTransId="{EA714F2E-4BF7-4314-8A0B-0375BC19EB0C}" sibTransId="{6899C56A-71BA-433A-B637-A97C85941156}"/>
    <dgm:cxn modelId="{A5CC5069-34EA-419B-8EE7-563C6ADBB1D0}" type="presOf" srcId="{8E71FD32-26D2-4A7E-A302-45D08FFADA03}" destId="{0F181B39-D175-46C9-963A-89C1BBB04242}" srcOrd="0" destOrd="0" presId="urn:microsoft.com/office/officeart/2008/layout/HorizontalMultiLevelHierarchy"/>
    <dgm:cxn modelId="{43298F6F-386A-4CBC-8DF7-0FC088C9761B}" type="presOf" srcId="{B998A03B-B2F0-428A-9A68-1C9786AE4C04}" destId="{AAD6784A-A360-4F7B-8C6D-76797CB84B6D}" srcOrd="1" destOrd="0" presId="urn:microsoft.com/office/officeart/2008/layout/HorizontalMultiLevelHierarchy"/>
    <dgm:cxn modelId="{03EFFE51-6478-4998-B235-87D7E1F76616}" type="presOf" srcId="{B72BB255-F735-4F5A-A0B2-DA8975204509}" destId="{52A5BB4D-F449-4E34-AC44-09B060E6D368}" srcOrd="0" destOrd="0" presId="urn:microsoft.com/office/officeart/2008/layout/HorizontalMultiLevelHierarchy"/>
    <dgm:cxn modelId="{3597C387-1BC7-46FD-AA7B-25BE3B526107}" type="presOf" srcId="{7AD8D9BF-EBB6-4484-A85B-78E2351B66F3}" destId="{CB67ED4F-98ED-4AA8-9999-827BF8F52403}" srcOrd="1" destOrd="0" presId="urn:microsoft.com/office/officeart/2008/layout/HorizontalMultiLevelHierarchy"/>
    <dgm:cxn modelId="{11F7628F-73B7-4600-B6C9-8F3FF13F6912}" type="presOf" srcId="{7243C22C-DD2B-4832-BCCC-1103542CC0BB}" destId="{2936A58B-AF6D-431E-AAC6-C9B658F4D7F7}" srcOrd="0" destOrd="0" presId="urn:microsoft.com/office/officeart/2008/layout/HorizontalMultiLevelHierarchy"/>
    <dgm:cxn modelId="{A6911D93-D6D3-4753-9855-6E8D56E60187}" srcId="{8E71FD32-26D2-4A7E-A302-45D08FFADA03}" destId="{FEE40FA5-D2D7-45E9-9A46-F6DCEF7F1CAA}" srcOrd="0" destOrd="0" parTransId="{6A133FEE-4FF7-43A9-8ABD-A237DECFE2A5}" sibTransId="{7C560E03-9777-42C3-A0F7-1B6A1DD68AC4}"/>
    <dgm:cxn modelId="{4CA4A7A8-6ED3-4437-878C-DFD023403407}" type="presOf" srcId="{EA714F2E-4BF7-4314-8A0B-0375BC19EB0C}" destId="{7F17E0EA-CEA7-40F4-9F8B-5A4648465B92}" srcOrd="1" destOrd="0" presId="urn:microsoft.com/office/officeart/2008/layout/HorizontalMultiLevelHierarchy"/>
    <dgm:cxn modelId="{6F4BADB3-EE11-4FB9-AA54-05F6FF2D2057}" type="presOf" srcId="{7AD8D9BF-EBB6-4484-A85B-78E2351B66F3}" destId="{BC2E273B-D7C7-4A13-86AF-4470CF23BCA7}" srcOrd="0" destOrd="0" presId="urn:microsoft.com/office/officeart/2008/layout/HorizontalMultiLevelHierarchy"/>
    <dgm:cxn modelId="{783144B5-B988-4DB9-B558-945D7AADE931}" type="presOf" srcId="{82FBF9F5-D958-4172-B82B-584C83525BAC}" destId="{F8CD7078-7E59-43AE-9BB2-D3ADA73C7D47}" srcOrd="0" destOrd="0" presId="urn:microsoft.com/office/officeart/2008/layout/HorizontalMultiLevelHierarchy"/>
    <dgm:cxn modelId="{993C4AB5-8C40-48A5-BD71-37320A66E60B}" srcId="{0CE05128-8714-46CD-8454-8C086723923B}" destId="{711D35BD-2FEF-49CC-8218-8E57CAE26E58}" srcOrd="0" destOrd="0" parTransId="{9E25579D-9858-4C7A-8FB7-4DFF62DE472F}" sibTransId="{5D8F6E53-FB83-4D21-B26B-618ABAFBE8CB}"/>
    <dgm:cxn modelId="{A4E0A6B6-52F3-4C7B-A4B5-DF3619666FCA}" type="presOf" srcId="{6A133FEE-4FF7-43A9-8ABD-A237DECFE2A5}" destId="{EEF2F7A2-94F0-4902-AA37-6049A8DE0E0B}" srcOrd="0" destOrd="0" presId="urn:microsoft.com/office/officeart/2008/layout/HorizontalMultiLevelHierarchy"/>
    <dgm:cxn modelId="{ADB56CBC-616E-46B1-8338-18FD4F022707}" type="presOf" srcId="{F3D13584-B5B1-402F-88C1-4AA76FB572BA}" destId="{B19F6C21-9412-450B-8D9D-2BD9E01BC4E0}" srcOrd="0" destOrd="0" presId="urn:microsoft.com/office/officeart/2008/layout/HorizontalMultiLevelHierarchy"/>
    <dgm:cxn modelId="{2ED718BF-AEE4-4F91-9CF4-D125850F23F9}" srcId="{ACE0C8B7-836B-46EE-89EF-E1A19936DD72}" destId="{0CE05128-8714-46CD-8454-8C086723923B}" srcOrd="0" destOrd="0" parTransId="{E5EA3E11-0C94-4188-A716-EC154206D4C7}" sibTransId="{B782E5DA-E769-43E3-944A-766C000A0599}"/>
    <dgm:cxn modelId="{DEFB67CB-5343-4372-A75E-F115EF979C60}" type="presOf" srcId="{B998A03B-B2F0-428A-9A68-1C9786AE4C04}" destId="{4CB5D5CB-DCBC-447E-A0BC-AA8E4CBB5904}" srcOrd="0" destOrd="0" presId="urn:microsoft.com/office/officeart/2008/layout/HorizontalMultiLevelHierarchy"/>
    <dgm:cxn modelId="{3119FECB-3E24-47E4-8730-7C04816A7BE1}" type="presOf" srcId="{FEE40FA5-D2D7-45E9-9A46-F6DCEF7F1CAA}" destId="{217180C2-D538-4BF6-98B5-77E9D600D6F7}" srcOrd="0" destOrd="0" presId="urn:microsoft.com/office/officeart/2008/layout/HorizontalMultiLevelHierarchy"/>
    <dgm:cxn modelId="{69ED77D3-02F0-4174-A1DC-8A7A255DB11D}" type="presOf" srcId="{7B3E980A-3C9B-4B92-89E6-A4C1DBEEF02C}" destId="{22ED30BC-08E5-423F-9B82-AFE55D3FFCA4}" srcOrd="1" destOrd="0" presId="urn:microsoft.com/office/officeart/2008/layout/HorizontalMultiLevelHierarchy"/>
    <dgm:cxn modelId="{813464DE-59DC-497E-8AB6-5349B2EE060D}" type="presOf" srcId="{82FBF9F5-D958-4172-B82B-584C83525BAC}" destId="{6AF96E14-CEBC-4238-8F6E-5840BD7A0DC5}" srcOrd="1" destOrd="0" presId="urn:microsoft.com/office/officeart/2008/layout/HorizontalMultiLevelHierarchy"/>
    <dgm:cxn modelId="{0DB568E3-F125-4970-82EE-2BEC626B0110}" type="presOf" srcId="{6A133FEE-4FF7-43A9-8ABD-A237DECFE2A5}" destId="{79FC48CE-D032-4909-A5CD-EEE1584F9E47}" srcOrd="1" destOrd="0" presId="urn:microsoft.com/office/officeart/2008/layout/HorizontalMultiLevelHierarchy"/>
    <dgm:cxn modelId="{A4376CE9-DD26-42E8-BA7F-21FC27C34173}" type="presOf" srcId="{ACE0C8B7-836B-46EE-89EF-E1A19936DD72}" destId="{5B8769B8-D2DA-4CCE-AC7E-C27051D4F105}" srcOrd="0" destOrd="0" presId="urn:microsoft.com/office/officeart/2008/layout/HorizontalMultiLevelHierarchy"/>
    <dgm:cxn modelId="{B514CCEC-2207-4AEC-B674-E8C1BEE49AAC}" srcId="{F3D13584-B5B1-402F-88C1-4AA76FB572BA}" destId="{B72BB255-F735-4F5A-A0B2-DA8975204509}" srcOrd="0" destOrd="0" parTransId="{B998A03B-B2F0-428A-9A68-1C9786AE4C04}" sibTransId="{1E070D22-F915-432A-80B2-5AC6C0EF4222}"/>
    <dgm:cxn modelId="{CB22E6F0-84A8-49F7-A687-FBA223F7546F}" type="presOf" srcId="{9E25579D-9858-4C7A-8FB7-4DFF62DE472F}" destId="{B8BB3194-A16C-40D3-BAD1-2622FA2D0909}" srcOrd="0" destOrd="0" presId="urn:microsoft.com/office/officeart/2008/layout/HorizontalMultiLevelHierarchy"/>
    <dgm:cxn modelId="{19E049F1-D63C-4DB2-ACF9-435689E5003F}" type="presOf" srcId="{7B3E980A-3C9B-4B92-89E6-A4C1DBEEF02C}" destId="{118F371E-8A03-46B8-9942-B744311FC53D}" srcOrd="0" destOrd="0" presId="urn:microsoft.com/office/officeart/2008/layout/HorizontalMultiLevelHierarchy"/>
    <dgm:cxn modelId="{C46AE4F1-0789-43AE-A8B3-789858899141}" type="presOf" srcId="{EA714F2E-4BF7-4314-8A0B-0375BC19EB0C}" destId="{A83EFA92-CC41-4C80-99EB-8B3A21F7B9D3}" srcOrd="0" destOrd="0" presId="urn:microsoft.com/office/officeart/2008/layout/HorizontalMultiLevelHierarchy"/>
    <dgm:cxn modelId="{D18F70F2-FA0B-40B5-B092-B5C0AE95FCF5}" srcId="{0CE05128-8714-46CD-8454-8C086723923B}" destId="{8E71FD32-26D2-4A7E-A302-45D08FFADA03}" srcOrd="1" destOrd="0" parTransId="{7B3E980A-3C9B-4B92-89E6-A4C1DBEEF02C}" sibTransId="{7FC88CFE-C1AC-4581-BFBC-79163D93D620}"/>
    <dgm:cxn modelId="{FADCB7F5-A7B6-4E0F-A869-F71EF84483DE}" type="presOf" srcId="{9E25579D-9858-4C7A-8FB7-4DFF62DE472F}" destId="{E992D2B4-B684-4704-9F7B-83B78607705B}" srcOrd="1" destOrd="0" presId="urn:microsoft.com/office/officeart/2008/layout/HorizontalMultiLevelHierarchy"/>
    <dgm:cxn modelId="{49BB08E7-CA7E-4CC8-A078-E6710673AD74}" type="presParOf" srcId="{5B8769B8-D2DA-4CCE-AC7E-C27051D4F105}" destId="{DEB2710E-F76E-4494-81C8-1DE8B9B72D06}" srcOrd="0" destOrd="0" presId="urn:microsoft.com/office/officeart/2008/layout/HorizontalMultiLevelHierarchy"/>
    <dgm:cxn modelId="{FDFE3BA5-DA09-4D7A-B4E8-2ED1C0E81B94}" type="presParOf" srcId="{DEB2710E-F76E-4494-81C8-1DE8B9B72D06}" destId="{8EF07385-9BD7-48E8-B935-AB1590315277}" srcOrd="0" destOrd="0" presId="urn:microsoft.com/office/officeart/2008/layout/HorizontalMultiLevelHierarchy"/>
    <dgm:cxn modelId="{53011374-EAB7-44F3-8C3F-163B03325481}" type="presParOf" srcId="{DEB2710E-F76E-4494-81C8-1DE8B9B72D06}" destId="{1EFFEAA1-8C2F-4F67-803F-332F2EAD6EFC}" srcOrd="1" destOrd="0" presId="urn:microsoft.com/office/officeart/2008/layout/HorizontalMultiLevelHierarchy"/>
    <dgm:cxn modelId="{709A3C4E-4D11-44E9-9153-A8745074B03E}" type="presParOf" srcId="{1EFFEAA1-8C2F-4F67-803F-332F2EAD6EFC}" destId="{B8BB3194-A16C-40D3-BAD1-2622FA2D0909}" srcOrd="0" destOrd="0" presId="urn:microsoft.com/office/officeart/2008/layout/HorizontalMultiLevelHierarchy"/>
    <dgm:cxn modelId="{EF1B9777-8012-4CD2-873C-3D5CAC118F68}" type="presParOf" srcId="{B8BB3194-A16C-40D3-BAD1-2622FA2D0909}" destId="{E992D2B4-B684-4704-9F7B-83B78607705B}" srcOrd="0" destOrd="0" presId="urn:microsoft.com/office/officeart/2008/layout/HorizontalMultiLevelHierarchy"/>
    <dgm:cxn modelId="{72A511E4-047C-4188-9FC3-13EB8597AEF2}" type="presParOf" srcId="{1EFFEAA1-8C2F-4F67-803F-332F2EAD6EFC}" destId="{66605E72-AD6E-4B4E-A7F8-19C6610C8DFD}" srcOrd="1" destOrd="0" presId="urn:microsoft.com/office/officeart/2008/layout/HorizontalMultiLevelHierarchy"/>
    <dgm:cxn modelId="{3FE42270-BFBE-47A9-A4DB-8F6E044268AB}" type="presParOf" srcId="{66605E72-AD6E-4B4E-A7F8-19C6610C8DFD}" destId="{FB9B3C55-4BCF-4B2B-AD5A-148A2667BEC0}" srcOrd="0" destOrd="0" presId="urn:microsoft.com/office/officeart/2008/layout/HorizontalMultiLevelHierarchy"/>
    <dgm:cxn modelId="{4811DBA7-300F-4B8D-B73C-8AE3CA5C14D4}" type="presParOf" srcId="{66605E72-AD6E-4B4E-A7F8-19C6610C8DFD}" destId="{1CFF1587-2E78-4564-B29C-5C871DA54E73}" srcOrd="1" destOrd="0" presId="urn:microsoft.com/office/officeart/2008/layout/HorizontalMultiLevelHierarchy"/>
    <dgm:cxn modelId="{BC5796C1-F13E-4F3A-93E2-59C4F6B8C8D9}" type="presParOf" srcId="{1CFF1587-2E78-4564-B29C-5C871DA54E73}" destId="{BC2E273B-D7C7-4A13-86AF-4470CF23BCA7}" srcOrd="0" destOrd="0" presId="urn:microsoft.com/office/officeart/2008/layout/HorizontalMultiLevelHierarchy"/>
    <dgm:cxn modelId="{3334BC1C-0E8C-4B70-8E9C-270BBAF1B259}" type="presParOf" srcId="{BC2E273B-D7C7-4A13-86AF-4470CF23BCA7}" destId="{CB67ED4F-98ED-4AA8-9999-827BF8F52403}" srcOrd="0" destOrd="0" presId="urn:microsoft.com/office/officeart/2008/layout/HorizontalMultiLevelHierarchy"/>
    <dgm:cxn modelId="{C385E8E6-5630-4E14-B3E9-B9FD80C3D99F}" type="presParOf" srcId="{1CFF1587-2E78-4564-B29C-5C871DA54E73}" destId="{868FC02B-D55C-4D8F-B779-E4F3D1674EB5}" srcOrd="1" destOrd="0" presId="urn:microsoft.com/office/officeart/2008/layout/HorizontalMultiLevelHierarchy"/>
    <dgm:cxn modelId="{2717E902-6A6B-471D-850E-324EBB006F24}" type="presParOf" srcId="{868FC02B-D55C-4D8F-B779-E4F3D1674EB5}" destId="{B19F6C21-9412-450B-8D9D-2BD9E01BC4E0}" srcOrd="0" destOrd="0" presId="urn:microsoft.com/office/officeart/2008/layout/HorizontalMultiLevelHierarchy"/>
    <dgm:cxn modelId="{FAD67AC3-AE66-4306-B77C-CC5161CC3DDF}" type="presParOf" srcId="{868FC02B-D55C-4D8F-B779-E4F3D1674EB5}" destId="{8915F1F2-133C-4EEF-B345-BE5CD84E4504}" srcOrd="1" destOrd="0" presId="urn:microsoft.com/office/officeart/2008/layout/HorizontalMultiLevelHierarchy"/>
    <dgm:cxn modelId="{6F85336C-B4CE-4337-8BCC-7664D3EFAB37}" type="presParOf" srcId="{8915F1F2-133C-4EEF-B345-BE5CD84E4504}" destId="{4CB5D5CB-DCBC-447E-A0BC-AA8E4CBB5904}" srcOrd="0" destOrd="0" presId="urn:microsoft.com/office/officeart/2008/layout/HorizontalMultiLevelHierarchy"/>
    <dgm:cxn modelId="{8A5477F8-A948-4FA8-BD19-991CC6EE272F}" type="presParOf" srcId="{4CB5D5CB-DCBC-447E-A0BC-AA8E4CBB5904}" destId="{AAD6784A-A360-4F7B-8C6D-76797CB84B6D}" srcOrd="0" destOrd="0" presId="urn:microsoft.com/office/officeart/2008/layout/HorizontalMultiLevelHierarchy"/>
    <dgm:cxn modelId="{CA46B07A-3F5E-41A0-BC31-B5CD456D39C4}" type="presParOf" srcId="{8915F1F2-133C-4EEF-B345-BE5CD84E4504}" destId="{BD985601-6B1D-41AC-90BB-47F565F802A1}" srcOrd="1" destOrd="0" presId="urn:microsoft.com/office/officeart/2008/layout/HorizontalMultiLevelHierarchy"/>
    <dgm:cxn modelId="{BA13BBEF-22FC-410E-982E-7BF1F94501BF}" type="presParOf" srcId="{BD985601-6B1D-41AC-90BB-47F565F802A1}" destId="{52A5BB4D-F449-4E34-AC44-09B060E6D368}" srcOrd="0" destOrd="0" presId="urn:microsoft.com/office/officeart/2008/layout/HorizontalMultiLevelHierarchy"/>
    <dgm:cxn modelId="{27AEFCF1-87AA-4A87-851E-31F7BA56BB88}" type="presParOf" srcId="{BD985601-6B1D-41AC-90BB-47F565F802A1}" destId="{1B985F7C-9AE5-4537-8E1B-0E2B5745C060}" srcOrd="1" destOrd="0" presId="urn:microsoft.com/office/officeart/2008/layout/HorizontalMultiLevelHierarchy"/>
    <dgm:cxn modelId="{74E7D838-6E13-4EF0-8C0B-65263C4CA4AE}" type="presParOf" srcId="{1CFF1587-2E78-4564-B29C-5C871DA54E73}" destId="{F8CD7078-7E59-43AE-9BB2-D3ADA73C7D47}" srcOrd="2" destOrd="0" presId="urn:microsoft.com/office/officeart/2008/layout/HorizontalMultiLevelHierarchy"/>
    <dgm:cxn modelId="{6846A637-E82C-4D32-9788-E7109A0FA402}" type="presParOf" srcId="{F8CD7078-7E59-43AE-9BB2-D3ADA73C7D47}" destId="{6AF96E14-CEBC-4238-8F6E-5840BD7A0DC5}" srcOrd="0" destOrd="0" presId="urn:microsoft.com/office/officeart/2008/layout/HorizontalMultiLevelHierarchy"/>
    <dgm:cxn modelId="{610D8ADD-DE61-4DC2-ABC8-26DBC127C586}" type="presParOf" srcId="{1CFF1587-2E78-4564-B29C-5C871DA54E73}" destId="{286378CF-E59A-4D3E-B448-232728F15B05}" srcOrd="3" destOrd="0" presId="urn:microsoft.com/office/officeart/2008/layout/HorizontalMultiLevelHierarchy"/>
    <dgm:cxn modelId="{9E321DD7-CDD0-4F26-84E8-EBE3D2E77929}" type="presParOf" srcId="{286378CF-E59A-4D3E-B448-232728F15B05}" destId="{2936A58B-AF6D-431E-AAC6-C9B658F4D7F7}" srcOrd="0" destOrd="0" presId="urn:microsoft.com/office/officeart/2008/layout/HorizontalMultiLevelHierarchy"/>
    <dgm:cxn modelId="{E9553FBB-9058-4E0C-96A4-DD73B4508DA3}" type="presParOf" srcId="{286378CF-E59A-4D3E-B448-232728F15B05}" destId="{247F9554-22CE-491C-92EA-160170956A0B}" srcOrd="1" destOrd="0" presId="urn:microsoft.com/office/officeart/2008/layout/HorizontalMultiLevelHierarchy"/>
    <dgm:cxn modelId="{7DD972FB-9012-411E-A462-7E617617A80E}" type="presParOf" srcId="{247F9554-22CE-491C-92EA-160170956A0B}" destId="{A83EFA92-CC41-4C80-99EB-8B3A21F7B9D3}" srcOrd="0" destOrd="0" presId="urn:microsoft.com/office/officeart/2008/layout/HorizontalMultiLevelHierarchy"/>
    <dgm:cxn modelId="{0D5C6255-2531-4CC8-86D3-CBA80EFBB903}" type="presParOf" srcId="{A83EFA92-CC41-4C80-99EB-8B3A21F7B9D3}" destId="{7F17E0EA-CEA7-40F4-9F8B-5A4648465B92}" srcOrd="0" destOrd="0" presId="urn:microsoft.com/office/officeart/2008/layout/HorizontalMultiLevelHierarchy"/>
    <dgm:cxn modelId="{EBFD8951-EF0D-48B5-A025-3BDAEE4518E9}" type="presParOf" srcId="{247F9554-22CE-491C-92EA-160170956A0B}" destId="{4F390817-3269-4473-A908-BE8697CB46D0}" srcOrd="1" destOrd="0" presId="urn:microsoft.com/office/officeart/2008/layout/HorizontalMultiLevelHierarchy"/>
    <dgm:cxn modelId="{C21AF115-BBF6-45F7-8605-94940B0D011B}" type="presParOf" srcId="{4F390817-3269-4473-A908-BE8697CB46D0}" destId="{9FEF24A9-7364-4403-BC37-FF1C197F3396}" srcOrd="0" destOrd="0" presId="urn:microsoft.com/office/officeart/2008/layout/HorizontalMultiLevelHierarchy"/>
    <dgm:cxn modelId="{82515388-EC1D-48C1-BCD9-F2FAEE0ECC80}" type="presParOf" srcId="{4F390817-3269-4473-A908-BE8697CB46D0}" destId="{225ED7C2-077F-40B8-8FD9-B4CE6103A306}" srcOrd="1" destOrd="0" presId="urn:microsoft.com/office/officeart/2008/layout/HorizontalMultiLevelHierarchy"/>
    <dgm:cxn modelId="{13B3C1D9-285F-4374-AB84-2C30F1A3DC19}" type="presParOf" srcId="{1EFFEAA1-8C2F-4F67-803F-332F2EAD6EFC}" destId="{118F371E-8A03-46B8-9942-B744311FC53D}" srcOrd="2" destOrd="0" presId="urn:microsoft.com/office/officeart/2008/layout/HorizontalMultiLevelHierarchy"/>
    <dgm:cxn modelId="{66F1E2BC-771B-4CC4-9545-7C8B9198444B}" type="presParOf" srcId="{118F371E-8A03-46B8-9942-B744311FC53D}" destId="{22ED30BC-08E5-423F-9B82-AFE55D3FFCA4}" srcOrd="0" destOrd="0" presId="urn:microsoft.com/office/officeart/2008/layout/HorizontalMultiLevelHierarchy"/>
    <dgm:cxn modelId="{F36EE16E-13AC-4D11-A494-E8160F2D7912}" type="presParOf" srcId="{1EFFEAA1-8C2F-4F67-803F-332F2EAD6EFC}" destId="{66B976DD-216F-408D-BF0A-40DCE774E97A}" srcOrd="3" destOrd="0" presId="urn:microsoft.com/office/officeart/2008/layout/HorizontalMultiLevelHierarchy"/>
    <dgm:cxn modelId="{6B6E2FEA-1754-448A-B638-5D7EBE8D4269}" type="presParOf" srcId="{66B976DD-216F-408D-BF0A-40DCE774E97A}" destId="{0F181B39-D175-46C9-963A-89C1BBB04242}" srcOrd="0" destOrd="0" presId="urn:microsoft.com/office/officeart/2008/layout/HorizontalMultiLevelHierarchy"/>
    <dgm:cxn modelId="{B11FEB32-1B59-4564-986D-B161CE80BA34}" type="presParOf" srcId="{66B976DD-216F-408D-BF0A-40DCE774E97A}" destId="{2269440E-8D99-438C-BD2B-02545DC2B06B}" srcOrd="1" destOrd="0" presId="urn:microsoft.com/office/officeart/2008/layout/HorizontalMultiLevelHierarchy"/>
    <dgm:cxn modelId="{56017CDE-F3ED-4408-8D6C-6226B016AFE2}" type="presParOf" srcId="{2269440E-8D99-438C-BD2B-02545DC2B06B}" destId="{EEF2F7A2-94F0-4902-AA37-6049A8DE0E0B}" srcOrd="0" destOrd="0" presId="urn:microsoft.com/office/officeart/2008/layout/HorizontalMultiLevelHierarchy"/>
    <dgm:cxn modelId="{D1EF1946-D16D-4BAA-8F25-2D79D81CA7F0}" type="presParOf" srcId="{EEF2F7A2-94F0-4902-AA37-6049A8DE0E0B}" destId="{79FC48CE-D032-4909-A5CD-EEE1584F9E47}" srcOrd="0" destOrd="0" presId="urn:microsoft.com/office/officeart/2008/layout/HorizontalMultiLevelHierarchy"/>
    <dgm:cxn modelId="{974EC22F-7C95-4462-8BC0-DE026C97CC12}" type="presParOf" srcId="{2269440E-8D99-438C-BD2B-02545DC2B06B}" destId="{249CF279-480B-45E2-95AE-668D137BD751}" srcOrd="1" destOrd="0" presId="urn:microsoft.com/office/officeart/2008/layout/HorizontalMultiLevelHierarchy"/>
    <dgm:cxn modelId="{B3669898-A5B2-4C4B-8789-6B473376351E}" type="presParOf" srcId="{249CF279-480B-45E2-95AE-668D137BD751}" destId="{217180C2-D538-4BF6-98B5-77E9D600D6F7}" srcOrd="0" destOrd="0" presId="urn:microsoft.com/office/officeart/2008/layout/HorizontalMultiLevelHierarchy"/>
    <dgm:cxn modelId="{C28E91A9-A35F-4B56-8394-E4F34331F900}" type="presParOf" srcId="{249CF279-480B-45E2-95AE-668D137BD751}" destId="{EB77AAD6-7FB4-46B2-851E-B55A3FE68E8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E0C8B7-836B-46EE-89EF-E1A19936DD7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0CE05128-8714-46CD-8454-8C086723923B}">
      <dgm:prSet phldrT="[Text]"/>
      <dgm:spPr/>
      <dgm:t>
        <a:bodyPr/>
        <a:lstStyle/>
        <a:p>
          <a:r>
            <a:rPr lang="cs-CZ" dirty="0"/>
            <a:t>Náhodný vektor</a:t>
          </a:r>
        </a:p>
      </dgm:t>
    </dgm:pt>
    <dgm:pt modelId="{E5EA3E11-0C94-4188-A716-EC154206D4C7}" type="parTrans" cxnId="{2ED718BF-AEE4-4F91-9CF4-D125850F23F9}">
      <dgm:prSet/>
      <dgm:spPr/>
      <dgm:t>
        <a:bodyPr/>
        <a:lstStyle/>
        <a:p>
          <a:endParaRPr lang="cs-CZ"/>
        </a:p>
      </dgm:t>
    </dgm:pt>
    <dgm:pt modelId="{B782E5DA-E769-43E3-944A-766C000A0599}" type="sibTrans" cxnId="{2ED718BF-AEE4-4F91-9CF4-D125850F23F9}">
      <dgm:prSet/>
      <dgm:spPr/>
      <dgm:t>
        <a:bodyPr/>
        <a:lstStyle/>
        <a:p>
          <a:endParaRPr lang="cs-CZ"/>
        </a:p>
      </dgm:t>
    </dgm:pt>
    <dgm:pt modelId="{711D35BD-2FEF-49CC-8218-8E57CAE26E58}">
      <dgm:prSet phldrT="[Text]"/>
      <dgm:spPr/>
      <dgm:t>
        <a:bodyPr/>
        <a:lstStyle/>
        <a:p>
          <a:r>
            <a:rPr lang="cs-CZ" dirty="0"/>
            <a:t>Závislost</a:t>
          </a:r>
        </a:p>
      </dgm:t>
    </dgm:pt>
    <dgm:pt modelId="{9E25579D-9858-4C7A-8FB7-4DFF62DE472F}" type="parTrans" cxnId="{993C4AB5-8C40-48A5-BD71-37320A66E60B}">
      <dgm:prSet/>
      <dgm:spPr/>
      <dgm:t>
        <a:bodyPr/>
        <a:lstStyle/>
        <a:p>
          <a:endParaRPr lang="cs-CZ"/>
        </a:p>
      </dgm:t>
    </dgm:pt>
    <dgm:pt modelId="{5D8F6E53-FB83-4D21-B26B-618ABAFBE8CB}" type="sibTrans" cxnId="{993C4AB5-8C40-48A5-BD71-37320A66E60B}">
      <dgm:prSet/>
      <dgm:spPr/>
      <dgm:t>
        <a:bodyPr/>
        <a:lstStyle/>
        <a:p>
          <a:endParaRPr lang="cs-CZ"/>
        </a:p>
      </dgm:t>
    </dgm:pt>
    <dgm:pt modelId="{8E71FD32-26D2-4A7E-A302-45D08FFADA03}">
      <dgm:prSet phldrT="[Text]"/>
      <dgm:spPr/>
      <dgm:t>
        <a:bodyPr/>
        <a:lstStyle/>
        <a:p>
          <a:r>
            <a:rPr lang="cs-CZ" dirty="0"/>
            <a:t>Nezávislost</a:t>
          </a:r>
        </a:p>
      </dgm:t>
    </dgm:pt>
    <dgm:pt modelId="{7B3E980A-3C9B-4B92-89E6-A4C1DBEEF02C}" type="parTrans" cxnId="{D18F70F2-FA0B-40B5-B092-B5C0AE95FCF5}">
      <dgm:prSet/>
      <dgm:spPr/>
      <dgm:t>
        <a:bodyPr/>
        <a:lstStyle/>
        <a:p>
          <a:endParaRPr lang="cs-CZ"/>
        </a:p>
      </dgm:t>
    </dgm:pt>
    <dgm:pt modelId="{7FC88CFE-C1AC-4581-BFBC-79163D93D620}" type="sibTrans" cxnId="{D18F70F2-FA0B-40B5-B092-B5C0AE95FCF5}">
      <dgm:prSet/>
      <dgm:spPr/>
      <dgm:t>
        <a:bodyPr/>
        <a:lstStyle/>
        <a:p>
          <a:endParaRPr lang="cs-CZ"/>
        </a:p>
      </dgm:t>
    </dgm:pt>
    <dgm:pt modelId="{F3D13584-B5B1-402F-88C1-4AA76FB572BA}">
      <dgm:prSet phldrT="[Text]"/>
      <dgm:spPr/>
      <dgm:t>
        <a:bodyPr/>
        <a:lstStyle/>
        <a:p>
          <a:r>
            <a:rPr lang="cs-CZ" dirty="0"/>
            <a:t>Přímá</a:t>
          </a:r>
        </a:p>
      </dgm:t>
    </dgm:pt>
    <dgm:pt modelId="{7AD8D9BF-EBB6-4484-A85B-78E2351B66F3}" type="parTrans" cxnId="{6C116C61-1E9E-45E6-AECC-3BA8B482674C}">
      <dgm:prSet/>
      <dgm:spPr/>
      <dgm:t>
        <a:bodyPr/>
        <a:lstStyle/>
        <a:p>
          <a:endParaRPr lang="cs-CZ"/>
        </a:p>
      </dgm:t>
    </dgm:pt>
    <dgm:pt modelId="{80CF65B2-2364-494A-AF60-012E4CEE8CA1}" type="sibTrans" cxnId="{6C116C61-1E9E-45E6-AECC-3BA8B482674C}">
      <dgm:prSet/>
      <dgm:spPr/>
      <dgm:t>
        <a:bodyPr/>
        <a:lstStyle/>
        <a:p>
          <a:endParaRPr lang="cs-CZ"/>
        </a:p>
      </dgm:t>
    </dgm:pt>
    <dgm:pt modelId="{7243C22C-DD2B-4832-BCCC-1103542CC0BB}">
      <dgm:prSet phldrT="[Text]"/>
      <dgm:spPr/>
      <dgm:t>
        <a:bodyPr/>
        <a:lstStyle/>
        <a:p>
          <a:r>
            <a:rPr lang="cs-CZ" dirty="0"/>
            <a:t>Nepřímá</a:t>
          </a:r>
        </a:p>
      </dgm:t>
    </dgm:pt>
    <dgm:pt modelId="{82FBF9F5-D958-4172-B82B-584C83525BAC}" type="parTrans" cxnId="{8C0D6401-306B-4D1A-B1E0-CC4517D054B6}">
      <dgm:prSet/>
      <dgm:spPr/>
      <dgm:t>
        <a:bodyPr/>
        <a:lstStyle/>
        <a:p>
          <a:endParaRPr lang="cs-CZ"/>
        </a:p>
      </dgm:t>
    </dgm:pt>
    <dgm:pt modelId="{4CDEF52C-3C7B-48E7-A2C9-DD40C9F17820}" type="sibTrans" cxnId="{8C0D6401-306B-4D1A-B1E0-CC4517D054B6}">
      <dgm:prSet/>
      <dgm:spPr/>
      <dgm:t>
        <a:bodyPr/>
        <a:lstStyle/>
        <a:p>
          <a:endParaRPr lang="cs-CZ"/>
        </a:p>
      </dgm:t>
    </dgm:pt>
    <dgm:pt modelId="{B72BB255-F735-4F5A-A0B2-DA8975204509}">
      <dgm:prSet phldrT="[Text]"/>
      <dgm:spPr>
        <a:blipFill>
          <a:blip xmlns:r="http://schemas.openxmlformats.org/officeDocument/2006/relationships" r:embed="rId1"/>
          <a:stretch>
            <a:fillRect l="-6867" r="-2146" b="-13699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B998A03B-B2F0-428A-9A68-1C9786AE4C04}" type="parTrans" cxnId="{B514CCEC-2207-4AEC-B674-E8C1BEE49AAC}">
      <dgm:prSet/>
      <dgm:spPr/>
      <dgm:t>
        <a:bodyPr/>
        <a:lstStyle/>
        <a:p>
          <a:endParaRPr lang="cs-CZ"/>
        </a:p>
      </dgm:t>
    </dgm:pt>
    <dgm:pt modelId="{1E070D22-F915-432A-80B2-5AC6C0EF4222}" type="sibTrans" cxnId="{B514CCEC-2207-4AEC-B674-E8C1BEE49AAC}">
      <dgm:prSet/>
      <dgm:spPr/>
      <dgm:t>
        <a:bodyPr/>
        <a:lstStyle/>
        <a:p>
          <a:endParaRPr lang="cs-CZ"/>
        </a:p>
      </dgm:t>
    </dgm:pt>
    <dgm:pt modelId="{5B4E4F4E-FD18-4397-B425-78C3CFFA718A}">
      <dgm:prSet/>
      <dgm:spPr>
        <a:blipFill>
          <a:blip xmlns:r="http://schemas.openxmlformats.org/officeDocument/2006/relationships" r:embed="rId2"/>
          <a:stretch>
            <a:fillRect l="-6438" r="-2575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EA714F2E-4BF7-4314-8A0B-0375BC19EB0C}" type="parTrans" cxnId="{18A48846-7D58-4C1E-B2DE-EB9D25D482A6}">
      <dgm:prSet/>
      <dgm:spPr/>
      <dgm:t>
        <a:bodyPr/>
        <a:lstStyle/>
        <a:p>
          <a:endParaRPr lang="cs-CZ"/>
        </a:p>
      </dgm:t>
    </dgm:pt>
    <dgm:pt modelId="{6899C56A-71BA-433A-B637-A97C85941156}" type="sibTrans" cxnId="{18A48846-7D58-4C1E-B2DE-EB9D25D482A6}">
      <dgm:prSet/>
      <dgm:spPr/>
      <dgm:t>
        <a:bodyPr/>
        <a:lstStyle/>
        <a:p>
          <a:endParaRPr lang="cs-CZ"/>
        </a:p>
      </dgm:t>
    </dgm:pt>
    <dgm:pt modelId="{FEE40FA5-D2D7-45E9-9A46-F6DCEF7F1CAA}">
      <dgm:prSet custT="1"/>
      <dgm:spPr>
        <a:blipFill>
          <a:blip xmlns:r="http://schemas.openxmlformats.org/officeDocument/2006/relationships" r:embed="rId3"/>
          <a:stretch>
            <a:fillRect l="-4721" r="-4721"/>
          </a:stretch>
        </a:blip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6A133FEE-4FF7-43A9-8ABD-A237DECFE2A5}" type="parTrans" cxnId="{A6911D93-D6D3-4753-9855-6E8D56E60187}">
      <dgm:prSet/>
      <dgm:spPr/>
      <dgm:t>
        <a:bodyPr/>
        <a:lstStyle/>
        <a:p>
          <a:endParaRPr lang="cs-CZ"/>
        </a:p>
      </dgm:t>
    </dgm:pt>
    <dgm:pt modelId="{7C560E03-9777-42C3-A0F7-1B6A1DD68AC4}" type="sibTrans" cxnId="{A6911D93-D6D3-4753-9855-6E8D56E60187}">
      <dgm:prSet/>
      <dgm:spPr/>
      <dgm:t>
        <a:bodyPr/>
        <a:lstStyle/>
        <a:p>
          <a:endParaRPr lang="cs-CZ"/>
        </a:p>
      </dgm:t>
    </dgm:pt>
    <dgm:pt modelId="{5B8769B8-D2DA-4CCE-AC7E-C27051D4F105}" type="pres">
      <dgm:prSet presAssocID="{ACE0C8B7-836B-46EE-89EF-E1A19936DD7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EB2710E-F76E-4494-81C8-1DE8B9B72D06}" type="pres">
      <dgm:prSet presAssocID="{0CE05128-8714-46CD-8454-8C086723923B}" presName="root1" presStyleCnt="0"/>
      <dgm:spPr/>
    </dgm:pt>
    <dgm:pt modelId="{8EF07385-9BD7-48E8-B935-AB1590315277}" type="pres">
      <dgm:prSet presAssocID="{0CE05128-8714-46CD-8454-8C086723923B}" presName="LevelOneTextNode" presStyleLbl="node0" presStyleIdx="0" presStyleCnt="1">
        <dgm:presLayoutVars>
          <dgm:chPref val="3"/>
        </dgm:presLayoutVars>
      </dgm:prSet>
      <dgm:spPr/>
    </dgm:pt>
    <dgm:pt modelId="{1EFFEAA1-8C2F-4F67-803F-332F2EAD6EFC}" type="pres">
      <dgm:prSet presAssocID="{0CE05128-8714-46CD-8454-8C086723923B}" presName="level2hierChild" presStyleCnt="0"/>
      <dgm:spPr/>
    </dgm:pt>
    <dgm:pt modelId="{B8BB3194-A16C-40D3-BAD1-2622FA2D0909}" type="pres">
      <dgm:prSet presAssocID="{9E25579D-9858-4C7A-8FB7-4DFF62DE472F}" presName="conn2-1" presStyleLbl="parChTrans1D2" presStyleIdx="0" presStyleCnt="2"/>
      <dgm:spPr/>
    </dgm:pt>
    <dgm:pt modelId="{E992D2B4-B684-4704-9F7B-83B78607705B}" type="pres">
      <dgm:prSet presAssocID="{9E25579D-9858-4C7A-8FB7-4DFF62DE472F}" presName="connTx" presStyleLbl="parChTrans1D2" presStyleIdx="0" presStyleCnt="2"/>
      <dgm:spPr/>
    </dgm:pt>
    <dgm:pt modelId="{66605E72-AD6E-4B4E-A7F8-19C6610C8DFD}" type="pres">
      <dgm:prSet presAssocID="{711D35BD-2FEF-49CC-8218-8E57CAE26E58}" presName="root2" presStyleCnt="0"/>
      <dgm:spPr/>
    </dgm:pt>
    <dgm:pt modelId="{FB9B3C55-4BCF-4B2B-AD5A-148A2667BEC0}" type="pres">
      <dgm:prSet presAssocID="{711D35BD-2FEF-49CC-8218-8E57CAE26E58}" presName="LevelTwoTextNode" presStyleLbl="node2" presStyleIdx="0" presStyleCnt="2">
        <dgm:presLayoutVars>
          <dgm:chPref val="3"/>
        </dgm:presLayoutVars>
      </dgm:prSet>
      <dgm:spPr/>
    </dgm:pt>
    <dgm:pt modelId="{1CFF1587-2E78-4564-B29C-5C871DA54E73}" type="pres">
      <dgm:prSet presAssocID="{711D35BD-2FEF-49CC-8218-8E57CAE26E58}" presName="level3hierChild" presStyleCnt="0"/>
      <dgm:spPr/>
    </dgm:pt>
    <dgm:pt modelId="{BC2E273B-D7C7-4A13-86AF-4470CF23BCA7}" type="pres">
      <dgm:prSet presAssocID="{7AD8D9BF-EBB6-4484-A85B-78E2351B66F3}" presName="conn2-1" presStyleLbl="parChTrans1D3" presStyleIdx="0" presStyleCnt="3"/>
      <dgm:spPr/>
    </dgm:pt>
    <dgm:pt modelId="{CB67ED4F-98ED-4AA8-9999-827BF8F52403}" type="pres">
      <dgm:prSet presAssocID="{7AD8D9BF-EBB6-4484-A85B-78E2351B66F3}" presName="connTx" presStyleLbl="parChTrans1D3" presStyleIdx="0" presStyleCnt="3"/>
      <dgm:spPr/>
    </dgm:pt>
    <dgm:pt modelId="{868FC02B-D55C-4D8F-B779-E4F3D1674EB5}" type="pres">
      <dgm:prSet presAssocID="{F3D13584-B5B1-402F-88C1-4AA76FB572BA}" presName="root2" presStyleCnt="0"/>
      <dgm:spPr/>
    </dgm:pt>
    <dgm:pt modelId="{B19F6C21-9412-450B-8D9D-2BD9E01BC4E0}" type="pres">
      <dgm:prSet presAssocID="{F3D13584-B5B1-402F-88C1-4AA76FB572BA}" presName="LevelTwoTextNode" presStyleLbl="node3" presStyleIdx="0" presStyleCnt="3">
        <dgm:presLayoutVars>
          <dgm:chPref val="3"/>
        </dgm:presLayoutVars>
      </dgm:prSet>
      <dgm:spPr/>
    </dgm:pt>
    <dgm:pt modelId="{8915F1F2-133C-4EEF-B345-BE5CD84E4504}" type="pres">
      <dgm:prSet presAssocID="{F3D13584-B5B1-402F-88C1-4AA76FB572BA}" presName="level3hierChild" presStyleCnt="0"/>
      <dgm:spPr/>
    </dgm:pt>
    <dgm:pt modelId="{4CB5D5CB-DCBC-447E-A0BC-AA8E4CBB5904}" type="pres">
      <dgm:prSet presAssocID="{B998A03B-B2F0-428A-9A68-1C9786AE4C04}" presName="conn2-1" presStyleLbl="parChTrans1D4" presStyleIdx="0" presStyleCnt="2"/>
      <dgm:spPr/>
    </dgm:pt>
    <dgm:pt modelId="{AAD6784A-A360-4F7B-8C6D-76797CB84B6D}" type="pres">
      <dgm:prSet presAssocID="{B998A03B-B2F0-428A-9A68-1C9786AE4C04}" presName="connTx" presStyleLbl="parChTrans1D4" presStyleIdx="0" presStyleCnt="2"/>
      <dgm:spPr/>
    </dgm:pt>
    <dgm:pt modelId="{BD985601-6B1D-41AC-90BB-47F565F802A1}" type="pres">
      <dgm:prSet presAssocID="{B72BB255-F735-4F5A-A0B2-DA8975204509}" presName="root2" presStyleCnt="0"/>
      <dgm:spPr/>
    </dgm:pt>
    <dgm:pt modelId="{52A5BB4D-F449-4E34-AC44-09B060E6D368}" type="pres">
      <dgm:prSet presAssocID="{B72BB255-F735-4F5A-A0B2-DA8975204509}" presName="LevelTwoTextNode" presStyleLbl="node4" presStyleIdx="0" presStyleCnt="2" custLinFactNeighborX="3225">
        <dgm:presLayoutVars>
          <dgm:chPref val="3"/>
        </dgm:presLayoutVars>
      </dgm:prSet>
      <dgm:spPr/>
    </dgm:pt>
    <dgm:pt modelId="{1B985F7C-9AE5-4537-8E1B-0E2B5745C060}" type="pres">
      <dgm:prSet presAssocID="{B72BB255-F735-4F5A-A0B2-DA8975204509}" presName="level3hierChild" presStyleCnt="0"/>
      <dgm:spPr/>
    </dgm:pt>
    <dgm:pt modelId="{F8CD7078-7E59-43AE-9BB2-D3ADA73C7D47}" type="pres">
      <dgm:prSet presAssocID="{82FBF9F5-D958-4172-B82B-584C83525BAC}" presName="conn2-1" presStyleLbl="parChTrans1D3" presStyleIdx="1" presStyleCnt="3"/>
      <dgm:spPr/>
    </dgm:pt>
    <dgm:pt modelId="{6AF96E14-CEBC-4238-8F6E-5840BD7A0DC5}" type="pres">
      <dgm:prSet presAssocID="{82FBF9F5-D958-4172-B82B-584C83525BAC}" presName="connTx" presStyleLbl="parChTrans1D3" presStyleIdx="1" presStyleCnt="3"/>
      <dgm:spPr/>
    </dgm:pt>
    <dgm:pt modelId="{286378CF-E59A-4D3E-B448-232728F15B05}" type="pres">
      <dgm:prSet presAssocID="{7243C22C-DD2B-4832-BCCC-1103542CC0BB}" presName="root2" presStyleCnt="0"/>
      <dgm:spPr/>
    </dgm:pt>
    <dgm:pt modelId="{2936A58B-AF6D-431E-AAC6-C9B658F4D7F7}" type="pres">
      <dgm:prSet presAssocID="{7243C22C-DD2B-4832-BCCC-1103542CC0BB}" presName="LevelTwoTextNode" presStyleLbl="node3" presStyleIdx="1" presStyleCnt="3">
        <dgm:presLayoutVars>
          <dgm:chPref val="3"/>
        </dgm:presLayoutVars>
      </dgm:prSet>
      <dgm:spPr/>
    </dgm:pt>
    <dgm:pt modelId="{247F9554-22CE-491C-92EA-160170956A0B}" type="pres">
      <dgm:prSet presAssocID="{7243C22C-DD2B-4832-BCCC-1103542CC0BB}" presName="level3hierChild" presStyleCnt="0"/>
      <dgm:spPr/>
    </dgm:pt>
    <dgm:pt modelId="{A83EFA92-CC41-4C80-99EB-8B3A21F7B9D3}" type="pres">
      <dgm:prSet presAssocID="{EA714F2E-4BF7-4314-8A0B-0375BC19EB0C}" presName="conn2-1" presStyleLbl="parChTrans1D4" presStyleIdx="1" presStyleCnt="2"/>
      <dgm:spPr/>
    </dgm:pt>
    <dgm:pt modelId="{7F17E0EA-CEA7-40F4-9F8B-5A4648465B92}" type="pres">
      <dgm:prSet presAssocID="{EA714F2E-4BF7-4314-8A0B-0375BC19EB0C}" presName="connTx" presStyleLbl="parChTrans1D4" presStyleIdx="1" presStyleCnt="2"/>
      <dgm:spPr/>
    </dgm:pt>
    <dgm:pt modelId="{4F390817-3269-4473-A908-BE8697CB46D0}" type="pres">
      <dgm:prSet presAssocID="{5B4E4F4E-FD18-4397-B425-78C3CFFA718A}" presName="root2" presStyleCnt="0"/>
      <dgm:spPr/>
    </dgm:pt>
    <dgm:pt modelId="{9FEF24A9-7364-4403-BC37-FF1C197F3396}" type="pres">
      <dgm:prSet presAssocID="{5B4E4F4E-FD18-4397-B425-78C3CFFA718A}" presName="LevelTwoTextNode" presStyleLbl="node4" presStyleIdx="1" presStyleCnt="2">
        <dgm:presLayoutVars>
          <dgm:chPref val="3"/>
        </dgm:presLayoutVars>
      </dgm:prSet>
      <dgm:spPr/>
    </dgm:pt>
    <dgm:pt modelId="{225ED7C2-077F-40B8-8FD9-B4CE6103A306}" type="pres">
      <dgm:prSet presAssocID="{5B4E4F4E-FD18-4397-B425-78C3CFFA718A}" presName="level3hierChild" presStyleCnt="0"/>
      <dgm:spPr/>
    </dgm:pt>
    <dgm:pt modelId="{118F371E-8A03-46B8-9942-B744311FC53D}" type="pres">
      <dgm:prSet presAssocID="{7B3E980A-3C9B-4B92-89E6-A4C1DBEEF02C}" presName="conn2-1" presStyleLbl="parChTrans1D2" presStyleIdx="1" presStyleCnt="2"/>
      <dgm:spPr/>
    </dgm:pt>
    <dgm:pt modelId="{22ED30BC-08E5-423F-9B82-AFE55D3FFCA4}" type="pres">
      <dgm:prSet presAssocID="{7B3E980A-3C9B-4B92-89E6-A4C1DBEEF02C}" presName="connTx" presStyleLbl="parChTrans1D2" presStyleIdx="1" presStyleCnt="2"/>
      <dgm:spPr/>
    </dgm:pt>
    <dgm:pt modelId="{66B976DD-216F-408D-BF0A-40DCE774E97A}" type="pres">
      <dgm:prSet presAssocID="{8E71FD32-26D2-4A7E-A302-45D08FFADA03}" presName="root2" presStyleCnt="0"/>
      <dgm:spPr/>
    </dgm:pt>
    <dgm:pt modelId="{0F181B39-D175-46C9-963A-89C1BBB04242}" type="pres">
      <dgm:prSet presAssocID="{8E71FD32-26D2-4A7E-A302-45D08FFADA03}" presName="LevelTwoTextNode" presStyleLbl="node2" presStyleIdx="1" presStyleCnt="2">
        <dgm:presLayoutVars>
          <dgm:chPref val="3"/>
        </dgm:presLayoutVars>
      </dgm:prSet>
      <dgm:spPr/>
    </dgm:pt>
    <dgm:pt modelId="{2269440E-8D99-438C-BD2B-02545DC2B06B}" type="pres">
      <dgm:prSet presAssocID="{8E71FD32-26D2-4A7E-A302-45D08FFADA03}" presName="level3hierChild" presStyleCnt="0"/>
      <dgm:spPr/>
    </dgm:pt>
    <dgm:pt modelId="{EEF2F7A2-94F0-4902-AA37-6049A8DE0E0B}" type="pres">
      <dgm:prSet presAssocID="{6A133FEE-4FF7-43A9-8ABD-A237DECFE2A5}" presName="conn2-1" presStyleLbl="parChTrans1D3" presStyleIdx="2" presStyleCnt="3"/>
      <dgm:spPr/>
    </dgm:pt>
    <dgm:pt modelId="{79FC48CE-D032-4909-A5CD-EEE1584F9E47}" type="pres">
      <dgm:prSet presAssocID="{6A133FEE-4FF7-43A9-8ABD-A237DECFE2A5}" presName="connTx" presStyleLbl="parChTrans1D3" presStyleIdx="2" presStyleCnt="3"/>
      <dgm:spPr/>
    </dgm:pt>
    <dgm:pt modelId="{249CF279-480B-45E2-95AE-668D137BD751}" type="pres">
      <dgm:prSet presAssocID="{FEE40FA5-D2D7-45E9-9A46-F6DCEF7F1CAA}" presName="root2" presStyleCnt="0"/>
      <dgm:spPr/>
    </dgm:pt>
    <dgm:pt modelId="{217180C2-D538-4BF6-98B5-77E9D600D6F7}" type="pres">
      <dgm:prSet presAssocID="{FEE40FA5-D2D7-45E9-9A46-F6DCEF7F1CAA}" presName="LevelTwoTextNode" presStyleLbl="node3" presStyleIdx="2" presStyleCnt="3">
        <dgm:presLayoutVars>
          <dgm:chPref val="3"/>
        </dgm:presLayoutVars>
      </dgm:prSet>
      <dgm:spPr>
        <a:xfrm>
          <a:off x="2403127" y="1828007"/>
          <a:ext cx="1407538" cy="429127"/>
        </a:xfrm>
        <a:prstGeom prst="rect">
          <a:avLst/>
        </a:prstGeom>
      </dgm:spPr>
    </dgm:pt>
    <dgm:pt modelId="{EB77AAD6-7FB4-46B2-851E-B55A3FE68E8F}" type="pres">
      <dgm:prSet presAssocID="{FEE40FA5-D2D7-45E9-9A46-F6DCEF7F1CAA}" presName="level3hierChild" presStyleCnt="0"/>
      <dgm:spPr/>
    </dgm:pt>
  </dgm:ptLst>
  <dgm:cxnLst>
    <dgm:cxn modelId="{8C0D6401-306B-4D1A-B1E0-CC4517D054B6}" srcId="{711D35BD-2FEF-49CC-8218-8E57CAE26E58}" destId="{7243C22C-DD2B-4832-BCCC-1103542CC0BB}" srcOrd="1" destOrd="0" parTransId="{82FBF9F5-D958-4172-B82B-584C83525BAC}" sibTransId="{4CDEF52C-3C7B-48E7-A2C9-DD40C9F17820}"/>
    <dgm:cxn modelId="{C3815C0B-34A7-4864-8556-25F34E4BC905}" type="presOf" srcId="{0CE05128-8714-46CD-8454-8C086723923B}" destId="{8EF07385-9BD7-48E8-B935-AB1590315277}" srcOrd="0" destOrd="0" presId="urn:microsoft.com/office/officeart/2008/layout/HorizontalMultiLevelHierarchy"/>
    <dgm:cxn modelId="{C2DEAF0B-8226-499A-B377-4C7DD380C41E}" type="presOf" srcId="{5B4E4F4E-FD18-4397-B425-78C3CFFA718A}" destId="{9FEF24A9-7364-4403-BC37-FF1C197F3396}" srcOrd="0" destOrd="0" presId="urn:microsoft.com/office/officeart/2008/layout/HorizontalMultiLevelHierarchy"/>
    <dgm:cxn modelId="{3D5C151E-04D2-4D7D-B7B7-B3ED15B8869A}" type="presOf" srcId="{711D35BD-2FEF-49CC-8218-8E57CAE26E58}" destId="{FB9B3C55-4BCF-4B2B-AD5A-148A2667BEC0}" srcOrd="0" destOrd="0" presId="urn:microsoft.com/office/officeart/2008/layout/HorizontalMultiLevelHierarchy"/>
    <dgm:cxn modelId="{6C116C61-1E9E-45E6-AECC-3BA8B482674C}" srcId="{711D35BD-2FEF-49CC-8218-8E57CAE26E58}" destId="{F3D13584-B5B1-402F-88C1-4AA76FB572BA}" srcOrd="0" destOrd="0" parTransId="{7AD8D9BF-EBB6-4484-A85B-78E2351B66F3}" sibTransId="{80CF65B2-2364-494A-AF60-012E4CEE8CA1}"/>
    <dgm:cxn modelId="{18A48846-7D58-4C1E-B2DE-EB9D25D482A6}" srcId="{7243C22C-DD2B-4832-BCCC-1103542CC0BB}" destId="{5B4E4F4E-FD18-4397-B425-78C3CFFA718A}" srcOrd="0" destOrd="0" parTransId="{EA714F2E-4BF7-4314-8A0B-0375BC19EB0C}" sibTransId="{6899C56A-71BA-433A-B637-A97C85941156}"/>
    <dgm:cxn modelId="{A5CC5069-34EA-419B-8EE7-563C6ADBB1D0}" type="presOf" srcId="{8E71FD32-26D2-4A7E-A302-45D08FFADA03}" destId="{0F181B39-D175-46C9-963A-89C1BBB04242}" srcOrd="0" destOrd="0" presId="urn:microsoft.com/office/officeart/2008/layout/HorizontalMultiLevelHierarchy"/>
    <dgm:cxn modelId="{43298F6F-386A-4CBC-8DF7-0FC088C9761B}" type="presOf" srcId="{B998A03B-B2F0-428A-9A68-1C9786AE4C04}" destId="{AAD6784A-A360-4F7B-8C6D-76797CB84B6D}" srcOrd="1" destOrd="0" presId="urn:microsoft.com/office/officeart/2008/layout/HorizontalMultiLevelHierarchy"/>
    <dgm:cxn modelId="{03EFFE51-6478-4998-B235-87D7E1F76616}" type="presOf" srcId="{B72BB255-F735-4F5A-A0B2-DA8975204509}" destId="{52A5BB4D-F449-4E34-AC44-09B060E6D368}" srcOrd="0" destOrd="0" presId="urn:microsoft.com/office/officeart/2008/layout/HorizontalMultiLevelHierarchy"/>
    <dgm:cxn modelId="{3597C387-1BC7-46FD-AA7B-25BE3B526107}" type="presOf" srcId="{7AD8D9BF-EBB6-4484-A85B-78E2351B66F3}" destId="{CB67ED4F-98ED-4AA8-9999-827BF8F52403}" srcOrd="1" destOrd="0" presId="urn:microsoft.com/office/officeart/2008/layout/HorizontalMultiLevelHierarchy"/>
    <dgm:cxn modelId="{11F7628F-73B7-4600-B6C9-8F3FF13F6912}" type="presOf" srcId="{7243C22C-DD2B-4832-BCCC-1103542CC0BB}" destId="{2936A58B-AF6D-431E-AAC6-C9B658F4D7F7}" srcOrd="0" destOrd="0" presId="urn:microsoft.com/office/officeart/2008/layout/HorizontalMultiLevelHierarchy"/>
    <dgm:cxn modelId="{A6911D93-D6D3-4753-9855-6E8D56E60187}" srcId="{8E71FD32-26D2-4A7E-A302-45D08FFADA03}" destId="{FEE40FA5-D2D7-45E9-9A46-F6DCEF7F1CAA}" srcOrd="0" destOrd="0" parTransId="{6A133FEE-4FF7-43A9-8ABD-A237DECFE2A5}" sibTransId="{7C560E03-9777-42C3-A0F7-1B6A1DD68AC4}"/>
    <dgm:cxn modelId="{4CA4A7A8-6ED3-4437-878C-DFD023403407}" type="presOf" srcId="{EA714F2E-4BF7-4314-8A0B-0375BC19EB0C}" destId="{7F17E0EA-CEA7-40F4-9F8B-5A4648465B92}" srcOrd="1" destOrd="0" presId="urn:microsoft.com/office/officeart/2008/layout/HorizontalMultiLevelHierarchy"/>
    <dgm:cxn modelId="{6F4BADB3-EE11-4FB9-AA54-05F6FF2D2057}" type="presOf" srcId="{7AD8D9BF-EBB6-4484-A85B-78E2351B66F3}" destId="{BC2E273B-D7C7-4A13-86AF-4470CF23BCA7}" srcOrd="0" destOrd="0" presId="urn:microsoft.com/office/officeart/2008/layout/HorizontalMultiLevelHierarchy"/>
    <dgm:cxn modelId="{783144B5-B988-4DB9-B558-945D7AADE931}" type="presOf" srcId="{82FBF9F5-D958-4172-B82B-584C83525BAC}" destId="{F8CD7078-7E59-43AE-9BB2-D3ADA73C7D47}" srcOrd="0" destOrd="0" presId="urn:microsoft.com/office/officeart/2008/layout/HorizontalMultiLevelHierarchy"/>
    <dgm:cxn modelId="{993C4AB5-8C40-48A5-BD71-37320A66E60B}" srcId="{0CE05128-8714-46CD-8454-8C086723923B}" destId="{711D35BD-2FEF-49CC-8218-8E57CAE26E58}" srcOrd="0" destOrd="0" parTransId="{9E25579D-9858-4C7A-8FB7-4DFF62DE472F}" sibTransId="{5D8F6E53-FB83-4D21-B26B-618ABAFBE8CB}"/>
    <dgm:cxn modelId="{A4E0A6B6-52F3-4C7B-A4B5-DF3619666FCA}" type="presOf" srcId="{6A133FEE-4FF7-43A9-8ABD-A237DECFE2A5}" destId="{EEF2F7A2-94F0-4902-AA37-6049A8DE0E0B}" srcOrd="0" destOrd="0" presId="urn:microsoft.com/office/officeart/2008/layout/HorizontalMultiLevelHierarchy"/>
    <dgm:cxn modelId="{ADB56CBC-616E-46B1-8338-18FD4F022707}" type="presOf" srcId="{F3D13584-B5B1-402F-88C1-4AA76FB572BA}" destId="{B19F6C21-9412-450B-8D9D-2BD9E01BC4E0}" srcOrd="0" destOrd="0" presId="urn:microsoft.com/office/officeart/2008/layout/HorizontalMultiLevelHierarchy"/>
    <dgm:cxn modelId="{2ED718BF-AEE4-4F91-9CF4-D125850F23F9}" srcId="{ACE0C8B7-836B-46EE-89EF-E1A19936DD72}" destId="{0CE05128-8714-46CD-8454-8C086723923B}" srcOrd="0" destOrd="0" parTransId="{E5EA3E11-0C94-4188-A716-EC154206D4C7}" sibTransId="{B782E5DA-E769-43E3-944A-766C000A0599}"/>
    <dgm:cxn modelId="{DEFB67CB-5343-4372-A75E-F115EF979C60}" type="presOf" srcId="{B998A03B-B2F0-428A-9A68-1C9786AE4C04}" destId="{4CB5D5CB-DCBC-447E-A0BC-AA8E4CBB5904}" srcOrd="0" destOrd="0" presId="urn:microsoft.com/office/officeart/2008/layout/HorizontalMultiLevelHierarchy"/>
    <dgm:cxn modelId="{3119FECB-3E24-47E4-8730-7C04816A7BE1}" type="presOf" srcId="{FEE40FA5-D2D7-45E9-9A46-F6DCEF7F1CAA}" destId="{217180C2-D538-4BF6-98B5-77E9D600D6F7}" srcOrd="0" destOrd="0" presId="urn:microsoft.com/office/officeart/2008/layout/HorizontalMultiLevelHierarchy"/>
    <dgm:cxn modelId="{69ED77D3-02F0-4174-A1DC-8A7A255DB11D}" type="presOf" srcId="{7B3E980A-3C9B-4B92-89E6-A4C1DBEEF02C}" destId="{22ED30BC-08E5-423F-9B82-AFE55D3FFCA4}" srcOrd="1" destOrd="0" presId="urn:microsoft.com/office/officeart/2008/layout/HorizontalMultiLevelHierarchy"/>
    <dgm:cxn modelId="{813464DE-59DC-497E-8AB6-5349B2EE060D}" type="presOf" srcId="{82FBF9F5-D958-4172-B82B-584C83525BAC}" destId="{6AF96E14-CEBC-4238-8F6E-5840BD7A0DC5}" srcOrd="1" destOrd="0" presId="urn:microsoft.com/office/officeart/2008/layout/HorizontalMultiLevelHierarchy"/>
    <dgm:cxn modelId="{0DB568E3-F125-4970-82EE-2BEC626B0110}" type="presOf" srcId="{6A133FEE-4FF7-43A9-8ABD-A237DECFE2A5}" destId="{79FC48CE-D032-4909-A5CD-EEE1584F9E47}" srcOrd="1" destOrd="0" presId="urn:microsoft.com/office/officeart/2008/layout/HorizontalMultiLevelHierarchy"/>
    <dgm:cxn modelId="{A4376CE9-DD26-42E8-BA7F-21FC27C34173}" type="presOf" srcId="{ACE0C8B7-836B-46EE-89EF-E1A19936DD72}" destId="{5B8769B8-D2DA-4CCE-AC7E-C27051D4F105}" srcOrd="0" destOrd="0" presId="urn:microsoft.com/office/officeart/2008/layout/HorizontalMultiLevelHierarchy"/>
    <dgm:cxn modelId="{B514CCEC-2207-4AEC-B674-E8C1BEE49AAC}" srcId="{F3D13584-B5B1-402F-88C1-4AA76FB572BA}" destId="{B72BB255-F735-4F5A-A0B2-DA8975204509}" srcOrd="0" destOrd="0" parTransId="{B998A03B-B2F0-428A-9A68-1C9786AE4C04}" sibTransId="{1E070D22-F915-432A-80B2-5AC6C0EF4222}"/>
    <dgm:cxn modelId="{CB22E6F0-84A8-49F7-A687-FBA223F7546F}" type="presOf" srcId="{9E25579D-9858-4C7A-8FB7-4DFF62DE472F}" destId="{B8BB3194-A16C-40D3-BAD1-2622FA2D0909}" srcOrd="0" destOrd="0" presId="urn:microsoft.com/office/officeart/2008/layout/HorizontalMultiLevelHierarchy"/>
    <dgm:cxn modelId="{19E049F1-D63C-4DB2-ACF9-435689E5003F}" type="presOf" srcId="{7B3E980A-3C9B-4B92-89E6-A4C1DBEEF02C}" destId="{118F371E-8A03-46B8-9942-B744311FC53D}" srcOrd="0" destOrd="0" presId="urn:microsoft.com/office/officeart/2008/layout/HorizontalMultiLevelHierarchy"/>
    <dgm:cxn modelId="{C46AE4F1-0789-43AE-A8B3-789858899141}" type="presOf" srcId="{EA714F2E-4BF7-4314-8A0B-0375BC19EB0C}" destId="{A83EFA92-CC41-4C80-99EB-8B3A21F7B9D3}" srcOrd="0" destOrd="0" presId="urn:microsoft.com/office/officeart/2008/layout/HorizontalMultiLevelHierarchy"/>
    <dgm:cxn modelId="{D18F70F2-FA0B-40B5-B092-B5C0AE95FCF5}" srcId="{0CE05128-8714-46CD-8454-8C086723923B}" destId="{8E71FD32-26D2-4A7E-A302-45D08FFADA03}" srcOrd="1" destOrd="0" parTransId="{7B3E980A-3C9B-4B92-89E6-A4C1DBEEF02C}" sibTransId="{7FC88CFE-C1AC-4581-BFBC-79163D93D620}"/>
    <dgm:cxn modelId="{FADCB7F5-A7B6-4E0F-A869-F71EF84483DE}" type="presOf" srcId="{9E25579D-9858-4C7A-8FB7-4DFF62DE472F}" destId="{E992D2B4-B684-4704-9F7B-83B78607705B}" srcOrd="1" destOrd="0" presId="urn:microsoft.com/office/officeart/2008/layout/HorizontalMultiLevelHierarchy"/>
    <dgm:cxn modelId="{49BB08E7-CA7E-4CC8-A078-E6710673AD74}" type="presParOf" srcId="{5B8769B8-D2DA-4CCE-AC7E-C27051D4F105}" destId="{DEB2710E-F76E-4494-81C8-1DE8B9B72D06}" srcOrd="0" destOrd="0" presId="urn:microsoft.com/office/officeart/2008/layout/HorizontalMultiLevelHierarchy"/>
    <dgm:cxn modelId="{FDFE3BA5-DA09-4D7A-B4E8-2ED1C0E81B94}" type="presParOf" srcId="{DEB2710E-F76E-4494-81C8-1DE8B9B72D06}" destId="{8EF07385-9BD7-48E8-B935-AB1590315277}" srcOrd="0" destOrd="0" presId="urn:microsoft.com/office/officeart/2008/layout/HorizontalMultiLevelHierarchy"/>
    <dgm:cxn modelId="{53011374-EAB7-44F3-8C3F-163B03325481}" type="presParOf" srcId="{DEB2710E-F76E-4494-81C8-1DE8B9B72D06}" destId="{1EFFEAA1-8C2F-4F67-803F-332F2EAD6EFC}" srcOrd="1" destOrd="0" presId="urn:microsoft.com/office/officeart/2008/layout/HorizontalMultiLevelHierarchy"/>
    <dgm:cxn modelId="{709A3C4E-4D11-44E9-9153-A8745074B03E}" type="presParOf" srcId="{1EFFEAA1-8C2F-4F67-803F-332F2EAD6EFC}" destId="{B8BB3194-A16C-40D3-BAD1-2622FA2D0909}" srcOrd="0" destOrd="0" presId="urn:microsoft.com/office/officeart/2008/layout/HorizontalMultiLevelHierarchy"/>
    <dgm:cxn modelId="{EF1B9777-8012-4CD2-873C-3D5CAC118F68}" type="presParOf" srcId="{B8BB3194-A16C-40D3-BAD1-2622FA2D0909}" destId="{E992D2B4-B684-4704-9F7B-83B78607705B}" srcOrd="0" destOrd="0" presId="urn:microsoft.com/office/officeart/2008/layout/HorizontalMultiLevelHierarchy"/>
    <dgm:cxn modelId="{72A511E4-047C-4188-9FC3-13EB8597AEF2}" type="presParOf" srcId="{1EFFEAA1-8C2F-4F67-803F-332F2EAD6EFC}" destId="{66605E72-AD6E-4B4E-A7F8-19C6610C8DFD}" srcOrd="1" destOrd="0" presId="urn:microsoft.com/office/officeart/2008/layout/HorizontalMultiLevelHierarchy"/>
    <dgm:cxn modelId="{3FE42270-BFBE-47A9-A4DB-8F6E044268AB}" type="presParOf" srcId="{66605E72-AD6E-4B4E-A7F8-19C6610C8DFD}" destId="{FB9B3C55-4BCF-4B2B-AD5A-148A2667BEC0}" srcOrd="0" destOrd="0" presId="urn:microsoft.com/office/officeart/2008/layout/HorizontalMultiLevelHierarchy"/>
    <dgm:cxn modelId="{4811DBA7-300F-4B8D-B73C-8AE3CA5C14D4}" type="presParOf" srcId="{66605E72-AD6E-4B4E-A7F8-19C6610C8DFD}" destId="{1CFF1587-2E78-4564-B29C-5C871DA54E73}" srcOrd="1" destOrd="0" presId="urn:microsoft.com/office/officeart/2008/layout/HorizontalMultiLevelHierarchy"/>
    <dgm:cxn modelId="{BC5796C1-F13E-4F3A-93E2-59C4F6B8C8D9}" type="presParOf" srcId="{1CFF1587-2E78-4564-B29C-5C871DA54E73}" destId="{BC2E273B-D7C7-4A13-86AF-4470CF23BCA7}" srcOrd="0" destOrd="0" presId="urn:microsoft.com/office/officeart/2008/layout/HorizontalMultiLevelHierarchy"/>
    <dgm:cxn modelId="{3334BC1C-0E8C-4B70-8E9C-270BBAF1B259}" type="presParOf" srcId="{BC2E273B-D7C7-4A13-86AF-4470CF23BCA7}" destId="{CB67ED4F-98ED-4AA8-9999-827BF8F52403}" srcOrd="0" destOrd="0" presId="urn:microsoft.com/office/officeart/2008/layout/HorizontalMultiLevelHierarchy"/>
    <dgm:cxn modelId="{C385E8E6-5630-4E14-B3E9-B9FD80C3D99F}" type="presParOf" srcId="{1CFF1587-2E78-4564-B29C-5C871DA54E73}" destId="{868FC02B-D55C-4D8F-B779-E4F3D1674EB5}" srcOrd="1" destOrd="0" presId="urn:microsoft.com/office/officeart/2008/layout/HorizontalMultiLevelHierarchy"/>
    <dgm:cxn modelId="{2717E902-6A6B-471D-850E-324EBB006F24}" type="presParOf" srcId="{868FC02B-D55C-4D8F-B779-E4F3D1674EB5}" destId="{B19F6C21-9412-450B-8D9D-2BD9E01BC4E0}" srcOrd="0" destOrd="0" presId="urn:microsoft.com/office/officeart/2008/layout/HorizontalMultiLevelHierarchy"/>
    <dgm:cxn modelId="{FAD67AC3-AE66-4306-B77C-CC5161CC3DDF}" type="presParOf" srcId="{868FC02B-D55C-4D8F-B779-E4F3D1674EB5}" destId="{8915F1F2-133C-4EEF-B345-BE5CD84E4504}" srcOrd="1" destOrd="0" presId="urn:microsoft.com/office/officeart/2008/layout/HorizontalMultiLevelHierarchy"/>
    <dgm:cxn modelId="{6F85336C-B4CE-4337-8BCC-7664D3EFAB37}" type="presParOf" srcId="{8915F1F2-133C-4EEF-B345-BE5CD84E4504}" destId="{4CB5D5CB-DCBC-447E-A0BC-AA8E4CBB5904}" srcOrd="0" destOrd="0" presId="urn:microsoft.com/office/officeart/2008/layout/HorizontalMultiLevelHierarchy"/>
    <dgm:cxn modelId="{8A5477F8-A948-4FA8-BD19-991CC6EE272F}" type="presParOf" srcId="{4CB5D5CB-DCBC-447E-A0BC-AA8E4CBB5904}" destId="{AAD6784A-A360-4F7B-8C6D-76797CB84B6D}" srcOrd="0" destOrd="0" presId="urn:microsoft.com/office/officeart/2008/layout/HorizontalMultiLevelHierarchy"/>
    <dgm:cxn modelId="{CA46B07A-3F5E-41A0-BC31-B5CD456D39C4}" type="presParOf" srcId="{8915F1F2-133C-4EEF-B345-BE5CD84E4504}" destId="{BD985601-6B1D-41AC-90BB-47F565F802A1}" srcOrd="1" destOrd="0" presId="urn:microsoft.com/office/officeart/2008/layout/HorizontalMultiLevelHierarchy"/>
    <dgm:cxn modelId="{BA13BBEF-22FC-410E-982E-7BF1F94501BF}" type="presParOf" srcId="{BD985601-6B1D-41AC-90BB-47F565F802A1}" destId="{52A5BB4D-F449-4E34-AC44-09B060E6D368}" srcOrd="0" destOrd="0" presId="urn:microsoft.com/office/officeart/2008/layout/HorizontalMultiLevelHierarchy"/>
    <dgm:cxn modelId="{27AEFCF1-87AA-4A87-851E-31F7BA56BB88}" type="presParOf" srcId="{BD985601-6B1D-41AC-90BB-47F565F802A1}" destId="{1B985F7C-9AE5-4537-8E1B-0E2B5745C060}" srcOrd="1" destOrd="0" presId="urn:microsoft.com/office/officeart/2008/layout/HorizontalMultiLevelHierarchy"/>
    <dgm:cxn modelId="{74E7D838-6E13-4EF0-8C0B-65263C4CA4AE}" type="presParOf" srcId="{1CFF1587-2E78-4564-B29C-5C871DA54E73}" destId="{F8CD7078-7E59-43AE-9BB2-D3ADA73C7D47}" srcOrd="2" destOrd="0" presId="urn:microsoft.com/office/officeart/2008/layout/HorizontalMultiLevelHierarchy"/>
    <dgm:cxn modelId="{6846A637-E82C-4D32-9788-E7109A0FA402}" type="presParOf" srcId="{F8CD7078-7E59-43AE-9BB2-D3ADA73C7D47}" destId="{6AF96E14-CEBC-4238-8F6E-5840BD7A0DC5}" srcOrd="0" destOrd="0" presId="urn:microsoft.com/office/officeart/2008/layout/HorizontalMultiLevelHierarchy"/>
    <dgm:cxn modelId="{610D8ADD-DE61-4DC2-ABC8-26DBC127C586}" type="presParOf" srcId="{1CFF1587-2E78-4564-B29C-5C871DA54E73}" destId="{286378CF-E59A-4D3E-B448-232728F15B05}" srcOrd="3" destOrd="0" presId="urn:microsoft.com/office/officeart/2008/layout/HorizontalMultiLevelHierarchy"/>
    <dgm:cxn modelId="{9E321DD7-CDD0-4F26-84E8-EBE3D2E77929}" type="presParOf" srcId="{286378CF-E59A-4D3E-B448-232728F15B05}" destId="{2936A58B-AF6D-431E-AAC6-C9B658F4D7F7}" srcOrd="0" destOrd="0" presId="urn:microsoft.com/office/officeart/2008/layout/HorizontalMultiLevelHierarchy"/>
    <dgm:cxn modelId="{E9553FBB-9058-4E0C-96A4-DD73B4508DA3}" type="presParOf" srcId="{286378CF-E59A-4D3E-B448-232728F15B05}" destId="{247F9554-22CE-491C-92EA-160170956A0B}" srcOrd="1" destOrd="0" presId="urn:microsoft.com/office/officeart/2008/layout/HorizontalMultiLevelHierarchy"/>
    <dgm:cxn modelId="{7DD972FB-9012-411E-A462-7E617617A80E}" type="presParOf" srcId="{247F9554-22CE-491C-92EA-160170956A0B}" destId="{A83EFA92-CC41-4C80-99EB-8B3A21F7B9D3}" srcOrd="0" destOrd="0" presId="urn:microsoft.com/office/officeart/2008/layout/HorizontalMultiLevelHierarchy"/>
    <dgm:cxn modelId="{0D5C6255-2531-4CC8-86D3-CBA80EFBB903}" type="presParOf" srcId="{A83EFA92-CC41-4C80-99EB-8B3A21F7B9D3}" destId="{7F17E0EA-CEA7-40F4-9F8B-5A4648465B92}" srcOrd="0" destOrd="0" presId="urn:microsoft.com/office/officeart/2008/layout/HorizontalMultiLevelHierarchy"/>
    <dgm:cxn modelId="{EBFD8951-EF0D-48B5-A025-3BDAEE4518E9}" type="presParOf" srcId="{247F9554-22CE-491C-92EA-160170956A0B}" destId="{4F390817-3269-4473-A908-BE8697CB46D0}" srcOrd="1" destOrd="0" presId="urn:microsoft.com/office/officeart/2008/layout/HorizontalMultiLevelHierarchy"/>
    <dgm:cxn modelId="{C21AF115-BBF6-45F7-8605-94940B0D011B}" type="presParOf" srcId="{4F390817-3269-4473-A908-BE8697CB46D0}" destId="{9FEF24A9-7364-4403-BC37-FF1C197F3396}" srcOrd="0" destOrd="0" presId="urn:microsoft.com/office/officeart/2008/layout/HorizontalMultiLevelHierarchy"/>
    <dgm:cxn modelId="{82515388-EC1D-48C1-BCD9-F2FAEE0ECC80}" type="presParOf" srcId="{4F390817-3269-4473-A908-BE8697CB46D0}" destId="{225ED7C2-077F-40B8-8FD9-B4CE6103A306}" srcOrd="1" destOrd="0" presId="urn:microsoft.com/office/officeart/2008/layout/HorizontalMultiLevelHierarchy"/>
    <dgm:cxn modelId="{13B3C1D9-285F-4374-AB84-2C30F1A3DC19}" type="presParOf" srcId="{1EFFEAA1-8C2F-4F67-803F-332F2EAD6EFC}" destId="{118F371E-8A03-46B8-9942-B744311FC53D}" srcOrd="2" destOrd="0" presId="urn:microsoft.com/office/officeart/2008/layout/HorizontalMultiLevelHierarchy"/>
    <dgm:cxn modelId="{66F1E2BC-771B-4CC4-9545-7C8B9198444B}" type="presParOf" srcId="{118F371E-8A03-46B8-9942-B744311FC53D}" destId="{22ED30BC-08E5-423F-9B82-AFE55D3FFCA4}" srcOrd="0" destOrd="0" presId="urn:microsoft.com/office/officeart/2008/layout/HorizontalMultiLevelHierarchy"/>
    <dgm:cxn modelId="{F36EE16E-13AC-4D11-A494-E8160F2D7912}" type="presParOf" srcId="{1EFFEAA1-8C2F-4F67-803F-332F2EAD6EFC}" destId="{66B976DD-216F-408D-BF0A-40DCE774E97A}" srcOrd="3" destOrd="0" presId="urn:microsoft.com/office/officeart/2008/layout/HorizontalMultiLevelHierarchy"/>
    <dgm:cxn modelId="{6B6E2FEA-1754-448A-B638-5D7EBE8D4269}" type="presParOf" srcId="{66B976DD-216F-408D-BF0A-40DCE774E97A}" destId="{0F181B39-D175-46C9-963A-89C1BBB04242}" srcOrd="0" destOrd="0" presId="urn:microsoft.com/office/officeart/2008/layout/HorizontalMultiLevelHierarchy"/>
    <dgm:cxn modelId="{B11FEB32-1B59-4564-986D-B161CE80BA34}" type="presParOf" srcId="{66B976DD-216F-408D-BF0A-40DCE774E97A}" destId="{2269440E-8D99-438C-BD2B-02545DC2B06B}" srcOrd="1" destOrd="0" presId="urn:microsoft.com/office/officeart/2008/layout/HorizontalMultiLevelHierarchy"/>
    <dgm:cxn modelId="{56017CDE-F3ED-4408-8D6C-6226B016AFE2}" type="presParOf" srcId="{2269440E-8D99-438C-BD2B-02545DC2B06B}" destId="{EEF2F7A2-94F0-4902-AA37-6049A8DE0E0B}" srcOrd="0" destOrd="0" presId="urn:microsoft.com/office/officeart/2008/layout/HorizontalMultiLevelHierarchy"/>
    <dgm:cxn modelId="{D1EF1946-D16D-4BAA-8F25-2D79D81CA7F0}" type="presParOf" srcId="{EEF2F7A2-94F0-4902-AA37-6049A8DE0E0B}" destId="{79FC48CE-D032-4909-A5CD-EEE1584F9E47}" srcOrd="0" destOrd="0" presId="urn:microsoft.com/office/officeart/2008/layout/HorizontalMultiLevelHierarchy"/>
    <dgm:cxn modelId="{974EC22F-7C95-4462-8BC0-DE026C97CC12}" type="presParOf" srcId="{2269440E-8D99-438C-BD2B-02545DC2B06B}" destId="{249CF279-480B-45E2-95AE-668D137BD751}" srcOrd="1" destOrd="0" presId="urn:microsoft.com/office/officeart/2008/layout/HorizontalMultiLevelHierarchy"/>
    <dgm:cxn modelId="{B3669898-A5B2-4C4B-8789-6B473376351E}" type="presParOf" srcId="{249CF279-480B-45E2-95AE-668D137BD751}" destId="{217180C2-D538-4BF6-98B5-77E9D600D6F7}" srcOrd="0" destOrd="0" presId="urn:microsoft.com/office/officeart/2008/layout/HorizontalMultiLevelHierarchy"/>
    <dgm:cxn modelId="{C28E91A9-A35F-4B56-8394-E4F34331F900}" type="presParOf" srcId="{249CF279-480B-45E2-95AE-668D137BD751}" destId="{EB77AAD6-7FB4-46B2-851E-B55A3FE68E8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E0C8B7-836B-46EE-89EF-E1A19936DD7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0CE05128-8714-46CD-8454-8C086723923B}">
      <dgm:prSet phldrT="[Text]"/>
      <dgm:spPr/>
      <dgm:t>
        <a:bodyPr/>
        <a:lstStyle/>
        <a:p>
          <a:r>
            <a:rPr lang="cs-CZ" dirty="0"/>
            <a:t>Náhodný vektor</a:t>
          </a:r>
        </a:p>
      </dgm:t>
    </dgm:pt>
    <dgm:pt modelId="{E5EA3E11-0C94-4188-A716-EC154206D4C7}" type="parTrans" cxnId="{2ED718BF-AEE4-4F91-9CF4-D125850F23F9}">
      <dgm:prSet/>
      <dgm:spPr/>
      <dgm:t>
        <a:bodyPr/>
        <a:lstStyle/>
        <a:p>
          <a:endParaRPr lang="cs-CZ"/>
        </a:p>
      </dgm:t>
    </dgm:pt>
    <dgm:pt modelId="{B782E5DA-E769-43E3-944A-766C000A0599}" type="sibTrans" cxnId="{2ED718BF-AEE4-4F91-9CF4-D125850F23F9}">
      <dgm:prSet/>
      <dgm:spPr/>
      <dgm:t>
        <a:bodyPr/>
        <a:lstStyle/>
        <a:p>
          <a:endParaRPr lang="cs-CZ"/>
        </a:p>
      </dgm:t>
    </dgm:pt>
    <dgm:pt modelId="{711D35BD-2FEF-49CC-8218-8E57CAE26E58}">
      <dgm:prSet phldrT="[Text]"/>
      <dgm:spPr/>
      <dgm:t>
        <a:bodyPr/>
        <a:lstStyle/>
        <a:p>
          <a:r>
            <a:rPr lang="cs-CZ" dirty="0"/>
            <a:t>Závislost</a:t>
          </a:r>
        </a:p>
      </dgm:t>
    </dgm:pt>
    <dgm:pt modelId="{9E25579D-9858-4C7A-8FB7-4DFF62DE472F}" type="parTrans" cxnId="{993C4AB5-8C40-48A5-BD71-37320A66E60B}">
      <dgm:prSet/>
      <dgm:spPr/>
      <dgm:t>
        <a:bodyPr/>
        <a:lstStyle/>
        <a:p>
          <a:endParaRPr lang="cs-CZ"/>
        </a:p>
      </dgm:t>
    </dgm:pt>
    <dgm:pt modelId="{5D8F6E53-FB83-4D21-B26B-618ABAFBE8CB}" type="sibTrans" cxnId="{993C4AB5-8C40-48A5-BD71-37320A66E60B}">
      <dgm:prSet/>
      <dgm:spPr/>
      <dgm:t>
        <a:bodyPr/>
        <a:lstStyle/>
        <a:p>
          <a:endParaRPr lang="cs-CZ"/>
        </a:p>
      </dgm:t>
    </dgm:pt>
    <dgm:pt modelId="{8E71FD32-26D2-4A7E-A302-45D08FFADA03}">
      <dgm:prSet phldrT="[Text]"/>
      <dgm:spPr/>
      <dgm:t>
        <a:bodyPr/>
        <a:lstStyle/>
        <a:p>
          <a:r>
            <a:rPr lang="cs-CZ" dirty="0"/>
            <a:t>Nezávislost</a:t>
          </a:r>
        </a:p>
      </dgm:t>
    </dgm:pt>
    <dgm:pt modelId="{7B3E980A-3C9B-4B92-89E6-A4C1DBEEF02C}" type="parTrans" cxnId="{D18F70F2-FA0B-40B5-B092-B5C0AE95FCF5}">
      <dgm:prSet/>
      <dgm:spPr/>
      <dgm:t>
        <a:bodyPr/>
        <a:lstStyle/>
        <a:p>
          <a:endParaRPr lang="cs-CZ"/>
        </a:p>
      </dgm:t>
    </dgm:pt>
    <dgm:pt modelId="{7FC88CFE-C1AC-4581-BFBC-79163D93D620}" type="sibTrans" cxnId="{D18F70F2-FA0B-40B5-B092-B5C0AE95FCF5}">
      <dgm:prSet/>
      <dgm:spPr/>
      <dgm:t>
        <a:bodyPr/>
        <a:lstStyle/>
        <a:p>
          <a:endParaRPr lang="cs-CZ"/>
        </a:p>
      </dgm:t>
    </dgm:pt>
    <dgm:pt modelId="{F3D13584-B5B1-402F-88C1-4AA76FB572BA}">
      <dgm:prSet phldrT="[Text]"/>
      <dgm:spPr/>
      <dgm:t>
        <a:bodyPr/>
        <a:lstStyle/>
        <a:p>
          <a:r>
            <a:rPr lang="cs-CZ" dirty="0"/>
            <a:t>Přímá</a:t>
          </a:r>
        </a:p>
      </dgm:t>
    </dgm:pt>
    <dgm:pt modelId="{7AD8D9BF-EBB6-4484-A85B-78E2351B66F3}" type="parTrans" cxnId="{6C116C61-1E9E-45E6-AECC-3BA8B482674C}">
      <dgm:prSet/>
      <dgm:spPr/>
      <dgm:t>
        <a:bodyPr/>
        <a:lstStyle/>
        <a:p>
          <a:endParaRPr lang="cs-CZ"/>
        </a:p>
      </dgm:t>
    </dgm:pt>
    <dgm:pt modelId="{80CF65B2-2364-494A-AF60-012E4CEE8CA1}" type="sibTrans" cxnId="{6C116C61-1E9E-45E6-AECC-3BA8B482674C}">
      <dgm:prSet/>
      <dgm:spPr/>
      <dgm:t>
        <a:bodyPr/>
        <a:lstStyle/>
        <a:p>
          <a:endParaRPr lang="cs-CZ"/>
        </a:p>
      </dgm:t>
    </dgm:pt>
    <dgm:pt modelId="{7243C22C-DD2B-4832-BCCC-1103542CC0BB}">
      <dgm:prSet phldrT="[Text]"/>
      <dgm:spPr/>
      <dgm:t>
        <a:bodyPr/>
        <a:lstStyle/>
        <a:p>
          <a:r>
            <a:rPr lang="cs-CZ" dirty="0"/>
            <a:t>Nepřímá</a:t>
          </a:r>
        </a:p>
      </dgm:t>
    </dgm:pt>
    <dgm:pt modelId="{82FBF9F5-D958-4172-B82B-584C83525BAC}" type="parTrans" cxnId="{8C0D6401-306B-4D1A-B1E0-CC4517D054B6}">
      <dgm:prSet/>
      <dgm:spPr/>
      <dgm:t>
        <a:bodyPr/>
        <a:lstStyle/>
        <a:p>
          <a:endParaRPr lang="cs-CZ"/>
        </a:p>
      </dgm:t>
    </dgm:pt>
    <dgm:pt modelId="{4CDEF52C-3C7B-48E7-A2C9-DD40C9F17820}" type="sibTrans" cxnId="{8C0D6401-306B-4D1A-B1E0-CC4517D054B6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B72BB255-F735-4F5A-A0B2-DA8975204509}">
          <dgm:prSet phldrT="[Text]"/>
          <dgm:spPr/>
          <dgm:t>
            <a:bodyPr/>
            <a:lstStyle/>
            <a:p>
              <a:pPr>
                <a:spcAft>
                  <a:spcPts val="0"/>
                </a:spcAft>
              </a:pPr>
              <a14:m>
                <m:oMathPara xmlns:m="http://schemas.openxmlformats.org/officeDocument/2006/math">
                  <m:oMathParaPr>
                    <m:jc m:val="center"/>
                  </m:oMathParaPr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]&gt;0</m:t>
                    </m:r>
                  </m:oMath>
                </m:oMathPara>
              </a14:m>
              <a:endParaRPr lang="cs-CZ" dirty="0"/>
            </a:p>
          </dgm:t>
        </dgm:pt>
      </mc:Choice>
      <mc:Fallback xmlns="">
        <dgm:pt modelId="{B72BB255-F735-4F5A-A0B2-DA8975204509}">
          <dgm:prSet phldrT="[Text]"/>
          <dgm:spPr/>
          <dgm:t>
            <a:bodyPr/>
            <a:lstStyle/>
            <a:p>
              <a:pPr>
                <a:spcAft>
                  <a:spcPts val="0"/>
                </a:spcAft>
              </a:pPr>
              <a:r>
                <a:rPr lang="cs-CZ" i="0" dirty="0">
                  <a:latin typeface="Cambria Math" panose="02040503050406030204" pitchFamily="18" charset="0"/>
                </a:rPr>
                <a:t>𝐶</a:t>
              </a:r>
              <a:r>
                <a:rPr lang="en-US" i="0" dirty="0">
                  <a:latin typeface="Cambria Math" panose="02040503050406030204" pitchFamily="18" charset="0"/>
                </a:rPr>
                <a:t>[</a:t>
              </a:r>
              <a:r>
                <a:rPr lang="en-US" b="0" i="0" dirty="0">
                  <a:latin typeface="Cambria Math" panose="02040503050406030204" pitchFamily="18" charset="0"/>
                </a:rPr>
                <a:t>𝑋</a:t>
              </a:r>
              <a:r>
                <a:rPr lang="en-US" i="0" dirty="0" err="1">
                  <a:latin typeface="Cambria Math" panose="02040503050406030204" pitchFamily="18" charset="0"/>
                </a:rPr>
                <a:t>,</a:t>
              </a:r>
              <a:r>
                <a:rPr lang="en-US" b="0" i="0" dirty="0">
                  <a:latin typeface="Cambria Math" panose="02040503050406030204" pitchFamily="18" charset="0"/>
                </a:rPr>
                <a:t>𝑌</a:t>
              </a:r>
              <a:r>
                <a:rPr lang="en-US" i="0" dirty="0">
                  <a:latin typeface="Cambria Math" panose="02040503050406030204" pitchFamily="18" charset="0"/>
                </a:rPr>
                <a:t>]&gt;0</a:t>
              </a:r>
              <a:endParaRPr lang="cs-CZ" dirty="0"/>
            </a:p>
          </dgm:t>
        </dgm:pt>
      </mc:Fallback>
    </mc:AlternateContent>
    <dgm:pt modelId="{B998A03B-B2F0-428A-9A68-1C9786AE4C04}" type="parTrans" cxnId="{B514CCEC-2207-4AEC-B674-E8C1BEE49AAC}">
      <dgm:prSet/>
      <dgm:spPr/>
      <dgm:t>
        <a:bodyPr/>
        <a:lstStyle/>
        <a:p>
          <a:endParaRPr lang="cs-CZ"/>
        </a:p>
      </dgm:t>
    </dgm:pt>
    <dgm:pt modelId="{1E070D22-F915-432A-80B2-5AC6C0EF4222}" type="sibTrans" cxnId="{B514CCEC-2207-4AEC-B674-E8C1BEE49AAC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5B4E4F4E-FD18-4397-B425-78C3CFFA718A}">
          <dgm:prSet/>
          <dgm:spPr/>
          <dgm:t>
            <a:bodyPr/>
            <a:lstStyle/>
            <a:p>
              <a:pPr>
                <a:spcAft>
                  <a:spcPts val="0"/>
                </a:spcAft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m:oMathPara>
              </a14:m>
              <a:endParaRPr lang="cs-CZ" dirty="0"/>
            </a:p>
          </dgm:t>
        </dgm:pt>
      </mc:Choice>
      <mc:Fallback xmlns="">
        <dgm:pt modelId="{5B4E4F4E-FD18-4397-B425-78C3CFFA718A}">
          <dgm:prSet/>
          <dgm:spPr/>
          <dgm:t>
            <a:bodyPr/>
            <a:lstStyle/>
            <a:p>
              <a:pPr>
                <a:spcAft>
                  <a:spcPts val="0"/>
                </a:spcAft>
              </a:pPr>
              <a:r>
                <a:rPr lang="cs-CZ" i="0" dirty="0">
                  <a:latin typeface="Cambria Math" panose="02040503050406030204" pitchFamily="18" charset="0"/>
                </a:rPr>
                <a:t>𝐶</a:t>
              </a:r>
              <a:r>
                <a:rPr lang="en-US" i="0" dirty="0">
                  <a:latin typeface="Cambria Math" panose="02040503050406030204" pitchFamily="18" charset="0"/>
                </a:rPr>
                <a:t>[</a:t>
              </a:r>
              <a:r>
                <a:rPr lang="en-US" b="0" i="0" dirty="0">
                  <a:latin typeface="Cambria Math" panose="02040503050406030204" pitchFamily="18" charset="0"/>
                </a:rPr>
                <a:t>𝑋</a:t>
              </a:r>
              <a:r>
                <a:rPr lang="en-US" i="0" dirty="0" err="1">
                  <a:latin typeface="Cambria Math" panose="02040503050406030204" pitchFamily="18" charset="0"/>
                </a:rPr>
                <a:t>,</a:t>
              </a:r>
              <a:r>
                <a:rPr lang="en-US" b="0" i="0" dirty="0">
                  <a:latin typeface="Cambria Math" panose="02040503050406030204" pitchFamily="18" charset="0"/>
                </a:rPr>
                <a:t>𝑌]&lt;</a:t>
              </a:r>
              <a:r>
                <a:rPr lang="en-US" i="0" dirty="0">
                  <a:latin typeface="Cambria Math" panose="02040503050406030204" pitchFamily="18" charset="0"/>
                </a:rPr>
                <a:t>0</a:t>
              </a:r>
              <a:endParaRPr lang="cs-CZ" dirty="0"/>
            </a:p>
          </dgm:t>
        </dgm:pt>
      </mc:Fallback>
    </mc:AlternateContent>
    <dgm:pt modelId="{EA714F2E-4BF7-4314-8A0B-0375BC19EB0C}" type="parTrans" cxnId="{18A48846-7D58-4C1E-B2DE-EB9D25D482A6}">
      <dgm:prSet/>
      <dgm:spPr/>
      <dgm:t>
        <a:bodyPr/>
        <a:lstStyle/>
        <a:p>
          <a:endParaRPr lang="cs-CZ"/>
        </a:p>
      </dgm:t>
    </dgm:pt>
    <dgm:pt modelId="{6899C56A-71BA-433A-B637-A97C85941156}" type="sibTrans" cxnId="{18A48846-7D58-4C1E-B2DE-EB9D25D482A6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FEE40FA5-D2D7-45E9-9A46-F6DCEF7F1CAA}">
          <dgm:prSet custT="1"/>
          <dgm:spPr>
            <a:solidFill>
              <a:srgbClr val="418AB3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dgm:spPr>
          <dgm:t>
            <a:bodyPr spcFirstLastPara="0" vert="horz" wrap="square" lIns="13970" tIns="13970" rIns="13970" bIns="13970" numCol="1" spcCol="1270" anchor="ctr" anchorCtr="0"/>
            <a:lstStyle/>
            <a:p>
              <a:pPr>
                <a:spcAft>
                  <a:spcPts val="0"/>
                </a:spcAft>
              </a:pPr>
              <a14:m>
                <m:oMath xmlns:m="http://schemas.openxmlformats.org/officeDocument/2006/math">
                  <m:r>
                    <a:rPr lang="cs-CZ" sz="2200" i="1" kern="1200" dirty="0" smtClea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+mn-ea"/>
                      <a:cs typeface="+mn-cs"/>
                    </a:rPr>
                    <m:t>𝐶</m:t>
                  </m:r>
                  <m:d>
                    <m:dPr>
                      <m:begChr m:val="["/>
                      <m:endChr m:val="]"/>
                      <m:ctrlPr>
                        <a:rPr lang="en-US" sz="2200" i="1" kern="1200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</m:ctrlPr>
                    </m:dPr>
                    <m:e>
                      <m:r>
                        <a:rPr lang="en-US" sz="2200" i="1" kern="1200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𝑋</m:t>
                      </m:r>
                      <m:r>
                        <a:rPr lang="en-US" sz="2200" i="1" kern="1200" dirty="0" err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lang="en-US" sz="2200" i="1" kern="1200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𝑌</m:t>
                      </m:r>
                    </m:e>
                  </m:d>
                  <m:r>
                    <a:rPr lang="en-US" sz="2200" i="1" kern="1200" dirty="0" smtClea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+mn-ea"/>
                      <a:cs typeface="+mn-cs"/>
                    </a:rPr>
                    <m:t>=0</m:t>
                  </m:r>
                </m:oMath>
              </a14:m>
              <a:r>
                <a:rPr lang="en-US" sz="2200" i="1" kern="1200" dirty="0">
                  <a:solidFill>
                    <a:prstClr val="white"/>
                  </a:solidFill>
                  <a:latin typeface="Cambria Math" panose="02040503050406030204" pitchFamily="18" charset="0"/>
                  <a:ea typeface="+mn-ea"/>
                  <a:cs typeface="+mn-cs"/>
                </a:rPr>
                <a:t> </a:t>
              </a:r>
              <a:endParaRPr lang="cs-CZ" sz="2200" i="1" kern="1200" dirty="0">
                <a:solidFill>
                  <a:prstClr val="white"/>
                </a:solidFill>
                <a:latin typeface="Cambria Math" panose="02040503050406030204" pitchFamily="18" charset="0"/>
                <a:ea typeface="+mn-ea"/>
                <a:cs typeface="+mn-cs"/>
              </a:endParaRPr>
            </a:p>
          </dgm:t>
        </dgm:pt>
      </mc:Choice>
      <mc:Fallback xmlns="">
        <dgm:pt modelId="{FEE40FA5-D2D7-45E9-9A46-F6DCEF7F1CAA}">
          <dgm:prSet custT="1"/>
          <dgm:spPr>
            <a:solidFill>
              <a:srgbClr val="418AB3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dgm:spPr>
          <dgm:t>
            <a:bodyPr spcFirstLastPara="0" vert="horz" wrap="square" lIns="13970" tIns="13970" rIns="13970" bIns="13970" numCol="1" spcCol="1270" anchor="ctr" anchorCtr="0"/>
            <a:lstStyle/>
            <a:p>
              <a:pPr>
                <a:spcAft>
                  <a:spcPts val="0"/>
                </a:spcAft>
              </a:pPr>
              <a:r>
                <a:rPr lang="cs-CZ" sz="2200" i="0" kern="1200" dirty="0">
                  <a:solidFill>
                    <a:prstClr val="white"/>
                  </a:solidFill>
                  <a:latin typeface="Cambria Math" panose="02040503050406030204" pitchFamily="18" charset="0"/>
                  <a:ea typeface="+mn-ea"/>
                  <a:cs typeface="+mn-cs"/>
                </a:rPr>
                <a:t>𝐶</a:t>
              </a:r>
              <a:r>
                <a:rPr lang="en-US" sz="2200" i="0" kern="1200" dirty="0">
                  <a:solidFill>
                    <a:prstClr val="white"/>
                  </a:solidFill>
                  <a:latin typeface="Cambria Math" panose="02040503050406030204" pitchFamily="18" charset="0"/>
                  <a:ea typeface="+mn-ea"/>
                  <a:cs typeface="+mn-cs"/>
                </a:rPr>
                <a:t>[𝑋</a:t>
              </a:r>
              <a:r>
                <a:rPr lang="en-US" sz="2200" i="0" kern="1200" dirty="0" err="1">
                  <a:solidFill>
                    <a:prstClr val="white"/>
                  </a:solidFill>
                  <a:latin typeface="Cambria Math" panose="02040503050406030204" pitchFamily="18" charset="0"/>
                  <a:ea typeface="+mn-ea"/>
                  <a:cs typeface="+mn-cs"/>
                </a:rPr>
                <a:t>,</a:t>
              </a:r>
              <a:r>
                <a:rPr lang="en-US" sz="2200" i="0" kern="1200" dirty="0">
                  <a:solidFill>
                    <a:prstClr val="white"/>
                  </a:solidFill>
                  <a:latin typeface="Cambria Math" panose="02040503050406030204" pitchFamily="18" charset="0"/>
                  <a:ea typeface="+mn-ea"/>
                  <a:cs typeface="+mn-cs"/>
                </a:rPr>
                <a:t>𝑌]=0</a:t>
              </a:r>
              <a:r>
                <a:rPr lang="en-US" sz="2200" i="1" kern="1200" dirty="0">
                  <a:solidFill>
                    <a:prstClr val="white"/>
                  </a:solidFill>
                  <a:latin typeface="Cambria Math" panose="02040503050406030204" pitchFamily="18" charset="0"/>
                  <a:ea typeface="+mn-ea"/>
                  <a:cs typeface="+mn-cs"/>
                </a:rPr>
                <a:t> </a:t>
              </a:r>
              <a:endParaRPr lang="cs-CZ" sz="2200" i="1" kern="1200" dirty="0">
                <a:solidFill>
                  <a:prstClr val="white"/>
                </a:solidFill>
                <a:latin typeface="Cambria Math" panose="02040503050406030204" pitchFamily="18" charset="0"/>
                <a:ea typeface="+mn-ea"/>
                <a:cs typeface="+mn-cs"/>
              </a:endParaRPr>
            </a:p>
          </dgm:t>
        </dgm:pt>
      </mc:Fallback>
    </mc:AlternateContent>
    <dgm:pt modelId="{6A133FEE-4FF7-43A9-8ABD-A237DECFE2A5}" type="parTrans" cxnId="{A6911D93-D6D3-4753-9855-6E8D56E60187}">
      <dgm:prSet/>
      <dgm:spPr/>
      <dgm:t>
        <a:bodyPr/>
        <a:lstStyle/>
        <a:p>
          <a:endParaRPr lang="cs-CZ"/>
        </a:p>
      </dgm:t>
    </dgm:pt>
    <dgm:pt modelId="{7C560E03-9777-42C3-A0F7-1B6A1DD68AC4}" type="sibTrans" cxnId="{A6911D93-D6D3-4753-9855-6E8D56E60187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FAE2BC0A-BC14-4294-B19B-F8D1E362A721}">
          <dgm:prSet phldrT="[Text]"/>
          <dgm:spPr>
            <a:solidFill>
              <a:srgbClr val="00B050"/>
            </a:solidFill>
          </dgm:spPr>
          <dgm:t>
            <a:bodyPr/>
            <a:lstStyle/>
            <a:p>
              <a:pPr>
                <a:spcAft>
                  <a:spcPts val="0"/>
                </a:spcAft>
              </a:pPr>
              <a14:m>
                <m:oMathPara xmlns:m="http://schemas.openxmlformats.org/officeDocument/2006/math">
                  <m:oMathParaPr>
                    <m:jc m:val="center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∈(0;1&gt;</m:t>
                    </m:r>
                  </m:oMath>
                </m:oMathPara>
              </a14:m>
              <a:endParaRPr lang="cs-CZ" dirty="0"/>
            </a:p>
          </dgm:t>
        </dgm:pt>
      </mc:Choice>
      <mc:Fallback xmlns="">
        <dgm:pt modelId="{FAE2BC0A-BC14-4294-B19B-F8D1E362A721}">
          <dgm:prSet phldrT="[Text]"/>
          <dgm:spPr>
            <a:solidFill>
              <a:srgbClr val="00B050"/>
            </a:solidFill>
          </dgm:spPr>
          <dgm:t>
            <a:bodyPr/>
            <a:lstStyle/>
            <a:p>
              <a:pPr>
                <a:spcAft>
                  <a:spcPts val="0"/>
                </a:spcAft>
              </a:pPr>
              <a:r>
                <a:rPr lang="en-US" b="0" i="0">
                  <a:latin typeface="Cambria Math" panose="02040503050406030204" pitchFamily="18" charset="0"/>
                </a:rPr>
                <a:t>𝜌∈(0;1&gt;</a:t>
              </a:r>
              <a:endParaRPr lang="cs-CZ" dirty="0"/>
            </a:p>
          </dgm:t>
        </dgm:pt>
      </mc:Fallback>
    </mc:AlternateContent>
    <dgm:pt modelId="{7AE0EC31-6C68-48CF-960E-D63683DD337A}" type="parTrans" cxnId="{D3766567-C27F-49DE-9FAF-CE4DB3E4A288}">
      <dgm:prSet/>
      <dgm:spPr/>
      <dgm:t>
        <a:bodyPr/>
        <a:lstStyle/>
        <a:p>
          <a:endParaRPr lang="cs-CZ"/>
        </a:p>
      </dgm:t>
    </dgm:pt>
    <dgm:pt modelId="{6CB17A5C-141C-4F5B-AF6F-1D2BD69AB78F}" type="sibTrans" cxnId="{D3766567-C27F-49DE-9FAF-CE4DB3E4A288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B3957BD6-2EFA-405E-8D65-575ACFB94E2E}">
          <dgm:prSet phldrT="[Text]"/>
          <dgm:spPr>
            <a:solidFill>
              <a:srgbClr val="00B050"/>
            </a:solidFill>
          </dgm:spPr>
          <dgm:t>
            <a:bodyPr/>
            <a:lstStyle/>
            <a:p>
              <a:pPr>
                <a:spcAft>
                  <a:spcPts val="0"/>
                </a:spcAft>
              </a:pPr>
              <a14:m>
                <m:oMathPara xmlns:m="http://schemas.openxmlformats.org/officeDocument/2006/math">
                  <m:oMathParaPr>
                    <m:jc m:val="center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∈(0;−1&gt;</m:t>
                    </m:r>
                  </m:oMath>
                </m:oMathPara>
              </a14:m>
              <a:endParaRPr lang="cs-CZ" dirty="0"/>
            </a:p>
          </dgm:t>
        </dgm:pt>
      </mc:Choice>
      <mc:Fallback xmlns="">
        <dgm:pt modelId="{B3957BD6-2EFA-405E-8D65-575ACFB94E2E}">
          <dgm:prSet phldrT="[Text]"/>
          <dgm:spPr>
            <a:solidFill>
              <a:srgbClr val="00B050"/>
            </a:solidFill>
          </dgm:spPr>
          <dgm:t>
            <a:bodyPr/>
            <a:lstStyle/>
            <a:p>
              <a:pPr>
                <a:spcAft>
                  <a:spcPts val="0"/>
                </a:spcAft>
              </a:pPr>
              <a:r>
                <a:rPr lang="en-US" b="0" i="0">
                  <a:latin typeface="Cambria Math" panose="02040503050406030204" pitchFamily="18" charset="0"/>
                </a:rPr>
                <a:t>𝜌∈(0;−1&gt;</a:t>
              </a:r>
              <a:endParaRPr lang="cs-CZ" dirty="0"/>
            </a:p>
          </dgm:t>
        </dgm:pt>
      </mc:Fallback>
    </mc:AlternateContent>
    <dgm:pt modelId="{F520EB87-D324-4354-85E9-113349932221}" type="parTrans" cxnId="{5E1ECF4E-5CBB-4870-B1A3-0FC0A309742D}">
      <dgm:prSet/>
      <dgm:spPr/>
      <dgm:t>
        <a:bodyPr/>
        <a:lstStyle/>
        <a:p>
          <a:endParaRPr lang="cs-CZ"/>
        </a:p>
      </dgm:t>
    </dgm:pt>
    <dgm:pt modelId="{3F12AC54-1648-42B2-AECA-13245D88169C}" type="sibTrans" cxnId="{5E1ECF4E-5CBB-4870-B1A3-0FC0A309742D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16AB0E6C-A4C3-4049-83B7-8141C666D4F5}">
          <dgm:prSet phldrT="[Text]" custT="1"/>
          <dgm:spPr>
            <a:solidFill>
              <a:srgbClr val="00B050"/>
            </a:solidFill>
          </dgm:spPr>
          <dgm:t>
            <a:bodyPr/>
            <a:lstStyle/>
            <a:p>
              <a:pPr>
                <a:spcAft>
                  <a:spcPts val="0"/>
                </a:spcAft>
              </a:pPr>
              <a14:m>
                <m:oMathPara xmlns:m="http://schemas.openxmlformats.org/officeDocument/2006/math">
                  <m:oMathParaPr>
                    <m:jc m:val="center"/>
                  </m:oMathParaPr>
                  <m:oMath xmlns:m="http://schemas.openxmlformats.org/officeDocument/2006/math">
                    <m:r>
                      <a:rPr lang="en-US" sz="2200" b="0" i="1" kern="120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200" b="0" i="1" kern="1200" smtClean="0">
                        <a:latin typeface="Cambria Math" panose="02040503050406030204" pitchFamily="18" charset="0"/>
                      </a:rPr>
                      <m:t>=0</m:t>
                    </m:r>
                  </m:oMath>
                </m:oMathPara>
              </a14:m>
              <a:endParaRPr lang="cs-CZ" sz="2200" i="1" kern="1200" dirty="0">
                <a:solidFill>
                  <a:prstClr val="white"/>
                </a:solidFill>
                <a:latin typeface="Cambria Math" panose="02040503050406030204" pitchFamily="18" charset="0"/>
                <a:ea typeface="+mn-ea"/>
                <a:cs typeface="+mn-cs"/>
              </a:endParaRPr>
            </a:p>
          </dgm:t>
        </dgm:pt>
      </mc:Choice>
      <mc:Fallback xmlns="">
        <dgm:pt modelId="{16AB0E6C-A4C3-4049-83B7-8141C666D4F5}">
          <dgm:prSet phldrT="[Text]" custT="1"/>
          <dgm:spPr>
            <a:solidFill>
              <a:srgbClr val="00B050"/>
            </a:solidFill>
          </dgm:spPr>
          <dgm:t>
            <a:bodyPr/>
            <a:lstStyle/>
            <a:p>
              <a:pPr>
                <a:spcAft>
                  <a:spcPts val="0"/>
                </a:spcAft>
              </a:pPr>
              <a:r>
                <a:rPr lang="en-US" sz="2200" b="0" i="0" kern="1200">
                  <a:latin typeface="Cambria Math" panose="02040503050406030204" pitchFamily="18" charset="0"/>
                </a:rPr>
                <a:t>𝜌=0</a:t>
              </a:r>
              <a:endParaRPr lang="cs-CZ" sz="2200" i="1" kern="1200" dirty="0">
                <a:solidFill>
                  <a:prstClr val="white"/>
                </a:solidFill>
                <a:latin typeface="Cambria Math" panose="02040503050406030204" pitchFamily="18" charset="0"/>
                <a:ea typeface="+mn-ea"/>
                <a:cs typeface="+mn-cs"/>
              </a:endParaRPr>
            </a:p>
          </dgm:t>
        </dgm:pt>
      </mc:Fallback>
    </mc:AlternateContent>
    <dgm:pt modelId="{927747FD-172B-4B9B-9843-28DDFCEEFBD3}" type="parTrans" cxnId="{69531E5A-EB9C-49AA-80FF-B1E6795F9E01}">
      <dgm:prSet/>
      <dgm:spPr/>
      <dgm:t>
        <a:bodyPr/>
        <a:lstStyle/>
        <a:p>
          <a:endParaRPr lang="cs-CZ"/>
        </a:p>
      </dgm:t>
    </dgm:pt>
    <dgm:pt modelId="{6ECB8131-92D5-4B92-BA1A-AD4BC9593D31}" type="sibTrans" cxnId="{69531E5A-EB9C-49AA-80FF-B1E6795F9E01}">
      <dgm:prSet/>
      <dgm:spPr/>
      <dgm:t>
        <a:bodyPr/>
        <a:lstStyle/>
        <a:p>
          <a:endParaRPr lang="cs-CZ"/>
        </a:p>
      </dgm:t>
    </dgm:pt>
    <dgm:pt modelId="{5B8769B8-D2DA-4CCE-AC7E-C27051D4F105}" type="pres">
      <dgm:prSet presAssocID="{ACE0C8B7-836B-46EE-89EF-E1A19936DD7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EB2710E-F76E-4494-81C8-1DE8B9B72D06}" type="pres">
      <dgm:prSet presAssocID="{0CE05128-8714-46CD-8454-8C086723923B}" presName="root1" presStyleCnt="0"/>
      <dgm:spPr/>
    </dgm:pt>
    <dgm:pt modelId="{8EF07385-9BD7-48E8-B935-AB1590315277}" type="pres">
      <dgm:prSet presAssocID="{0CE05128-8714-46CD-8454-8C086723923B}" presName="LevelOneTextNode" presStyleLbl="node0" presStyleIdx="0" presStyleCnt="1">
        <dgm:presLayoutVars>
          <dgm:chPref val="3"/>
        </dgm:presLayoutVars>
      </dgm:prSet>
      <dgm:spPr/>
    </dgm:pt>
    <dgm:pt modelId="{1EFFEAA1-8C2F-4F67-803F-332F2EAD6EFC}" type="pres">
      <dgm:prSet presAssocID="{0CE05128-8714-46CD-8454-8C086723923B}" presName="level2hierChild" presStyleCnt="0"/>
      <dgm:spPr/>
    </dgm:pt>
    <dgm:pt modelId="{B8BB3194-A16C-40D3-BAD1-2622FA2D0909}" type="pres">
      <dgm:prSet presAssocID="{9E25579D-9858-4C7A-8FB7-4DFF62DE472F}" presName="conn2-1" presStyleLbl="parChTrans1D2" presStyleIdx="0" presStyleCnt="2"/>
      <dgm:spPr/>
    </dgm:pt>
    <dgm:pt modelId="{E992D2B4-B684-4704-9F7B-83B78607705B}" type="pres">
      <dgm:prSet presAssocID="{9E25579D-9858-4C7A-8FB7-4DFF62DE472F}" presName="connTx" presStyleLbl="parChTrans1D2" presStyleIdx="0" presStyleCnt="2"/>
      <dgm:spPr/>
    </dgm:pt>
    <dgm:pt modelId="{66605E72-AD6E-4B4E-A7F8-19C6610C8DFD}" type="pres">
      <dgm:prSet presAssocID="{711D35BD-2FEF-49CC-8218-8E57CAE26E58}" presName="root2" presStyleCnt="0"/>
      <dgm:spPr/>
    </dgm:pt>
    <dgm:pt modelId="{FB9B3C55-4BCF-4B2B-AD5A-148A2667BEC0}" type="pres">
      <dgm:prSet presAssocID="{711D35BD-2FEF-49CC-8218-8E57CAE26E58}" presName="LevelTwoTextNode" presStyleLbl="node2" presStyleIdx="0" presStyleCnt="2">
        <dgm:presLayoutVars>
          <dgm:chPref val="3"/>
        </dgm:presLayoutVars>
      </dgm:prSet>
      <dgm:spPr/>
    </dgm:pt>
    <dgm:pt modelId="{1CFF1587-2E78-4564-B29C-5C871DA54E73}" type="pres">
      <dgm:prSet presAssocID="{711D35BD-2FEF-49CC-8218-8E57CAE26E58}" presName="level3hierChild" presStyleCnt="0"/>
      <dgm:spPr/>
    </dgm:pt>
    <dgm:pt modelId="{BC2E273B-D7C7-4A13-86AF-4470CF23BCA7}" type="pres">
      <dgm:prSet presAssocID="{7AD8D9BF-EBB6-4484-A85B-78E2351B66F3}" presName="conn2-1" presStyleLbl="parChTrans1D3" presStyleIdx="0" presStyleCnt="4"/>
      <dgm:spPr/>
    </dgm:pt>
    <dgm:pt modelId="{CB67ED4F-98ED-4AA8-9999-827BF8F52403}" type="pres">
      <dgm:prSet presAssocID="{7AD8D9BF-EBB6-4484-A85B-78E2351B66F3}" presName="connTx" presStyleLbl="parChTrans1D3" presStyleIdx="0" presStyleCnt="4"/>
      <dgm:spPr/>
    </dgm:pt>
    <dgm:pt modelId="{868FC02B-D55C-4D8F-B779-E4F3D1674EB5}" type="pres">
      <dgm:prSet presAssocID="{F3D13584-B5B1-402F-88C1-4AA76FB572BA}" presName="root2" presStyleCnt="0"/>
      <dgm:spPr/>
    </dgm:pt>
    <dgm:pt modelId="{B19F6C21-9412-450B-8D9D-2BD9E01BC4E0}" type="pres">
      <dgm:prSet presAssocID="{F3D13584-B5B1-402F-88C1-4AA76FB572BA}" presName="LevelTwoTextNode" presStyleLbl="node3" presStyleIdx="0" presStyleCnt="4">
        <dgm:presLayoutVars>
          <dgm:chPref val="3"/>
        </dgm:presLayoutVars>
      </dgm:prSet>
      <dgm:spPr/>
    </dgm:pt>
    <dgm:pt modelId="{8915F1F2-133C-4EEF-B345-BE5CD84E4504}" type="pres">
      <dgm:prSet presAssocID="{F3D13584-B5B1-402F-88C1-4AA76FB572BA}" presName="level3hierChild" presStyleCnt="0"/>
      <dgm:spPr/>
    </dgm:pt>
    <dgm:pt modelId="{4CB5D5CB-DCBC-447E-A0BC-AA8E4CBB5904}" type="pres">
      <dgm:prSet presAssocID="{B998A03B-B2F0-428A-9A68-1C9786AE4C04}" presName="conn2-1" presStyleLbl="parChTrans1D4" presStyleIdx="0" presStyleCnt="4"/>
      <dgm:spPr/>
    </dgm:pt>
    <dgm:pt modelId="{AAD6784A-A360-4F7B-8C6D-76797CB84B6D}" type="pres">
      <dgm:prSet presAssocID="{B998A03B-B2F0-428A-9A68-1C9786AE4C04}" presName="connTx" presStyleLbl="parChTrans1D4" presStyleIdx="0" presStyleCnt="4"/>
      <dgm:spPr/>
    </dgm:pt>
    <dgm:pt modelId="{BD985601-6B1D-41AC-90BB-47F565F802A1}" type="pres">
      <dgm:prSet presAssocID="{B72BB255-F735-4F5A-A0B2-DA8975204509}" presName="root2" presStyleCnt="0"/>
      <dgm:spPr/>
    </dgm:pt>
    <dgm:pt modelId="{52A5BB4D-F449-4E34-AC44-09B060E6D368}" type="pres">
      <dgm:prSet presAssocID="{B72BB255-F735-4F5A-A0B2-DA8975204509}" presName="LevelTwoTextNode" presStyleLbl="node4" presStyleIdx="0" presStyleCnt="4" custLinFactNeighborX="3225">
        <dgm:presLayoutVars>
          <dgm:chPref val="3"/>
        </dgm:presLayoutVars>
      </dgm:prSet>
      <dgm:spPr/>
    </dgm:pt>
    <dgm:pt modelId="{1B985F7C-9AE5-4537-8E1B-0E2B5745C060}" type="pres">
      <dgm:prSet presAssocID="{B72BB255-F735-4F5A-A0B2-DA8975204509}" presName="level3hierChild" presStyleCnt="0"/>
      <dgm:spPr/>
    </dgm:pt>
    <dgm:pt modelId="{7AA1F962-CB82-43A4-A18F-DC8278759E39}" type="pres">
      <dgm:prSet presAssocID="{7AE0EC31-6C68-48CF-960E-D63683DD337A}" presName="conn2-1" presStyleLbl="parChTrans1D4" presStyleIdx="1" presStyleCnt="4"/>
      <dgm:spPr/>
    </dgm:pt>
    <dgm:pt modelId="{B32C5317-71BE-4EDA-ACF0-14ED4D0B2E1E}" type="pres">
      <dgm:prSet presAssocID="{7AE0EC31-6C68-48CF-960E-D63683DD337A}" presName="connTx" presStyleLbl="parChTrans1D4" presStyleIdx="1" presStyleCnt="4"/>
      <dgm:spPr/>
    </dgm:pt>
    <dgm:pt modelId="{06FDF230-8144-44A1-8D0A-FF68AAEA5E98}" type="pres">
      <dgm:prSet presAssocID="{FAE2BC0A-BC14-4294-B19B-F8D1E362A721}" presName="root2" presStyleCnt="0"/>
      <dgm:spPr/>
    </dgm:pt>
    <dgm:pt modelId="{742A98CB-2C24-4DA0-886D-D04110553F51}" type="pres">
      <dgm:prSet presAssocID="{FAE2BC0A-BC14-4294-B19B-F8D1E362A721}" presName="LevelTwoTextNode" presStyleLbl="node4" presStyleIdx="1" presStyleCnt="4">
        <dgm:presLayoutVars>
          <dgm:chPref val="3"/>
        </dgm:presLayoutVars>
      </dgm:prSet>
      <dgm:spPr/>
    </dgm:pt>
    <dgm:pt modelId="{48FCDE67-9DBC-4218-A62A-F8D40247C4C7}" type="pres">
      <dgm:prSet presAssocID="{FAE2BC0A-BC14-4294-B19B-F8D1E362A721}" presName="level3hierChild" presStyleCnt="0"/>
      <dgm:spPr/>
    </dgm:pt>
    <dgm:pt modelId="{F8CD7078-7E59-43AE-9BB2-D3ADA73C7D47}" type="pres">
      <dgm:prSet presAssocID="{82FBF9F5-D958-4172-B82B-584C83525BAC}" presName="conn2-1" presStyleLbl="parChTrans1D3" presStyleIdx="1" presStyleCnt="4"/>
      <dgm:spPr/>
    </dgm:pt>
    <dgm:pt modelId="{6AF96E14-CEBC-4238-8F6E-5840BD7A0DC5}" type="pres">
      <dgm:prSet presAssocID="{82FBF9F5-D958-4172-B82B-584C83525BAC}" presName="connTx" presStyleLbl="parChTrans1D3" presStyleIdx="1" presStyleCnt="4"/>
      <dgm:spPr/>
    </dgm:pt>
    <dgm:pt modelId="{286378CF-E59A-4D3E-B448-232728F15B05}" type="pres">
      <dgm:prSet presAssocID="{7243C22C-DD2B-4832-BCCC-1103542CC0BB}" presName="root2" presStyleCnt="0"/>
      <dgm:spPr/>
    </dgm:pt>
    <dgm:pt modelId="{2936A58B-AF6D-431E-AAC6-C9B658F4D7F7}" type="pres">
      <dgm:prSet presAssocID="{7243C22C-DD2B-4832-BCCC-1103542CC0BB}" presName="LevelTwoTextNode" presStyleLbl="node3" presStyleIdx="1" presStyleCnt="4">
        <dgm:presLayoutVars>
          <dgm:chPref val="3"/>
        </dgm:presLayoutVars>
      </dgm:prSet>
      <dgm:spPr/>
    </dgm:pt>
    <dgm:pt modelId="{247F9554-22CE-491C-92EA-160170956A0B}" type="pres">
      <dgm:prSet presAssocID="{7243C22C-DD2B-4832-BCCC-1103542CC0BB}" presName="level3hierChild" presStyleCnt="0"/>
      <dgm:spPr/>
    </dgm:pt>
    <dgm:pt modelId="{A83EFA92-CC41-4C80-99EB-8B3A21F7B9D3}" type="pres">
      <dgm:prSet presAssocID="{EA714F2E-4BF7-4314-8A0B-0375BC19EB0C}" presName="conn2-1" presStyleLbl="parChTrans1D4" presStyleIdx="2" presStyleCnt="4"/>
      <dgm:spPr/>
    </dgm:pt>
    <dgm:pt modelId="{7F17E0EA-CEA7-40F4-9F8B-5A4648465B92}" type="pres">
      <dgm:prSet presAssocID="{EA714F2E-4BF7-4314-8A0B-0375BC19EB0C}" presName="connTx" presStyleLbl="parChTrans1D4" presStyleIdx="2" presStyleCnt="4"/>
      <dgm:spPr/>
    </dgm:pt>
    <dgm:pt modelId="{4F390817-3269-4473-A908-BE8697CB46D0}" type="pres">
      <dgm:prSet presAssocID="{5B4E4F4E-FD18-4397-B425-78C3CFFA718A}" presName="root2" presStyleCnt="0"/>
      <dgm:spPr/>
    </dgm:pt>
    <dgm:pt modelId="{9FEF24A9-7364-4403-BC37-FF1C197F3396}" type="pres">
      <dgm:prSet presAssocID="{5B4E4F4E-FD18-4397-B425-78C3CFFA718A}" presName="LevelTwoTextNode" presStyleLbl="node4" presStyleIdx="2" presStyleCnt="4">
        <dgm:presLayoutVars>
          <dgm:chPref val="3"/>
        </dgm:presLayoutVars>
      </dgm:prSet>
      <dgm:spPr/>
    </dgm:pt>
    <dgm:pt modelId="{225ED7C2-077F-40B8-8FD9-B4CE6103A306}" type="pres">
      <dgm:prSet presAssocID="{5B4E4F4E-FD18-4397-B425-78C3CFFA718A}" presName="level3hierChild" presStyleCnt="0"/>
      <dgm:spPr/>
    </dgm:pt>
    <dgm:pt modelId="{9C08812D-577F-462D-8DC2-ACABDDA05D3F}" type="pres">
      <dgm:prSet presAssocID="{F520EB87-D324-4354-85E9-113349932221}" presName="conn2-1" presStyleLbl="parChTrans1D4" presStyleIdx="3" presStyleCnt="4"/>
      <dgm:spPr/>
    </dgm:pt>
    <dgm:pt modelId="{90927FDC-8BD6-44B5-86F1-4250E38DB56C}" type="pres">
      <dgm:prSet presAssocID="{F520EB87-D324-4354-85E9-113349932221}" presName="connTx" presStyleLbl="parChTrans1D4" presStyleIdx="3" presStyleCnt="4"/>
      <dgm:spPr/>
    </dgm:pt>
    <dgm:pt modelId="{567979F9-9FFB-4A43-9DFF-50E49D966969}" type="pres">
      <dgm:prSet presAssocID="{B3957BD6-2EFA-405E-8D65-575ACFB94E2E}" presName="root2" presStyleCnt="0"/>
      <dgm:spPr/>
    </dgm:pt>
    <dgm:pt modelId="{06708F78-4D8F-4B3E-8413-6CBADA29232C}" type="pres">
      <dgm:prSet presAssocID="{B3957BD6-2EFA-405E-8D65-575ACFB94E2E}" presName="LevelTwoTextNode" presStyleLbl="node4" presStyleIdx="3" presStyleCnt="4">
        <dgm:presLayoutVars>
          <dgm:chPref val="3"/>
        </dgm:presLayoutVars>
      </dgm:prSet>
      <dgm:spPr/>
    </dgm:pt>
    <dgm:pt modelId="{501C1270-F7E2-4B95-8BDD-5A79D2311EB9}" type="pres">
      <dgm:prSet presAssocID="{B3957BD6-2EFA-405E-8D65-575ACFB94E2E}" presName="level3hierChild" presStyleCnt="0"/>
      <dgm:spPr/>
    </dgm:pt>
    <dgm:pt modelId="{118F371E-8A03-46B8-9942-B744311FC53D}" type="pres">
      <dgm:prSet presAssocID="{7B3E980A-3C9B-4B92-89E6-A4C1DBEEF02C}" presName="conn2-1" presStyleLbl="parChTrans1D2" presStyleIdx="1" presStyleCnt="2"/>
      <dgm:spPr/>
    </dgm:pt>
    <dgm:pt modelId="{22ED30BC-08E5-423F-9B82-AFE55D3FFCA4}" type="pres">
      <dgm:prSet presAssocID="{7B3E980A-3C9B-4B92-89E6-A4C1DBEEF02C}" presName="connTx" presStyleLbl="parChTrans1D2" presStyleIdx="1" presStyleCnt="2"/>
      <dgm:spPr/>
    </dgm:pt>
    <dgm:pt modelId="{66B976DD-216F-408D-BF0A-40DCE774E97A}" type="pres">
      <dgm:prSet presAssocID="{8E71FD32-26D2-4A7E-A302-45D08FFADA03}" presName="root2" presStyleCnt="0"/>
      <dgm:spPr/>
    </dgm:pt>
    <dgm:pt modelId="{0F181B39-D175-46C9-963A-89C1BBB04242}" type="pres">
      <dgm:prSet presAssocID="{8E71FD32-26D2-4A7E-A302-45D08FFADA03}" presName="LevelTwoTextNode" presStyleLbl="node2" presStyleIdx="1" presStyleCnt="2">
        <dgm:presLayoutVars>
          <dgm:chPref val="3"/>
        </dgm:presLayoutVars>
      </dgm:prSet>
      <dgm:spPr/>
    </dgm:pt>
    <dgm:pt modelId="{2269440E-8D99-438C-BD2B-02545DC2B06B}" type="pres">
      <dgm:prSet presAssocID="{8E71FD32-26D2-4A7E-A302-45D08FFADA03}" presName="level3hierChild" presStyleCnt="0"/>
      <dgm:spPr/>
    </dgm:pt>
    <dgm:pt modelId="{EEF2F7A2-94F0-4902-AA37-6049A8DE0E0B}" type="pres">
      <dgm:prSet presAssocID="{6A133FEE-4FF7-43A9-8ABD-A237DECFE2A5}" presName="conn2-1" presStyleLbl="parChTrans1D3" presStyleIdx="2" presStyleCnt="4"/>
      <dgm:spPr/>
    </dgm:pt>
    <dgm:pt modelId="{79FC48CE-D032-4909-A5CD-EEE1584F9E47}" type="pres">
      <dgm:prSet presAssocID="{6A133FEE-4FF7-43A9-8ABD-A237DECFE2A5}" presName="connTx" presStyleLbl="parChTrans1D3" presStyleIdx="2" presStyleCnt="4"/>
      <dgm:spPr/>
    </dgm:pt>
    <dgm:pt modelId="{249CF279-480B-45E2-95AE-668D137BD751}" type="pres">
      <dgm:prSet presAssocID="{FEE40FA5-D2D7-45E9-9A46-F6DCEF7F1CAA}" presName="root2" presStyleCnt="0"/>
      <dgm:spPr/>
    </dgm:pt>
    <dgm:pt modelId="{217180C2-D538-4BF6-98B5-77E9D600D6F7}" type="pres">
      <dgm:prSet presAssocID="{FEE40FA5-D2D7-45E9-9A46-F6DCEF7F1CAA}" presName="LevelTwoTextNode" presStyleLbl="node3" presStyleIdx="2" presStyleCnt="4">
        <dgm:presLayoutVars>
          <dgm:chPref val="3"/>
        </dgm:presLayoutVars>
      </dgm:prSet>
      <dgm:spPr>
        <a:xfrm>
          <a:off x="2403127" y="1828007"/>
          <a:ext cx="1407538" cy="429127"/>
        </a:xfrm>
        <a:prstGeom prst="rect">
          <a:avLst/>
        </a:prstGeom>
      </dgm:spPr>
    </dgm:pt>
    <dgm:pt modelId="{EB77AAD6-7FB4-46B2-851E-B55A3FE68E8F}" type="pres">
      <dgm:prSet presAssocID="{FEE40FA5-D2D7-45E9-9A46-F6DCEF7F1CAA}" presName="level3hierChild" presStyleCnt="0"/>
      <dgm:spPr/>
    </dgm:pt>
    <dgm:pt modelId="{41A74989-D8A2-48B8-848C-270CBB88D72D}" type="pres">
      <dgm:prSet presAssocID="{927747FD-172B-4B9B-9843-28DDFCEEFBD3}" presName="conn2-1" presStyleLbl="parChTrans1D3" presStyleIdx="3" presStyleCnt="4"/>
      <dgm:spPr/>
    </dgm:pt>
    <dgm:pt modelId="{AD1EFBBD-4E2D-462D-AEF2-05835E642844}" type="pres">
      <dgm:prSet presAssocID="{927747FD-172B-4B9B-9843-28DDFCEEFBD3}" presName="connTx" presStyleLbl="parChTrans1D3" presStyleIdx="3" presStyleCnt="4"/>
      <dgm:spPr/>
    </dgm:pt>
    <dgm:pt modelId="{233B2D1D-5D86-4F1D-A2D8-76C39F586960}" type="pres">
      <dgm:prSet presAssocID="{16AB0E6C-A4C3-4049-83B7-8141C666D4F5}" presName="root2" presStyleCnt="0"/>
      <dgm:spPr/>
    </dgm:pt>
    <dgm:pt modelId="{D566D2EF-5644-4A58-B238-A9F5C69433FA}" type="pres">
      <dgm:prSet presAssocID="{16AB0E6C-A4C3-4049-83B7-8141C666D4F5}" presName="LevelTwoTextNode" presStyleLbl="node3" presStyleIdx="3" presStyleCnt="4">
        <dgm:presLayoutVars>
          <dgm:chPref val="3"/>
        </dgm:presLayoutVars>
      </dgm:prSet>
      <dgm:spPr/>
    </dgm:pt>
    <dgm:pt modelId="{A6B198CD-D87A-421C-8206-FA8185564303}" type="pres">
      <dgm:prSet presAssocID="{16AB0E6C-A4C3-4049-83B7-8141C666D4F5}" presName="level3hierChild" presStyleCnt="0"/>
      <dgm:spPr/>
    </dgm:pt>
  </dgm:ptLst>
  <dgm:cxnLst>
    <dgm:cxn modelId="{8C0D6401-306B-4D1A-B1E0-CC4517D054B6}" srcId="{711D35BD-2FEF-49CC-8218-8E57CAE26E58}" destId="{7243C22C-DD2B-4832-BCCC-1103542CC0BB}" srcOrd="1" destOrd="0" parTransId="{82FBF9F5-D958-4172-B82B-584C83525BAC}" sibTransId="{4CDEF52C-3C7B-48E7-A2C9-DD40C9F17820}"/>
    <dgm:cxn modelId="{C3815C0B-34A7-4864-8556-25F34E4BC905}" type="presOf" srcId="{0CE05128-8714-46CD-8454-8C086723923B}" destId="{8EF07385-9BD7-48E8-B935-AB1590315277}" srcOrd="0" destOrd="0" presId="urn:microsoft.com/office/officeart/2008/layout/HorizontalMultiLevelHierarchy"/>
    <dgm:cxn modelId="{C2DEAF0B-8226-499A-B377-4C7DD380C41E}" type="presOf" srcId="{5B4E4F4E-FD18-4397-B425-78C3CFFA718A}" destId="{9FEF24A9-7364-4403-BC37-FF1C197F3396}" srcOrd="0" destOrd="0" presId="urn:microsoft.com/office/officeart/2008/layout/HorizontalMultiLevelHierarchy"/>
    <dgm:cxn modelId="{3D5C151E-04D2-4D7D-B7B7-B3ED15B8869A}" type="presOf" srcId="{711D35BD-2FEF-49CC-8218-8E57CAE26E58}" destId="{FB9B3C55-4BCF-4B2B-AD5A-148A2667BEC0}" srcOrd="0" destOrd="0" presId="urn:microsoft.com/office/officeart/2008/layout/HorizontalMultiLevelHierarchy"/>
    <dgm:cxn modelId="{39D93C2C-52DF-449E-B8EC-B122D23AA3D9}" type="presOf" srcId="{927747FD-172B-4B9B-9843-28DDFCEEFBD3}" destId="{AD1EFBBD-4E2D-462D-AEF2-05835E642844}" srcOrd="1" destOrd="0" presId="urn:microsoft.com/office/officeart/2008/layout/HorizontalMultiLevelHierarchy"/>
    <dgm:cxn modelId="{CD4E263B-6520-4389-ABB1-69CC975C03DE}" type="presOf" srcId="{B3957BD6-2EFA-405E-8D65-575ACFB94E2E}" destId="{06708F78-4D8F-4B3E-8413-6CBADA29232C}" srcOrd="0" destOrd="0" presId="urn:microsoft.com/office/officeart/2008/layout/HorizontalMultiLevelHierarchy"/>
    <dgm:cxn modelId="{A086CD5C-4333-4209-9DF1-6E07EE3F90EB}" type="presOf" srcId="{FAE2BC0A-BC14-4294-B19B-F8D1E362A721}" destId="{742A98CB-2C24-4DA0-886D-D04110553F51}" srcOrd="0" destOrd="0" presId="urn:microsoft.com/office/officeart/2008/layout/HorizontalMultiLevelHierarchy"/>
    <dgm:cxn modelId="{6C116C61-1E9E-45E6-AECC-3BA8B482674C}" srcId="{711D35BD-2FEF-49CC-8218-8E57CAE26E58}" destId="{F3D13584-B5B1-402F-88C1-4AA76FB572BA}" srcOrd="0" destOrd="0" parTransId="{7AD8D9BF-EBB6-4484-A85B-78E2351B66F3}" sibTransId="{80CF65B2-2364-494A-AF60-012E4CEE8CA1}"/>
    <dgm:cxn modelId="{99066E62-E33E-4EF0-8677-39EDD839598E}" type="presOf" srcId="{F520EB87-D324-4354-85E9-113349932221}" destId="{90927FDC-8BD6-44B5-86F1-4250E38DB56C}" srcOrd="1" destOrd="0" presId="urn:microsoft.com/office/officeart/2008/layout/HorizontalMultiLevelHierarchy"/>
    <dgm:cxn modelId="{18A48846-7D58-4C1E-B2DE-EB9D25D482A6}" srcId="{7243C22C-DD2B-4832-BCCC-1103542CC0BB}" destId="{5B4E4F4E-FD18-4397-B425-78C3CFFA718A}" srcOrd="0" destOrd="0" parTransId="{EA714F2E-4BF7-4314-8A0B-0375BC19EB0C}" sibTransId="{6899C56A-71BA-433A-B637-A97C85941156}"/>
    <dgm:cxn modelId="{D3766567-C27F-49DE-9FAF-CE4DB3E4A288}" srcId="{F3D13584-B5B1-402F-88C1-4AA76FB572BA}" destId="{FAE2BC0A-BC14-4294-B19B-F8D1E362A721}" srcOrd="1" destOrd="0" parTransId="{7AE0EC31-6C68-48CF-960E-D63683DD337A}" sibTransId="{6CB17A5C-141C-4F5B-AF6F-1D2BD69AB78F}"/>
    <dgm:cxn modelId="{A5CC5069-34EA-419B-8EE7-563C6ADBB1D0}" type="presOf" srcId="{8E71FD32-26D2-4A7E-A302-45D08FFADA03}" destId="{0F181B39-D175-46C9-963A-89C1BBB04242}" srcOrd="0" destOrd="0" presId="urn:microsoft.com/office/officeart/2008/layout/HorizontalMultiLevelHierarchy"/>
    <dgm:cxn modelId="{5E1ECF4E-5CBB-4870-B1A3-0FC0A309742D}" srcId="{7243C22C-DD2B-4832-BCCC-1103542CC0BB}" destId="{B3957BD6-2EFA-405E-8D65-575ACFB94E2E}" srcOrd="1" destOrd="0" parTransId="{F520EB87-D324-4354-85E9-113349932221}" sibTransId="{3F12AC54-1648-42B2-AECA-13245D88169C}"/>
    <dgm:cxn modelId="{43298F6F-386A-4CBC-8DF7-0FC088C9761B}" type="presOf" srcId="{B998A03B-B2F0-428A-9A68-1C9786AE4C04}" destId="{AAD6784A-A360-4F7B-8C6D-76797CB84B6D}" srcOrd="1" destOrd="0" presId="urn:microsoft.com/office/officeart/2008/layout/HorizontalMultiLevelHierarchy"/>
    <dgm:cxn modelId="{03EFFE51-6478-4998-B235-87D7E1F76616}" type="presOf" srcId="{B72BB255-F735-4F5A-A0B2-DA8975204509}" destId="{52A5BB4D-F449-4E34-AC44-09B060E6D368}" srcOrd="0" destOrd="0" presId="urn:microsoft.com/office/officeart/2008/layout/HorizontalMultiLevelHierarchy"/>
    <dgm:cxn modelId="{068F5C74-2D68-4988-8D34-0FC50A35B3B1}" type="presOf" srcId="{16AB0E6C-A4C3-4049-83B7-8141C666D4F5}" destId="{D566D2EF-5644-4A58-B238-A9F5C69433FA}" srcOrd="0" destOrd="0" presId="urn:microsoft.com/office/officeart/2008/layout/HorizontalMultiLevelHierarchy"/>
    <dgm:cxn modelId="{69531E5A-EB9C-49AA-80FF-B1E6795F9E01}" srcId="{8E71FD32-26D2-4A7E-A302-45D08FFADA03}" destId="{16AB0E6C-A4C3-4049-83B7-8141C666D4F5}" srcOrd="1" destOrd="0" parTransId="{927747FD-172B-4B9B-9843-28DDFCEEFBD3}" sibTransId="{6ECB8131-92D5-4B92-BA1A-AD4BC9593D31}"/>
    <dgm:cxn modelId="{3597C387-1BC7-46FD-AA7B-25BE3B526107}" type="presOf" srcId="{7AD8D9BF-EBB6-4484-A85B-78E2351B66F3}" destId="{CB67ED4F-98ED-4AA8-9999-827BF8F52403}" srcOrd="1" destOrd="0" presId="urn:microsoft.com/office/officeart/2008/layout/HorizontalMultiLevelHierarchy"/>
    <dgm:cxn modelId="{11F7628F-73B7-4600-B6C9-8F3FF13F6912}" type="presOf" srcId="{7243C22C-DD2B-4832-BCCC-1103542CC0BB}" destId="{2936A58B-AF6D-431E-AAC6-C9B658F4D7F7}" srcOrd="0" destOrd="0" presId="urn:microsoft.com/office/officeart/2008/layout/HorizontalMultiLevelHierarchy"/>
    <dgm:cxn modelId="{A6911D93-D6D3-4753-9855-6E8D56E60187}" srcId="{8E71FD32-26D2-4A7E-A302-45D08FFADA03}" destId="{FEE40FA5-D2D7-45E9-9A46-F6DCEF7F1CAA}" srcOrd="0" destOrd="0" parTransId="{6A133FEE-4FF7-43A9-8ABD-A237DECFE2A5}" sibTransId="{7C560E03-9777-42C3-A0F7-1B6A1DD68AC4}"/>
    <dgm:cxn modelId="{4CA4A7A8-6ED3-4437-878C-DFD023403407}" type="presOf" srcId="{EA714F2E-4BF7-4314-8A0B-0375BC19EB0C}" destId="{7F17E0EA-CEA7-40F4-9F8B-5A4648465B92}" srcOrd="1" destOrd="0" presId="urn:microsoft.com/office/officeart/2008/layout/HorizontalMultiLevelHierarchy"/>
    <dgm:cxn modelId="{6F4BADB3-EE11-4FB9-AA54-05F6FF2D2057}" type="presOf" srcId="{7AD8D9BF-EBB6-4484-A85B-78E2351B66F3}" destId="{BC2E273B-D7C7-4A13-86AF-4470CF23BCA7}" srcOrd="0" destOrd="0" presId="urn:microsoft.com/office/officeart/2008/layout/HorizontalMultiLevelHierarchy"/>
    <dgm:cxn modelId="{783144B5-B988-4DB9-B558-945D7AADE931}" type="presOf" srcId="{82FBF9F5-D958-4172-B82B-584C83525BAC}" destId="{F8CD7078-7E59-43AE-9BB2-D3ADA73C7D47}" srcOrd="0" destOrd="0" presId="urn:microsoft.com/office/officeart/2008/layout/HorizontalMultiLevelHierarchy"/>
    <dgm:cxn modelId="{993C4AB5-8C40-48A5-BD71-37320A66E60B}" srcId="{0CE05128-8714-46CD-8454-8C086723923B}" destId="{711D35BD-2FEF-49CC-8218-8E57CAE26E58}" srcOrd="0" destOrd="0" parTransId="{9E25579D-9858-4C7A-8FB7-4DFF62DE472F}" sibTransId="{5D8F6E53-FB83-4D21-B26B-618ABAFBE8CB}"/>
    <dgm:cxn modelId="{A4E0A6B6-52F3-4C7B-A4B5-DF3619666FCA}" type="presOf" srcId="{6A133FEE-4FF7-43A9-8ABD-A237DECFE2A5}" destId="{EEF2F7A2-94F0-4902-AA37-6049A8DE0E0B}" srcOrd="0" destOrd="0" presId="urn:microsoft.com/office/officeart/2008/layout/HorizontalMultiLevelHierarchy"/>
    <dgm:cxn modelId="{ADB56CBC-616E-46B1-8338-18FD4F022707}" type="presOf" srcId="{F3D13584-B5B1-402F-88C1-4AA76FB572BA}" destId="{B19F6C21-9412-450B-8D9D-2BD9E01BC4E0}" srcOrd="0" destOrd="0" presId="urn:microsoft.com/office/officeart/2008/layout/HorizontalMultiLevelHierarchy"/>
    <dgm:cxn modelId="{2ED718BF-AEE4-4F91-9CF4-D125850F23F9}" srcId="{ACE0C8B7-836B-46EE-89EF-E1A19936DD72}" destId="{0CE05128-8714-46CD-8454-8C086723923B}" srcOrd="0" destOrd="0" parTransId="{E5EA3E11-0C94-4188-A716-EC154206D4C7}" sibTransId="{B782E5DA-E769-43E3-944A-766C000A0599}"/>
    <dgm:cxn modelId="{C8923CC2-C4EA-4C76-B41A-480B7F56DE30}" type="presOf" srcId="{7AE0EC31-6C68-48CF-960E-D63683DD337A}" destId="{7AA1F962-CB82-43A4-A18F-DC8278759E39}" srcOrd="0" destOrd="0" presId="urn:microsoft.com/office/officeart/2008/layout/HorizontalMultiLevelHierarchy"/>
    <dgm:cxn modelId="{DEFB67CB-5343-4372-A75E-F115EF979C60}" type="presOf" srcId="{B998A03B-B2F0-428A-9A68-1C9786AE4C04}" destId="{4CB5D5CB-DCBC-447E-A0BC-AA8E4CBB5904}" srcOrd="0" destOrd="0" presId="urn:microsoft.com/office/officeart/2008/layout/HorizontalMultiLevelHierarchy"/>
    <dgm:cxn modelId="{3119FECB-3E24-47E4-8730-7C04816A7BE1}" type="presOf" srcId="{FEE40FA5-D2D7-45E9-9A46-F6DCEF7F1CAA}" destId="{217180C2-D538-4BF6-98B5-77E9D600D6F7}" srcOrd="0" destOrd="0" presId="urn:microsoft.com/office/officeart/2008/layout/HorizontalMultiLevelHierarchy"/>
    <dgm:cxn modelId="{69ED77D3-02F0-4174-A1DC-8A7A255DB11D}" type="presOf" srcId="{7B3E980A-3C9B-4B92-89E6-A4C1DBEEF02C}" destId="{22ED30BC-08E5-423F-9B82-AFE55D3FFCA4}" srcOrd="1" destOrd="0" presId="urn:microsoft.com/office/officeart/2008/layout/HorizontalMultiLevelHierarchy"/>
    <dgm:cxn modelId="{D813BBDD-F972-4348-B73B-26F13CBC7C84}" type="presOf" srcId="{7AE0EC31-6C68-48CF-960E-D63683DD337A}" destId="{B32C5317-71BE-4EDA-ACF0-14ED4D0B2E1E}" srcOrd="1" destOrd="0" presId="urn:microsoft.com/office/officeart/2008/layout/HorizontalMultiLevelHierarchy"/>
    <dgm:cxn modelId="{813464DE-59DC-497E-8AB6-5349B2EE060D}" type="presOf" srcId="{82FBF9F5-D958-4172-B82B-584C83525BAC}" destId="{6AF96E14-CEBC-4238-8F6E-5840BD7A0DC5}" srcOrd="1" destOrd="0" presId="urn:microsoft.com/office/officeart/2008/layout/HorizontalMultiLevelHierarchy"/>
    <dgm:cxn modelId="{0DB568E3-F125-4970-82EE-2BEC626B0110}" type="presOf" srcId="{6A133FEE-4FF7-43A9-8ABD-A237DECFE2A5}" destId="{79FC48CE-D032-4909-A5CD-EEE1584F9E47}" srcOrd="1" destOrd="0" presId="urn:microsoft.com/office/officeart/2008/layout/HorizontalMultiLevelHierarchy"/>
    <dgm:cxn modelId="{A4376CE9-DD26-42E8-BA7F-21FC27C34173}" type="presOf" srcId="{ACE0C8B7-836B-46EE-89EF-E1A19936DD72}" destId="{5B8769B8-D2DA-4CCE-AC7E-C27051D4F105}" srcOrd="0" destOrd="0" presId="urn:microsoft.com/office/officeart/2008/layout/HorizontalMultiLevelHierarchy"/>
    <dgm:cxn modelId="{915569EB-413A-494E-A164-77868D85B341}" type="presOf" srcId="{927747FD-172B-4B9B-9843-28DDFCEEFBD3}" destId="{41A74989-D8A2-48B8-848C-270CBB88D72D}" srcOrd="0" destOrd="0" presId="urn:microsoft.com/office/officeart/2008/layout/HorizontalMultiLevelHierarchy"/>
    <dgm:cxn modelId="{B514CCEC-2207-4AEC-B674-E8C1BEE49AAC}" srcId="{F3D13584-B5B1-402F-88C1-4AA76FB572BA}" destId="{B72BB255-F735-4F5A-A0B2-DA8975204509}" srcOrd="0" destOrd="0" parTransId="{B998A03B-B2F0-428A-9A68-1C9786AE4C04}" sibTransId="{1E070D22-F915-432A-80B2-5AC6C0EF4222}"/>
    <dgm:cxn modelId="{CB22E6F0-84A8-49F7-A687-FBA223F7546F}" type="presOf" srcId="{9E25579D-9858-4C7A-8FB7-4DFF62DE472F}" destId="{B8BB3194-A16C-40D3-BAD1-2622FA2D0909}" srcOrd="0" destOrd="0" presId="urn:microsoft.com/office/officeart/2008/layout/HorizontalMultiLevelHierarchy"/>
    <dgm:cxn modelId="{19E049F1-D63C-4DB2-ACF9-435689E5003F}" type="presOf" srcId="{7B3E980A-3C9B-4B92-89E6-A4C1DBEEF02C}" destId="{118F371E-8A03-46B8-9942-B744311FC53D}" srcOrd="0" destOrd="0" presId="urn:microsoft.com/office/officeart/2008/layout/HorizontalMultiLevelHierarchy"/>
    <dgm:cxn modelId="{C46AE4F1-0789-43AE-A8B3-789858899141}" type="presOf" srcId="{EA714F2E-4BF7-4314-8A0B-0375BC19EB0C}" destId="{A83EFA92-CC41-4C80-99EB-8B3A21F7B9D3}" srcOrd="0" destOrd="0" presId="urn:microsoft.com/office/officeart/2008/layout/HorizontalMultiLevelHierarchy"/>
    <dgm:cxn modelId="{2E3430F2-D424-4C58-8D9D-12813B620421}" type="presOf" srcId="{F520EB87-D324-4354-85E9-113349932221}" destId="{9C08812D-577F-462D-8DC2-ACABDDA05D3F}" srcOrd="0" destOrd="0" presId="urn:microsoft.com/office/officeart/2008/layout/HorizontalMultiLevelHierarchy"/>
    <dgm:cxn modelId="{D18F70F2-FA0B-40B5-B092-B5C0AE95FCF5}" srcId="{0CE05128-8714-46CD-8454-8C086723923B}" destId="{8E71FD32-26D2-4A7E-A302-45D08FFADA03}" srcOrd="1" destOrd="0" parTransId="{7B3E980A-3C9B-4B92-89E6-A4C1DBEEF02C}" sibTransId="{7FC88CFE-C1AC-4581-BFBC-79163D93D620}"/>
    <dgm:cxn modelId="{FADCB7F5-A7B6-4E0F-A869-F71EF84483DE}" type="presOf" srcId="{9E25579D-9858-4C7A-8FB7-4DFF62DE472F}" destId="{E992D2B4-B684-4704-9F7B-83B78607705B}" srcOrd="1" destOrd="0" presId="urn:microsoft.com/office/officeart/2008/layout/HorizontalMultiLevelHierarchy"/>
    <dgm:cxn modelId="{49BB08E7-CA7E-4CC8-A078-E6710673AD74}" type="presParOf" srcId="{5B8769B8-D2DA-4CCE-AC7E-C27051D4F105}" destId="{DEB2710E-F76E-4494-81C8-1DE8B9B72D06}" srcOrd="0" destOrd="0" presId="urn:microsoft.com/office/officeart/2008/layout/HorizontalMultiLevelHierarchy"/>
    <dgm:cxn modelId="{FDFE3BA5-DA09-4D7A-B4E8-2ED1C0E81B94}" type="presParOf" srcId="{DEB2710E-F76E-4494-81C8-1DE8B9B72D06}" destId="{8EF07385-9BD7-48E8-B935-AB1590315277}" srcOrd="0" destOrd="0" presId="urn:microsoft.com/office/officeart/2008/layout/HorizontalMultiLevelHierarchy"/>
    <dgm:cxn modelId="{53011374-EAB7-44F3-8C3F-163B03325481}" type="presParOf" srcId="{DEB2710E-F76E-4494-81C8-1DE8B9B72D06}" destId="{1EFFEAA1-8C2F-4F67-803F-332F2EAD6EFC}" srcOrd="1" destOrd="0" presId="urn:microsoft.com/office/officeart/2008/layout/HorizontalMultiLevelHierarchy"/>
    <dgm:cxn modelId="{709A3C4E-4D11-44E9-9153-A8745074B03E}" type="presParOf" srcId="{1EFFEAA1-8C2F-4F67-803F-332F2EAD6EFC}" destId="{B8BB3194-A16C-40D3-BAD1-2622FA2D0909}" srcOrd="0" destOrd="0" presId="urn:microsoft.com/office/officeart/2008/layout/HorizontalMultiLevelHierarchy"/>
    <dgm:cxn modelId="{EF1B9777-8012-4CD2-873C-3D5CAC118F68}" type="presParOf" srcId="{B8BB3194-A16C-40D3-BAD1-2622FA2D0909}" destId="{E992D2B4-B684-4704-9F7B-83B78607705B}" srcOrd="0" destOrd="0" presId="urn:microsoft.com/office/officeart/2008/layout/HorizontalMultiLevelHierarchy"/>
    <dgm:cxn modelId="{72A511E4-047C-4188-9FC3-13EB8597AEF2}" type="presParOf" srcId="{1EFFEAA1-8C2F-4F67-803F-332F2EAD6EFC}" destId="{66605E72-AD6E-4B4E-A7F8-19C6610C8DFD}" srcOrd="1" destOrd="0" presId="urn:microsoft.com/office/officeart/2008/layout/HorizontalMultiLevelHierarchy"/>
    <dgm:cxn modelId="{3FE42270-BFBE-47A9-A4DB-8F6E044268AB}" type="presParOf" srcId="{66605E72-AD6E-4B4E-A7F8-19C6610C8DFD}" destId="{FB9B3C55-4BCF-4B2B-AD5A-148A2667BEC0}" srcOrd="0" destOrd="0" presId="urn:microsoft.com/office/officeart/2008/layout/HorizontalMultiLevelHierarchy"/>
    <dgm:cxn modelId="{4811DBA7-300F-4B8D-B73C-8AE3CA5C14D4}" type="presParOf" srcId="{66605E72-AD6E-4B4E-A7F8-19C6610C8DFD}" destId="{1CFF1587-2E78-4564-B29C-5C871DA54E73}" srcOrd="1" destOrd="0" presId="urn:microsoft.com/office/officeart/2008/layout/HorizontalMultiLevelHierarchy"/>
    <dgm:cxn modelId="{BC5796C1-F13E-4F3A-93E2-59C4F6B8C8D9}" type="presParOf" srcId="{1CFF1587-2E78-4564-B29C-5C871DA54E73}" destId="{BC2E273B-D7C7-4A13-86AF-4470CF23BCA7}" srcOrd="0" destOrd="0" presId="urn:microsoft.com/office/officeart/2008/layout/HorizontalMultiLevelHierarchy"/>
    <dgm:cxn modelId="{3334BC1C-0E8C-4B70-8E9C-270BBAF1B259}" type="presParOf" srcId="{BC2E273B-D7C7-4A13-86AF-4470CF23BCA7}" destId="{CB67ED4F-98ED-4AA8-9999-827BF8F52403}" srcOrd="0" destOrd="0" presId="urn:microsoft.com/office/officeart/2008/layout/HorizontalMultiLevelHierarchy"/>
    <dgm:cxn modelId="{C385E8E6-5630-4E14-B3E9-B9FD80C3D99F}" type="presParOf" srcId="{1CFF1587-2E78-4564-B29C-5C871DA54E73}" destId="{868FC02B-D55C-4D8F-B779-E4F3D1674EB5}" srcOrd="1" destOrd="0" presId="urn:microsoft.com/office/officeart/2008/layout/HorizontalMultiLevelHierarchy"/>
    <dgm:cxn modelId="{2717E902-6A6B-471D-850E-324EBB006F24}" type="presParOf" srcId="{868FC02B-D55C-4D8F-B779-E4F3D1674EB5}" destId="{B19F6C21-9412-450B-8D9D-2BD9E01BC4E0}" srcOrd="0" destOrd="0" presId="urn:microsoft.com/office/officeart/2008/layout/HorizontalMultiLevelHierarchy"/>
    <dgm:cxn modelId="{FAD67AC3-AE66-4306-B77C-CC5161CC3DDF}" type="presParOf" srcId="{868FC02B-D55C-4D8F-B779-E4F3D1674EB5}" destId="{8915F1F2-133C-4EEF-B345-BE5CD84E4504}" srcOrd="1" destOrd="0" presId="urn:microsoft.com/office/officeart/2008/layout/HorizontalMultiLevelHierarchy"/>
    <dgm:cxn modelId="{6F85336C-B4CE-4337-8BCC-7664D3EFAB37}" type="presParOf" srcId="{8915F1F2-133C-4EEF-B345-BE5CD84E4504}" destId="{4CB5D5CB-DCBC-447E-A0BC-AA8E4CBB5904}" srcOrd="0" destOrd="0" presId="urn:microsoft.com/office/officeart/2008/layout/HorizontalMultiLevelHierarchy"/>
    <dgm:cxn modelId="{8A5477F8-A948-4FA8-BD19-991CC6EE272F}" type="presParOf" srcId="{4CB5D5CB-DCBC-447E-A0BC-AA8E4CBB5904}" destId="{AAD6784A-A360-4F7B-8C6D-76797CB84B6D}" srcOrd="0" destOrd="0" presId="urn:microsoft.com/office/officeart/2008/layout/HorizontalMultiLevelHierarchy"/>
    <dgm:cxn modelId="{CA46B07A-3F5E-41A0-BC31-B5CD456D39C4}" type="presParOf" srcId="{8915F1F2-133C-4EEF-B345-BE5CD84E4504}" destId="{BD985601-6B1D-41AC-90BB-47F565F802A1}" srcOrd="1" destOrd="0" presId="urn:microsoft.com/office/officeart/2008/layout/HorizontalMultiLevelHierarchy"/>
    <dgm:cxn modelId="{BA13BBEF-22FC-410E-982E-7BF1F94501BF}" type="presParOf" srcId="{BD985601-6B1D-41AC-90BB-47F565F802A1}" destId="{52A5BB4D-F449-4E34-AC44-09B060E6D368}" srcOrd="0" destOrd="0" presId="urn:microsoft.com/office/officeart/2008/layout/HorizontalMultiLevelHierarchy"/>
    <dgm:cxn modelId="{27AEFCF1-87AA-4A87-851E-31F7BA56BB88}" type="presParOf" srcId="{BD985601-6B1D-41AC-90BB-47F565F802A1}" destId="{1B985F7C-9AE5-4537-8E1B-0E2B5745C060}" srcOrd="1" destOrd="0" presId="urn:microsoft.com/office/officeart/2008/layout/HorizontalMultiLevelHierarchy"/>
    <dgm:cxn modelId="{E86E1C61-A35B-4896-AFF6-61F364FD1110}" type="presParOf" srcId="{8915F1F2-133C-4EEF-B345-BE5CD84E4504}" destId="{7AA1F962-CB82-43A4-A18F-DC8278759E39}" srcOrd="2" destOrd="0" presId="urn:microsoft.com/office/officeart/2008/layout/HorizontalMultiLevelHierarchy"/>
    <dgm:cxn modelId="{E1347CF8-DD50-4140-8B45-CAA349451ED1}" type="presParOf" srcId="{7AA1F962-CB82-43A4-A18F-DC8278759E39}" destId="{B32C5317-71BE-4EDA-ACF0-14ED4D0B2E1E}" srcOrd="0" destOrd="0" presId="urn:microsoft.com/office/officeart/2008/layout/HorizontalMultiLevelHierarchy"/>
    <dgm:cxn modelId="{4E3DB7E0-EE2B-476E-B994-754F5D98C47C}" type="presParOf" srcId="{8915F1F2-133C-4EEF-B345-BE5CD84E4504}" destId="{06FDF230-8144-44A1-8D0A-FF68AAEA5E98}" srcOrd="3" destOrd="0" presId="urn:microsoft.com/office/officeart/2008/layout/HorizontalMultiLevelHierarchy"/>
    <dgm:cxn modelId="{7ABF2160-5B74-4423-B179-4B797A9AFFF5}" type="presParOf" srcId="{06FDF230-8144-44A1-8D0A-FF68AAEA5E98}" destId="{742A98CB-2C24-4DA0-886D-D04110553F51}" srcOrd="0" destOrd="0" presId="urn:microsoft.com/office/officeart/2008/layout/HorizontalMultiLevelHierarchy"/>
    <dgm:cxn modelId="{23902FB1-5343-4872-BA8D-A50FABBABDC3}" type="presParOf" srcId="{06FDF230-8144-44A1-8D0A-FF68AAEA5E98}" destId="{48FCDE67-9DBC-4218-A62A-F8D40247C4C7}" srcOrd="1" destOrd="0" presId="urn:microsoft.com/office/officeart/2008/layout/HorizontalMultiLevelHierarchy"/>
    <dgm:cxn modelId="{74E7D838-6E13-4EF0-8C0B-65263C4CA4AE}" type="presParOf" srcId="{1CFF1587-2E78-4564-B29C-5C871DA54E73}" destId="{F8CD7078-7E59-43AE-9BB2-D3ADA73C7D47}" srcOrd="2" destOrd="0" presId="urn:microsoft.com/office/officeart/2008/layout/HorizontalMultiLevelHierarchy"/>
    <dgm:cxn modelId="{6846A637-E82C-4D32-9788-E7109A0FA402}" type="presParOf" srcId="{F8CD7078-7E59-43AE-9BB2-D3ADA73C7D47}" destId="{6AF96E14-CEBC-4238-8F6E-5840BD7A0DC5}" srcOrd="0" destOrd="0" presId="urn:microsoft.com/office/officeart/2008/layout/HorizontalMultiLevelHierarchy"/>
    <dgm:cxn modelId="{610D8ADD-DE61-4DC2-ABC8-26DBC127C586}" type="presParOf" srcId="{1CFF1587-2E78-4564-B29C-5C871DA54E73}" destId="{286378CF-E59A-4D3E-B448-232728F15B05}" srcOrd="3" destOrd="0" presId="urn:microsoft.com/office/officeart/2008/layout/HorizontalMultiLevelHierarchy"/>
    <dgm:cxn modelId="{9E321DD7-CDD0-4F26-84E8-EBE3D2E77929}" type="presParOf" srcId="{286378CF-E59A-4D3E-B448-232728F15B05}" destId="{2936A58B-AF6D-431E-AAC6-C9B658F4D7F7}" srcOrd="0" destOrd="0" presId="urn:microsoft.com/office/officeart/2008/layout/HorizontalMultiLevelHierarchy"/>
    <dgm:cxn modelId="{E9553FBB-9058-4E0C-96A4-DD73B4508DA3}" type="presParOf" srcId="{286378CF-E59A-4D3E-B448-232728F15B05}" destId="{247F9554-22CE-491C-92EA-160170956A0B}" srcOrd="1" destOrd="0" presId="urn:microsoft.com/office/officeart/2008/layout/HorizontalMultiLevelHierarchy"/>
    <dgm:cxn modelId="{7DD972FB-9012-411E-A462-7E617617A80E}" type="presParOf" srcId="{247F9554-22CE-491C-92EA-160170956A0B}" destId="{A83EFA92-CC41-4C80-99EB-8B3A21F7B9D3}" srcOrd="0" destOrd="0" presId="urn:microsoft.com/office/officeart/2008/layout/HorizontalMultiLevelHierarchy"/>
    <dgm:cxn modelId="{0D5C6255-2531-4CC8-86D3-CBA80EFBB903}" type="presParOf" srcId="{A83EFA92-CC41-4C80-99EB-8B3A21F7B9D3}" destId="{7F17E0EA-CEA7-40F4-9F8B-5A4648465B92}" srcOrd="0" destOrd="0" presId="urn:microsoft.com/office/officeart/2008/layout/HorizontalMultiLevelHierarchy"/>
    <dgm:cxn modelId="{EBFD8951-EF0D-48B5-A025-3BDAEE4518E9}" type="presParOf" srcId="{247F9554-22CE-491C-92EA-160170956A0B}" destId="{4F390817-3269-4473-A908-BE8697CB46D0}" srcOrd="1" destOrd="0" presId="urn:microsoft.com/office/officeart/2008/layout/HorizontalMultiLevelHierarchy"/>
    <dgm:cxn modelId="{C21AF115-BBF6-45F7-8605-94940B0D011B}" type="presParOf" srcId="{4F390817-3269-4473-A908-BE8697CB46D0}" destId="{9FEF24A9-7364-4403-BC37-FF1C197F3396}" srcOrd="0" destOrd="0" presId="urn:microsoft.com/office/officeart/2008/layout/HorizontalMultiLevelHierarchy"/>
    <dgm:cxn modelId="{82515388-EC1D-48C1-BCD9-F2FAEE0ECC80}" type="presParOf" srcId="{4F390817-3269-4473-A908-BE8697CB46D0}" destId="{225ED7C2-077F-40B8-8FD9-B4CE6103A306}" srcOrd="1" destOrd="0" presId="urn:microsoft.com/office/officeart/2008/layout/HorizontalMultiLevelHierarchy"/>
    <dgm:cxn modelId="{2C27CE68-D748-4F64-A075-85F53120939B}" type="presParOf" srcId="{247F9554-22CE-491C-92EA-160170956A0B}" destId="{9C08812D-577F-462D-8DC2-ACABDDA05D3F}" srcOrd="2" destOrd="0" presId="urn:microsoft.com/office/officeart/2008/layout/HorizontalMultiLevelHierarchy"/>
    <dgm:cxn modelId="{2ABEC154-1F0A-41CC-9969-C8D6339D6CAD}" type="presParOf" srcId="{9C08812D-577F-462D-8DC2-ACABDDA05D3F}" destId="{90927FDC-8BD6-44B5-86F1-4250E38DB56C}" srcOrd="0" destOrd="0" presId="urn:microsoft.com/office/officeart/2008/layout/HorizontalMultiLevelHierarchy"/>
    <dgm:cxn modelId="{8E181311-509A-4C89-BF4D-B6BDF01C9713}" type="presParOf" srcId="{247F9554-22CE-491C-92EA-160170956A0B}" destId="{567979F9-9FFB-4A43-9DFF-50E49D966969}" srcOrd="3" destOrd="0" presId="urn:microsoft.com/office/officeart/2008/layout/HorizontalMultiLevelHierarchy"/>
    <dgm:cxn modelId="{143DE341-8AF4-46B1-B466-7A54053B8D5D}" type="presParOf" srcId="{567979F9-9FFB-4A43-9DFF-50E49D966969}" destId="{06708F78-4D8F-4B3E-8413-6CBADA29232C}" srcOrd="0" destOrd="0" presId="urn:microsoft.com/office/officeart/2008/layout/HorizontalMultiLevelHierarchy"/>
    <dgm:cxn modelId="{9C23BEB4-1DCE-4179-99F0-08B9A4DC5573}" type="presParOf" srcId="{567979F9-9FFB-4A43-9DFF-50E49D966969}" destId="{501C1270-F7E2-4B95-8BDD-5A79D2311EB9}" srcOrd="1" destOrd="0" presId="urn:microsoft.com/office/officeart/2008/layout/HorizontalMultiLevelHierarchy"/>
    <dgm:cxn modelId="{13B3C1D9-285F-4374-AB84-2C30F1A3DC19}" type="presParOf" srcId="{1EFFEAA1-8C2F-4F67-803F-332F2EAD6EFC}" destId="{118F371E-8A03-46B8-9942-B744311FC53D}" srcOrd="2" destOrd="0" presId="urn:microsoft.com/office/officeart/2008/layout/HorizontalMultiLevelHierarchy"/>
    <dgm:cxn modelId="{66F1E2BC-771B-4CC4-9545-7C8B9198444B}" type="presParOf" srcId="{118F371E-8A03-46B8-9942-B744311FC53D}" destId="{22ED30BC-08E5-423F-9B82-AFE55D3FFCA4}" srcOrd="0" destOrd="0" presId="urn:microsoft.com/office/officeart/2008/layout/HorizontalMultiLevelHierarchy"/>
    <dgm:cxn modelId="{F36EE16E-13AC-4D11-A494-E8160F2D7912}" type="presParOf" srcId="{1EFFEAA1-8C2F-4F67-803F-332F2EAD6EFC}" destId="{66B976DD-216F-408D-BF0A-40DCE774E97A}" srcOrd="3" destOrd="0" presId="urn:microsoft.com/office/officeart/2008/layout/HorizontalMultiLevelHierarchy"/>
    <dgm:cxn modelId="{6B6E2FEA-1754-448A-B638-5D7EBE8D4269}" type="presParOf" srcId="{66B976DD-216F-408D-BF0A-40DCE774E97A}" destId="{0F181B39-D175-46C9-963A-89C1BBB04242}" srcOrd="0" destOrd="0" presId="urn:microsoft.com/office/officeart/2008/layout/HorizontalMultiLevelHierarchy"/>
    <dgm:cxn modelId="{B11FEB32-1B59-4564-986D-B161CE80BA34}" type="presParOf" srcId="{66B976DD-216F-408D-BF0A-40DCE774E97A}" destId="{2269440E-8D99-438C-BD2B-02545DC2B06B}" srcOrd="1" destOrd="0" presId="urn:microsoft.com/office/officeart/2008/layout/HorizontalMultiLevelHierarchy"/>
    <dgm:cxn modelId="{56017CDE-F3ED-4408-8D6C-6226B016AFE2}" type="presParOf" srcId="{2269440E-8D99-438C-BD2B-02545DC2B06B}" destId="{EEF2F7A2-94F0-4902-AA37-6049A8DE0E0B}" srcOrd="0" destOrd="0" presId="urn:microsoft.com/office/officeart/2008/layout/HorizontalMultiLevelHierarchy"/>
    <dgm:cxn modelId="{D1EF1946-D16D-4BAA-8F25-2D79D81CA7F0}" type="presParOf" srcId="{EEF2F7A2-94F0-4902-AA37-6049A8DE0E0B}" destId="{79FC48CE-D032-4909-A5CD-EEE1584F9E47}" srcOrd="0" destOrd="0" presId="urn:microsoft.com/office/officeart/2008/layout/HorizontalMultiLevelHierarchy"/>
    <dgm:cxn modelId="{974EC22F-7C95-4462-8BC0-DE026C97CC12}" type="presParOf" srcId="{2269440E-8D99-438C-BD2B-02545DC2B06B}" destId="{249CF279-480B-45E2-95AE-668D137BD751}" srcOrd="1" destOrd="0" presId="urn:microsoft.com/office/officeart/2008/layout/HorizontalMultiLevelHierarchy"/>
    <dgm:cxn modelId="{B3669898-A5B2-4C4B-8789-6B473376351E}" type="presParOf" srcId="{249CF279-480B-45E2-95AE-668D137BD751}" destId="{217180C2-D538-4BF6-98B5-77E9D600D6F7}" srcOrd="0" destOrd="0" presId="urn:microsoft.com/office/officeart/2008/layout/HorizontalMultiLevelHierarchy"/>
    <dgm:cxn modelId="{C28E91A9-A35F-4B56-8394-E4F34331F900}" type="presParOf" srcId="{249CF279-480B-45E2-95AE-668D137BD751}" destId="{EB77AAD6-7FB4-46B2-851E-B55A3FE68E8F}" srcOrd="1" destOrd="0" presId="urn:microsoft.com/office/officeart/2008/layout/HorizontalMultiLevelHierarchy"/>
    <dgm:cxn modelId="{DA668BE3-693C-4CCE-99D6-C0338617D2F6}" type="presParOf" srcId="{2269440E-8D99-438C-BD2B-02545DC2B06B}" destId="{41A74989-D8A2-48B8-848C-270CBB88D72D}" srcOrd="2" destOrd="0" presId="urn:microsoft.com/office/officeart/2008/layout/HorizontalMultiLevelHierarchy"/>
    <dgm:cxn modelId="{0DB9385A-7CED-4600-9B90-CB6B088BDD84}" type="presParOf" srcId="{41A74989-D8A2-48B8-848C-270CBB88D72D}" destId="{AD1EFBBD-4E2D-462D-AEF2-05835E642844}" srcOrd="0" destOrd="0" presId="urn:microsoft.com/office/officeart/2008/layout/HorizontalMultiLevelHierarchy"/>
    <dgm:cxn modelId="{24BE8641-568B-44C1-B1E0-FE4CF6AA2729}" type="presParOf" srcId="{2269440E-8D99-438C-BD2B-02545DC2B06B}" destId="{233B2D1D-5D86-4F1D-A2D8-76C39F586960}" srcOrd="3" destOrd="0" presId="urn:microsoft.com/office/officeart/2008/layout/HorizontalMultiLevelHierarchy"/>
    <dgm:cxn modelId="{416C2114-C041-418B-A236-A31A214D7805}" type="presParOf" srcId="{233B2D1D-5D86-4F1D-A2D8-76C39F586960}" destId="{D566D2EF-5644-4A58-B238-A9F5C69433FA}" srcOrd="0" destOrd="0" presId="urn:microsoft.com/office/officeart/2008/layout/HorizontalMultiLevelHierarchy"/>
    <dgm:cxn modelId="{A731D955-DFF7-413F-84FE-AF4FB31A872C}" type="presParOf" srcId="{233B2D1D-5D86-4F1D-A2D8-76C39F586960}" destId="{A6B198CD-D87A-421C-8206-FA818556430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E0C8B7-836B-46EE-89EF-E1A19936DD7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0CE05128-8714-46CD-8454-8C086723923B}">
      <dgm:prSet phldrT="[Text]"/>
      <dgm:spPr/>
      <dgm:t>
        <a:bodyPr/>
        <a:lstStyle/>
        <a:p>
          <a:r>
            <a:rPr lang="cs-CZ" dirty="0"/>
            <a:t>Náhodný vektor</a:t>
          </a:r>
        </a:p>
      </dgm:t>
    </dgm:pt>
    <dgm:pt modelId="{E5EA3E11-0C94-4188-A716-EC154206D4C7}" type="parTrans" cxnId="{2ED718BF-AEE4-4F91-9CF4-D125850F23F9}">
      <dgm:prSet/>
      <dgm:spPr/>
      <dgm:t>
        <a:bodyPr/>
        <a:lstStyle/>
        <a:p>
          <a:endParaRPr lang="cs-CZ"/>
        </a:p>
      </dgm:t>
    </dgm:pt>
    <dgm:pt modelId="{B782E5DA-E769-43E3-944A-766C000A0599}" type="sibTrans" cxnId="{2ED718BF-AEE4-4F91-9CF4-D125850F23F9}">
      <dgm:prSet/>
      <dgm:spPr/>
      <dgm:t>
        <a:bodyPr/>
        <a:lstStyle/>
        <a:p>
          <a:endParaRPr lang="cs-CZ"/>
        </a:p>
      </dgm:t>
    </dgm:pt>
    <dgm:pt modelId="{711D35BD-2FEF-49CC-8218-8E57CAE26E58}">
      <dgm:prSet phldrT="[Text]"/>
      <dgm:spPr/>
      <dgm:t>
        <a:bodyPr/>
        <a:lstStyle/>
        <a:p>
          <a:r>
            <a:rPr lang="cs-CZ" dirty="0"/>
            <a:t>Závislost</a:t>
          </a:r>
        </a:p>
      </dgm:t>
    </dgm:pt>
    <dgm:pt modelId="{9E25579D-9858-4C7A-8FB7-4DFF62DE472F}" type="parTrans" cxnId="{993C4AB5-8C40-48A5-BD71-37320A66E60B}">
      <dgm:prSet/>
      <dgm:spPr/>
      <dgm:t>
        <a:bodyPr/>
        <a:lstStyle/>
        <a:p>
          <a:endParaRPr lang="cs-CZ"/>
        </a:p>
      </dgm:t>
    </dgm:pt>
    <dgm:pt modelId="{5D8F6E53-FB83-4D21-B26B-618ABAFBE8CB}" type="sibTrans" cxnId="{993C4AB5-8C40-48A5-BD71-37320A66E60B}">
      <dgm:prSet/>
      <dgm:spPr/>
      <dgm:t>
        <a:bodyPr/>
        <a:lstStyle/>
        <a:p>
          <a:endParaRPr lang="cs-CZ"/>
        </a:p>
      </dgm:t>
    </dgm:pt>
    <dgm:pt modelId="{8E71FD32-26D2-4A7E-A302-45D08FFADA03}">
      <dgm:prSet phldrT="[Text]"/>
      <dgm:spPr/>
      <dgm:t>
        <a:bodyPr/>
        <a:lstStyle/>
        <a:p>
          <a:r>
            <a:rPr lang="cs-CZ" dirty="0"/>
            <a:t>Nezávislost</a:t>
          </a:r>
        </a:p>
      </dgm:t>
    </dgm:pt>
    <dgm:pt modelId="{7B3E980A-3C9B-4B92-89E6-A4C1DBEEF02C}" type="parTrans" cxnId="{D18F70F2-FA0B-40B5-B092-B5C0AE95FCF5}">
      <dgm:prSet/>
      <dgm:spPr/>
      <dgm:t>
        <a:bodyPr/>
        <a:lstStyle/>
        <a:p>
          <a:endParaRPr lang="cs-CZ"/>
        </a:p>
      </dgm:t>
    </dgm:pt>
    <dgm:pt modelId="{7FC88CFE-C1AC-4581-BFBC-79163D93D620}" type="sibTrans" cxnId="{D18F70F2-FA0B-40B5-B092-B5C0AE95FCF5}">
      <dgm:prSet/>
      <dgm:spPr/>
      <dgm:t>
        <a:bodyPr/>
        <a:lstStyle/>
        <a:p>
          <a:endParaRPr lang="cs-CZ"/>
        </a:p>
      </dgm:t>
    </dgm:pt>
    <dgm:pt modelId="{F3D13584-B5B1-402F-88C1-4AA76FB572BA}">
      <dgm:prSet phldrT="[Text]"/>
      <dgm:spPr/>
      <dgm:t>
        <a:bodyPr/>
        <a:lstStyle/>
        <a:p>
          <a:r>
            <a:rPr lang="cs-CZ" dirty="0"/>
            <a:t>Přímá</a:t>
          </a:r>
        </a:p>
      </dgm:t>
    </dgm:pt>
    <dgm:pt modelId="{7AD8D9BF-EBB6-4484-A85B-78E2351B66F3}" type="parTrans" cxnId="{6C116C61-1E9E-45E6-AECC-3BA8B482674C}">
      <dgm:prSet/>
      <dgm:spPr/>
      <dgm:t>
        <a:bodyPr/>
        <a:lstStyle/>
        <a:p>
          <a:endParaRPr lang="cs-CZ"/>
        </a:p>
      </dgm:t>
    </dgm:pt>
    <dgm:pt modelId="{80CF65B2-2364-494A-AF60-012E4CEE8CA1}" type="sibTrans" cxnId="{6C116C61-1E9E-45E6-AECC-3BA8B482674C}">
      <dgm:prSet/>
      <dgm:spPr/>
      <dgm:t>
        <a:bodyPr/>
        <a:lstStyle/>
        <a:p>
          <a:endParaRPr lang="cs-CZ"/>
        </a:p>
      </dgm:t>
    </dgm:pt>
    <dgm:pt modelId="{7243C22C-DD2B-4832-BCCC-1103542CC0BB}">
      <dgm:prSet phldrT="[Text]"/>
      <dgm:spPr/>
      <dgm:t>
        <a:bodyPr/>
        <a:lstStyle/>
        <a:p>
          <a:r>
            <a:rPr lang="cs-CZ" dirty="0"/>
            <a:t>Nepřímá</a:t>
          </a:r>
        </a:p>
      </dgm:t>
    </dgm:pt>
    <dgm:pt modelId="{82FBF9F5-D958-4172-B82B-584C83525BAC}" type="parTrans" cxnId="{8C0D6401-306B-4D1A-B1E0-CC4517D054B6}">
      <dgm:prSet/>
      <dgm:spPr/>
      <dgm:t>
        <a:bodyPr/>
        <a:lstStyle/>
        <a:p>
          <a:endParaRPr lang="cs-CZ"/>
        </a:p>
      </dgm:t>
    </dgm:pt>
    <dgm:pt modelId="{4CDEF52C-3C7B-48E7-A2C9-DD40C9F17820}" type="sibTrans" cxnId="{8C0D6401-306B-4D1A-B1E0-CC4517D054B6}">
      <dgm:prSet/>
      <dgm:spPr/>
      <dgm:t>
        <a:bodyPr/>
        <a:lstStyle/>
        <a:p>
          <a:endParaRPr lang="cs-CZ"/>
        </a:p>
      </dgm:t>
    </dgm:pt>
    <dgm:pt modelId="{B72BB255-F735-4F5A-A0B2-DA8975204509}">
      <dgm:prSet phldrT="[Text]"/>
      <dgm:spPr>
        <a:blipFill>
          <a:blip xmlns:r="http://schemas.openxmlformats.org/officeDocument/2006/relationships" r:embed="rId1"/>
          <a:stretch>
            <a:fillRect b="-6250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B998A03B-B2F0-428A-9A68-1C9786AE4C04}" type="parTrans" cxnId="{B514CCEC-2207-4AEC-B674-E8C1BEE49AAC}">
      <dgm:prSet/>
      <dgm:spPr/>
      <dgm:t>
        <a:bodyPr/>
        <a:lstStyle/>
        <a:p>
          <a:endParaRPr lang="cs-CZ"/>
        </a:p>
      </dgm:t>
    </dgm:pt>
    <dgm:pt modelId="{1E070D22-F915-432A-80B2-5AC6C0EF4222}" type="sibTrans" cxnId="{B514CCEC-2207-4AEC-B674-E8C1BEE49AAC}">
      <dgm:prSet/>
      <dgm:spPr/>
      <dgm:t>
        <a:bodyPr/>
        <a:lstStyle/>
        <a:p>
          <a:endParaRPr lang="cs-CZ"/>
        </a:p>
      </dgm:t>
    </dgm:pt>
    <dgm:pt modelId="{5B4E4F4E-FD18-4397-B425-78C3CFFA718A}">
      <dgm:prSet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EA714F2E-4BF7-4314-8A0B-0375BC19EB0C}" type="parTrans" cxnId="{18A48846-7D58-4C1E-B2DE-EB9D25D482A6}">
      <dgm:prSet/>
      <dgm:spPr/>
      <dgm:t>
        <a:bodyPr/>
        <a:lstStyle/>
        <a:p>
          <a:endParaRPr lang="cs-CZ"/>
        </a:p>
      </dgm:t>
    </dgm:pt>
    <dgm:pt modelId="{6899C56A-71BA-433A-B637-A97C85941156}" type="sibTrans" cxnId="{18A48846-7D58-4C1E-B2DE-EB9D25D482A6}">
      <dgm:prSet/>
      <dgm:spPr/>
      <dgm:t>
        <a:bodyPr/>
        <a:lstStyle/>
        <a:p>
          <a:endParaRPr lang="cs-CZ"/>
        </a:p>
      </dgm:t>
    </dgm:pt>
    <dgm:pt modelId="{FEE40FA5-D2D7-45E9-9A46-F6DCEF7F1CAA}">
      <dgm:prSet custT="1"/>
      <dgm:spPr>
        <a:blipFill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6A133FEE-4FF7-43A9-8ABD-A237DECFE2A5}" type="parTrans" cxnId="{A6911D93-D6D3-4753-9855-6E8D56E60187}">
      <dgm:prSet/>
      <dgm:spPr/>
      <dgm:t>
        <a:bodyPr/>
        <a:lstStyle/>
        <a:p>
          <a:endParaRPr lang="cs-CZ"/>
        </a:p>
      </dgm:t>
    </dgm:pt>
    <dgm:pt modelId="{7C560E03-9777-42C3-A0F7-1B6A1DD68AC4}" type="sibTrans" cxnId="{A6911D93-D6D3-4753-9855-6E8D56E60187}">
      <dgm:prSet/>
      <dgm:spPr/>
      <dgm:t>
        <a:bodyPr/>
        <a:lstStyle/>
        <a:p>
          <a:endParaRPr lang="cs-CZ"/>
        </a:p>
      </dgm:t>
    </dgm:pt>
    <dgm:pt modelId="{FAE2BC0A-BC14-4294-B19B-F8D1E362A721}">
      <dgm:prSet phldrT="[Text]"/>
      <dgm:spPr>
        <a:blipFill>
          <a:blip xmlns:r="http://schemas.openxmlformats.org/officeDocument/2006/relationships" r:embed="rId4"/>
          <a:stretch>
            <a:fillRect b="-6250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7AE0EC31-6C68-48CF-960E-D63683DD337A}" type="parTrans" cxnId="{D3766567-C27F-49DE-9FAF-CE4DB3E4A288}">
      <dgm:prSet/>
      <dgm:spPr/>
      <dgm:t>
        <a:bodyPr/>
        <a:lstStyle/>
        <a:p>
          <a:endParaRPr lang="cs-CZ"/>
        </a:p>
      </dgm:t>
    </dgm:pt>
    <dgm:pt modelId="{6CB17A5C-141C-4F5B-AF6F-1D2BD69AB78F}" type="sibTrans" cxnId="{D3766567-C27F-49DE-9FAF-CE4DB3E4A288}">
      <dgm:prSet/>
      <dgm:spPr/>
      <dgm:t>
        <a:bodyPr/>
        <a:lstStyle/>
        <a:p>
          <a:endParaRPr lang="cs-CZ"/>
        </a:p>
      </dgm:t>
    </dgm:pt>
    <dgm:pt modelId="{B3957BD6-2EFA-405E-8D65-575ACFB94E2E}">
      <dgm:prSet phldrT="[Text]"/>
      <dgm:spPr>
        <a:blipFill>
          <a:blip xmlns:r="http://schemas.openxmlformats.org/officeDocument/2006/relationships" r:embed="rId5"/>
          <a:stretch>
            <a:fillRect l="-4264" b="-5000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F520EB87-D324-4354-85E9-113349932221}" type="parTrans" cxnId="{5E1ECF4E-5CBB-4870-B1A3-0FC0A309742D}">
      <dgm:prSet/>
      <dgm:spPr/>
      <dgm:t>
        <a:bodyPr/>
        <a:lstStyle/>
        <a:p>
          <a:endParaRPr lang="cs-CZ"/>
        </a:p>
      </dgm:t>
    </dgm:pt>
    <dgm:pt modelId="{3F12AC54-1648-42B2-AECA-13245D88169C}" type="sibTrans" cxnId="{5E1ECF4E-5CBB-4870-B1A3-0FC0A309742D}">
      <dgm:prSet/>
      <dgm:spPr/>
      <dgm:t>
        <a:bodyPr/>
        <a:lstStyle/>
        <a:p>
          <a:endParaRPr lang="cs-CZ"/>
        </a:p>
      </dgm:t>
    </dgm:pt>
    <dgm:pt modelId="{16AB0E6C-A4C3-4049-83B7-8141C666D4F5}">
      <dgm:prSet phldrT="[Text]" custT="1"/>
      <dgm:spPr>
        <a:blipFill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927747FD-172B-4B9B-9843-28DDFCEEFBD3}" type="parTrans" cxnId="{69531E5A-EB9C-49AA-80FF-B1E6795F9E01}">
      <dgm:prSet/>
      <dgm:spPr/>
      <dgm:t>
        <a:bodyPr/>
        <a:lstStyle/>
        <a:p>
          <a:endParaRPr lang="cs-CZ"/>
        </a:p>
      </dgm:t>
    </dgm:pt>
    <dgm:pt modelId="{6ECB8131-92D5-4B92-BA1A-AD4BC9593D31}" type="sibTrans" cxnId="{69531E5A-EB9C-49AA-80FF-B1E6795F9E01}">
      <dgm:prSet/>
      <dgm:spPr/>
      <dgm:t>
        <a:bodyPr/>
        <a:lstStyle/>
        <a:p>
          <a:endParaRPr lang="cs-CZ"/>
        </a:p>
      </dgm:t>
    </dgm:pt>
    <dgm:pt modelId="{5B8769B8-D2DA-4CCE-AC7E-C27051D4F105}" type="pres">
      <dgm:prSet presAssocID="{ACE0C8B7-836B-46EE-89EF-E1A19936DD7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EB2710E-F76E-4494-81C8-1DE8B9B72D06}" type="pres">
      <dgm:prSet presAssocID="{0CE05128-8714-46CD-8454-8C086723923B}" presName="root1" presStyleCnt="0"/>
      <dgm:spPr/>
    </dgm:pt>
    <dgm:pt modelId="{8EF07385-9BD7-48E8-B935-AB1590315277}" type="pres">
      <dgm:prSet presAssocID="{0CE05128-8714-46CD-8454-8C086723923B}" presName="LevelOneTextNode" presStyleLbl="node0" presStyleIdx="0" presStyleCnt="1">
        <dgm:presLayoutVars>
          <dgm:chPref val="3"/>
        </dgm:presLayoutVars>
      </dgm:prSet>
      <dgm:spPr/>
    </dgm:pt>
    <dgm:pt modelId="{1EFFEAA1-8C2F-4F67-803F-332F2EAD6EFC}" type="pres">
      <dgm:prSet presAssocID="{0CE05128-8714-46CD-8454-8C086723923B}" presName="level2hierChild" presStyleCnt="0"/>
      <dgm:spPr/>
    </dgm:pt>
    <dgm:pt modelId="{B8BB3194-A16C-40D3-BAD1-2622FA2D0909}" type="pres">
      <dgm:prSet presAssocID="{9E25579D-9858-4C7A-8FB7-4DFF62DE472F}" presName="conn2-1" presStyleLbl="parChTrans1D2" presStyleIdx="0" presStyleCnt="2"/>
      <dgm:spPr/>
    </dgm:pt>
    <dgm:pt modelId="{E992D2B4-B684-4704-9F7B-83B78607705B}" type="pres">
      <dgm:prSet presAssocID="{9E25579D-9858-4C7A-8FB7-4DFF62DE472F}" presName="connTx" presStyleLbl="parChTrans1D2" presStyleIdx="0" presStyleCnt="2"/>
      <dgm:spPr/>
    </dgm:pt>
    <dgm:pt modelId="{66605E72-AD6E-4B4E-A7F8-19C6610C8DFD}" type="pres">
      <dgm:prSet presAssocID="{711D35BD-2FEF-49CC-8218-8E57CAE26E58}" presName="root2" presStyleCnt="0"/>
      <dgm:spPr/>
    </dgm:pt>
    <dgm:pt modelId="{FB9B3C55-4BCF-4B2B-AD5A-148A2667BEC0}" type="pres">
      <dgm:prSet presAssocID="{711D35BD-2FEF-49CC-8218-8E57CAE26E58}" presName="LevelTwoTextNode" presStyleLbl="node2" presStyleIdx="0" presStyleCnt="2">
        <dgm:presLayoutVars>
          <dgm:chPref val="3"/>
        </dgm:presLayoutVars>
      </dgm:prSet>
      <dgm:spPr/>
    </dgm:pt>
    <dgm:pt modelId="{1CFF1587-2E78-4564-B29C-5C871DA54E73}" type="pres">
      <dgm:prSet presAssocID="{711D35BD-2FEF-49CC-8218-8E57CAE26E58}" presName="level3hierChild" presStyleCnt="0"/>
      <dgm:spPr/>
    </dgm:pt>
    <dgm:pt modelId="{BC2E273B-D7C7-4A13-86AF-4470CF23BCA7}" type="pres">
      <dgm:prSet presAssocID="{7AD8D9BF-EBB6-4484-A85B-78E2351B66F3}" presName="conn2-1" presStyleLbl="parChTrans1D3" presStyleIdx="0" presStyleCnt="4"/>
      <dgm:spPr/>
    </dgm:pt>
    <dgm:pt modelId="{CB67ED4F-98ED-4AA8-9999-827BF8F52403}" type="pres">
      <dgm:prSet presAssocID="{7AD8D9BF-EBB6-4484-A85B-78E2351B66F3}" presName="connTx" presStyleLbl="parChTrans1D3" presStyleIdx="0" presStyleCnt="4"/>
      <dgm:spPr/>
    </dgm:pt>
    <dgm:pt modelId="{868FC02B-D55C-4D8F-B779-E4F3D1674EB5}" type="pres">
      <dgm:prSet presAssocID="{F3D13584-B5B1-402F-88C1-4AA76FB572BA}" presName="root2" presStyleCnt="0"/>
      <dgm:spPr/>
    </dgm:pt>
    <dgm:pt modelId="{B19F6C21-9412-450B-8D9D-2BD9E01BC4E0}" type="pres">
      <dgm:prSet presAssocID="{F3D13584-B5B1-402F-88C1-4AA76FB572BA}" presName="LevelTwoTextNode" presStyleLbl="node3" presStyleIdx="0" presStyleCnt="4">
        <dgm:presLayoutVars>
          <dgm:chPref val="3"/>
        </dgm:presLayoutVars>
      </dgm:prSet>
      <dgm:spPr/>
    </dgm:pt>
    <dgm:pt modelId="{8915F1F2-133C-4EEF-B345-BE5CD84E4504}" type="pres">
      <dgm:prSet presAssocID="{F3D13584-B5B1-402F-88C1-4AA76FB572BA}" presName="level3hierChild" presStyleCnt="0"/>
      <dgm:spPr/>
    </dgm:pt>
    <dgm:pt modelId="{4CB5D5CB-DCBC-447E-A0BC-AA8E4CBB5904}" type="pres">
      <dgm:prSet presAssocID="{B998A03B-B2F0-428A-9A68-1C9786AE4C04}" presName="conn2-1" presStyleLbl="parChTrans1D4" presStyleIdx="0" presStyleCnt="4"/>
      <dgm:spPr/>
    </dgm:pt>
    <dgm:pt modelId="{AAD6784A-A360-4F7B-8C6D-76797CB84B6D}" type="pres">
      <dgm:prSet presAssocID="{B998A03B-B2F0-428A-9A68-1C9786AE4C04}" presName="connTx" presStyleLbl="parChTrans1D4" presStyleIdx="0" presStyleCnt="4"/>
      <dgm:spPr/>
    </dgm:pt>
    <dgm:pt modelId="{BD985601-6B1D-41AC-90BB-47F565F802A1}" type="pres">
      <dgm:prSet presAssocID="{B72BB255-F735-4F5A-A0B2-DA8975204509}" presName="root2" presStyleCnt="0"/>
      <dgm:spPr/>
    </dgm:pt>
    <dgm:pt modelId="{52A5BB4D-F449-4E34-AC44-09B060E6D368}" type="pres">
      <dgm:prSet presAssocID="{B72BB255-F735-4F5A-A0B2-DA8975204509}" presName="LevelTwoTextNode" presStyleLbl="node4" presStyleIdx="0" presStyleCnt="4" custLinFactNeighborX="3225">
        <dgm:presLayoutVars>
          <dgm:chPref val="3"/>
        </dgm:presLayoutVars>
      </dgm:prSet>
      <dgm:spPr/>
    </dgm:pt>
    <dgm:pt modelId="{1B985F7C-9AE5-4537-8E1B-0E2B5745C060}" type="pres">
      <dgm:prSet presAssocID="{B72BB255-F735-4F5A-A0B2-DA8975204509}" presName="level3hierChild" presStyleCnt="0"/>
      <dgm:spPr/>
    </dgm:pt>
    <dgm:pt modelId="{7AA1F962-CB82-43A4-A18F-DC8278759E39}" type="pres">
      <dgm:prSet presAssocID="{7AE0EC31-6C68-48CF-960E-D63683DD337A}" presName="conn2-1" presStyleLbl="parChTrans1D4" presStyleIdx="1" presStyleCnt="4"/>
      <dgm:spPr/>
    </dgm:pt>
    <dgm:pt modelId="{B32C5317-71BE-4EDA-ACF0-14ED4D0B2E1E}" type="pres">
      <dgm:prSet presAssocID="{7AE0EC31-6C68-48CF-960E-D63683DD337A}" presName="connTx" presStyleLbl="parChTrans1D4" presStyleIdx="1" presStyleCnt="4"/>
      <dgm:spPr/>
    </dgm:pt>
    <dgm:pt modelId="{06FDF230-8144-44A1-8D0A-FF68AAEA5E98}" type="pres">
      <dgm:prSet presAssocID="{FAE2BC0A-BC14-4294-B19B-F8D1E362A721}" presName="root2" presStyleCnt="0"/>
      <dgm:spPr/>
    </dgm:pt>
    <dgm:pt modelId="{742A98CB-2C24-4DA0-886D-D04110553F51}" type="pres">
      <dgm:prSet presAssocID="{FAE2BC0A-BC14-4294-B19B-F8D1E362A721}" presName="LevelTwoTextNode" presStyleLbl="node4" presStyleIdx="1" presStyleCnt="4">
        <dgm:presLayoutVars>
          <dgm:chPref val="3"/>
        </dgm:presLayoutVars>
      </dgm:prSet>
      <dgm:spPr/>
    </dgm:pt>
    <dgm:pt modelId="{48FCDE67-9DBC-4218-A62A-F8D40247C4C7}" type="pres">
      <dgm:prSet presAssocID="{FAE2BC0A-BC14-4294-B19B-F8D1E362A721}" presName="level3hierChild" presStyleCnt="0"/>
      <dgm:spPr/>
    </dgm:pt>
    <dgm:pt modelId="{F8CD7078-7E59-43AE-9BB2-D3ADA73C7D47}" type="pres">
      <dgm:prSet presAssocID="{82FBF9F5-D958-4172-B82B-584C83525BAC}" presName="conn2-1" presStyleLbl="parChTrans1D3" presStyleIdx="1" presStyleCnt="4"/>
      <dgm:spPr/>
    </dgm:pt>
    <dgm:pt modelId="{6AF96E14-CEBC-4238-8F6E-5840BD7A0DC5}" type="pres">
      <dgm:prSet presAssocID="{82FBF9F5-D958-4172-B82B-584C83525BAC}" presName="connTx" presStyleLbl="parChTrans1D3" presStyleIdx="1" presStyleCnt="4"/>
      <dgm:spPr/>
    </dgm:pt>
    <dgm:pt modelId="{286378CF-E59A-4D3E-B448-232728F15B05}" type="pres">
      <dgm:prSet presAssocID="{7243C22C-DD2B-4832-BCCC-1103542CC0BB}" presName="root2" presStyleCnt="0"/>
      <dgm:spPr/>
    </dgm:pt>
    <dgm:pt modelId="{2936A58B-AF6D-431E-AAC6-C9B658F4D7F7}" type="pres">
      <dgm:prSet presAssocID="{7243C22C-DD2B-4832-BCCC-1103542CC0BB}" presName="LevelTwoTextNode" presStyleLbl="node3" presStyleIdx="1" presStyleCnt="4">
        <dgm:presLayoutVars>
          <dgm:chPref val="3"/>
        </dgm:presLayoutVars>
      </dgm:prSet>
      <dgm:spPr/>
    </dgm:pt>
    <dgm:pt modelId="{247F9554-22CE-491C-92EA-160170956A0B}" type="pres">
      <dgm:prSet presAssocID="{7243C22C-DD2B-4832-BCCC-1103542CC0BB}" presName="level3hierChild" presStyleCnt="0"/>
      <dgm:spPr/>
    </dgm:pt>
    <dgm:pt modelId="{A83EFA92-CC41-4C80-99EB-8B3A21F7B9D3}" type="pres">
      <dgm:prSet presAssocID="{EA714F2E-4BF7-4314-8A0B-0375BC19EB0C}" presName="conn2-1" presStyleLbl="parChTrans1D4" presStyleIdx="2" presStyleCnt="4"/>
      <dgm:spPr/>
    </dgm:pt>
    <dgm:pt modelId="{7F17E0EA-CEA7-40F4-9F8B-5A4648465B92}" type="pres">
      <dgm:prSet presAssocID="{EA714F2E-4BF7-4314-8A0B-0375BC19EB0C}" presName="connTx" presStyleLbl="parChTrans1D4" presStyleIdx="2" presStyleCnt="4"/>
      <dgm:spPr/>
    </dgm:pt>
    <dgm:pt modelId="{4F390817-3269-4473-A908-BE8697CB46D0}" type="pres">
      <dgm:prSet presAssocID="{5B4E4F4E-FD18-4397-B425-78C3CFFA718A}" presName="root2" presStyleCnt="0"/>
      <dgm:spPr/>
    </dgm:pt>
    <dgm:pt modelId="{9FEF24A9-7364-4403-BC37-FF1C197F3396}" type="pres">
      <dgm:prSet presAssocID="{5B4E4F4E-FD18-4397-B425-78C3CFFA718A}" presName="LevelTwoTextNode" presStyleLbl="node4" presStyleIdx="2" presStyleCnt="4">
        <dgm:presLayoutVars>
          <dgm:chPref val="3"/>
        </dgm:presLayoutVars>
      </dgm:prSet>
      <dgm:spPr/>
    </dgm:pt>
    <dgm:pt modelId="{225ED7C2-077F-40B8-8FD9-B4CE6103A306}" type="pres">
      <dgm:prSet presAssocID="{5B4E4F4E-FD18-4397-B425-78C3CFFA718A}" presName="level3hierChild" presStyleCnt="0"/>
      <dgm:spPr/>
    </dgm:pt>
    <dgm:pt modelId="{9C08812D-577F-462D-8DC2-ACABDDA05D3F}" type="pres">
      <dgm:prSet presAssocID="{F520EB87-D324-4354-85E9-113349932221}" presName="conn2-1" presStyleLbl="parChTrans1D4" presStyleIdx="3" presStyleCnt="4"/>
      <dgm:spPr/>
    </dgm:pt>
    <dgm:pt modelId="{90927FDC-8BD6-44B5-86F1-4250E38DB56C}" type="pres">
      <dgm:prSet presAssocID="{F520EB87-D324-4354-85E9-113349932221}" presName="connTx" presStyleLbl="parChTrans1D4" presStyleIdx="3" presStyleCnt="4"/>
      <dgm:spPr/>
    </dgm:pt>
    <dgm:pt modelId="{567979F9-9FFB-4A43-9DFF-50E49D966969}" type="pres">
      <dgm:prSet presAssocID="{B3957BD6-2EFA-405E-8D65-575ACFB94E2E}" presName="root2" presStyleCnt="0"/>
      <dgm:spPr/>
    </dgm:pt>
    <dgm:pt modelId="{06708F78-4D8F-4B3E-8413-6CBADA29232C}" type="pres">
      <dgm:prSet presAssocID="{B3957BD6-2EFA-405E-8D65-575ACFB94E2E}" presName="LevelTwoTextNode" presStyleLbl="node4" presStyleIdx="3" presStyleCnt="4">
        <dgm:presLayoutVars>
          <dgm:chPref val="3"/>
        </dgm:presLayoutVars>
      </dgm:prSet>
      <dgm:spPr/>
    </dgm:pt>
    <dgm:pt modelId="{501C1270-F7E2-4B95-8BDD-5A79D2311EB9}" type="pres">
      <dgm:prSet presAssocID="{B3957BD6-2EFA-405E-8D65-575ACFB94E2E}" presName="level3hierChild" presStyleCnt="0"/>
      <dgm:spPr/>
    </dgm:pt>
    <dgm:pt modelId="{118F371E-8A03-46B8-9942-B744311FC53D}" type="pres">
      <dgm:prSet presAssocID="{7B3E980A-3C9B-4B92-89E6-A4C1DBEEF02C}" presName="conn2-1" presStyleLbl="parChTrans1D2" presStyleIdx="1" presStyleCnt="2"/>
      <dgm:spPr/>
    </dgm:pt>
    <dgm:pt modelId="{22ED30BC-08E5-423F-9B82-AFE55D3FFCA4}" type="pres">
      <dgm:prSet presAssocID="{7B3E980A-3C9B-4B92-89E6-A4C1DBEEF02C}" presName="connTx" presStyleLbl="parChTrans1D2" presStyleIdx="1" presStyleCnt="2"/>
      <dgm:spPr/>
    </dgm:pt>
    <dgm:pt modelId="{66B976DD-216F-408D-BF0A-40DCE774E97A}" type="pres">
      <dgm:prSet presAssocID="{8E71FD32-26D2-4A7E-A302-45D08FFADA03}" presName="root2" presStyleCnt="0"/>
      <dgm:spPr/>
    </dgm:pt>
    <dgm:pt modelId="{0F181B39-D175-46C9-963A-89C1BBB04242}" type="pres">
      <dgm:prSet presAssocID="{8E71FD32-26D2-4A7E-A302-45D08FFADA03}" presName="LevelTwoTextNode" presStyleLbl="node2" presStyleIdx="1" presStyleCnt="2">
        <dgm:presLayoutVars>
          <dgm:chPref val="3"/>
        </dgm:presLayoutVars>
      </dgm:prSet>
      <dgm:spPr/>
    </dgm:pt>
    <dgm:pt modelId="{2269440E-8D99-438C-BD2B-02545DC2B06B}" type="pres">
      <dgm:prSet presAssocID="{8E71FD32-26D2-4A7E-A302-45D08FFADA03}" presName="level3hierChild" presStyleCnt="0"/>
      <dgm:spPr/>
    </dgm:pt>
    <dgm:pt modelId="{EEF2F7A2-94F0-4902-AA37-6049A8DE0E0B}" type="pres">
      <dgm:prSet presAssocID="{6A133FEE-4FF7-43A9-8ABD-A237DECFE2A5}" presName="conn2-1" presStyleLbl="parChTrans1D3" presStyleIdx="2" presStyleCnt="4"/>
      <dgm:spPr/>
    </dgm:pt>
    <dgm:pt modelId="{79FC48CE-D032-4909-A5CD-EEE1584F9E47}" type="pres">
      <dgm:prSet presAssocID="{6A133FEE-4FF7-43A9-8ABD-A237DECFE2A5}" presName="connTx" presStyleLbl="parChTrans1D3" presStyleIdx="2" presStyleCnt="4"/>
      <dgm:spPr/>
    </dgm:pt>
    <dgm:pt modelId="{249CF279-480B-45E2-95AE-668D137BD751}" type="pres">
      <dgm:prSet presAssocID="{FEE40FA5-D2D7-45E9-9A46-F6DCEF7F1CAA}" presName="root2" presStyleCnt="0"/>
      <dgm:spPr/>
    </dgm:pt>
    <dgm:pt modelId="{217180C2-D538-4BF6-98B5-77E9D600D6F7}" type="pres">
      <dgm:prSet presAssocID="{FEE40FA5-D2D7-45E9-9A46-F6DCEF7F1CAA}" presName="LevelTwoTextNode" presStyleLbl="node3" presStyleIdx="2" presStyleCnt="4">
        <dgm:presLayoutVars>
          <dgm:chPref val="3"/>
        </dgm:presLayoutVars>
      </dgm:prSet>
      <dgm:spPr>
        <a:xfrm>
          <a:off x="2403127" y="1828007"/>
          <a:ext cx="1407538" cy="429127"/>
        </a:xfrm>
        <a:prstGeom prst="rect">
          <a:avLst/>
        </a:prstGeom>
      </dgm:spPr>
    </dgm:pt>
    <dgm:pt modelId="{EB77AAD6-7FB4-46B2-851E-B55A3FE68E8F}" type="pres">
      <dgm:prSet presAssocID="{FEE40FA5-D2D7-45E9-9A46-F6DCEF7F1CAA}" presName="level3hierChild" presStyleCnt="0"/>
      <dgm:spPr/>
    </dgm:pt>
    <dgm:pt modelId="{41A74989-D8A2-48B8-848C-270CBB88D72D}" type="pres">
      <dgm:prSet presAssocID="{927747FD-172B-4B9B-9843-28DDFCEEFBD3}" presName="conn2-1" presStyleLbl="parChTrans1D3" presStyleIdx="3" presStyleCnt="4"/>
      <dgm:spPr/>
    </dgm:pt>
    <dgm:pt modelId="{AD1EFBBD-4E2D-462D-AEF2-05835E642844}" type="pres">
      <dgm:prSet presAssocID="{927747FD-172B-4B9B-9843-28DDFCEEFBD3}" presName="connTx" presStyleLbl="parChTrans1D3" presStyleIdx="3" presStyleCnt="4"/>
      <dgm:spPr/>
    </dgm:pt>
    <dgm:pt modelId="{233B2D1D-5D86-4F1D-A2D8-76C39F586960}" type="pres">
      <dgm:prSet presAssocID="{16AB0E6C-A4C3-4049-83B7-8141C666D4F5}" presName="root2" presStyleCnt="0"/>
      <dgm:spPr/>
    </dgm:pt>
    <dgm:pt modelId="{D566D2EF-5644-4A58-B238-A9F5C69433FA}" type="pres">
      <dgm:prSet presAssocID="{16AB0E6C-A4C3-4049-83B7-8141C666D4F5}" presName="LevelTwoTextNode" presStyleLbl="node3" presStyleIdx="3" presStyleCnt="4">
        <dgm:presLayoutVars>
          <dgm:chPref val="3"/>
        </dgm:presLayoutVars>
      </dgm:prSet>
      <dgm:spPr/>
    </dgm:pt>
    <dgm:pt modelId="{A6B198CD-D87A-421C-8206-FA8185564303}" type="pres">
      <dgm:prSet presAssocID="{16AB0E6C-A4C3-4049-83B7-8141C666D4F5}" presName="level3hierChild" presStyleCnt="0"/>
      <dgm:spPr/>
    </dgm:pt>
  </dgm:ptLst>
  <dgm:cxnLst>
    <dgm:cxn modelId="{8C0D6401-306B-4D1A-B1E0-CC4517D054B6}" srcId="{711D35BD-2FEF-49CC-8218-8E57CAE26E58}" destId="{7243C22C-DD2B-4832-BCCC-1103542CC0BB}" srcOrd="1" destOrd="0" parTransId="{82FBF9F5-D958-4172-B82B-584C83525BAC}" sibTransId="{4CDEF52C-3C7B-48E7-A2C9-DD40C9F17820}"/>
    <dgm:cxn modelId="{C3815C0B-34A7-4864-8556-25F34E4BC905}" type="presOf" srcId="{0CE05128-8714-46CD-8454-8C086723923B}" destId="{8EF07385-9BD7-48E8-B935-AB1590315277}" srcOrd="0" destOrd="0" presId="urn:microsoft.com/office/officeart/2008/layout/HorizontalMultiLevelHierarchy"/>
    <dgm:cxn modelId="{C2DEAF0B-8226-499A-B377-4C7DD380C41E}" type="presOf" srcId="{5B4E4F4E-FD18-4397-B425-78C3CFFA718A}" destId="{9FEF24A9-7364-4403-BC37-FF1C197F3396}" srcOrd="0" destOrd="0" presId="urn:microsoft.com/office/officeart/2008/layout/HorizontalMultiLevelHierarchy"/>
    <dgm:cxn modelId="{3D5C151E-04D2-4D7D-B7B7-B3ED15B8869A}" type="presOf" srcId="{711D35BD-2FEF-49CC-8218-8E57CAE26E58}" destId="{FB9B3C55-4BCF-4B2B-AD5A-148A2667BEC0}" srcOrd="0" destOrd="0" presId="urn:microsoft.com/office/officeart/2008/layout/HorizontalMultiLevelHierarchy"/>
    <dgm:cxn modelId="{39D93C2C-52DF-449E-B8EC-B122D23AA3D9}" type="presOf" srcId="{927747FD-172B-4B9B-9843-28DDFCEEFBD3}" destId="{AD1EFBBD-4E2D-462D-AEF2-05835E642844}" srcOrd="1" destOrd="0" presId="urn:microsoft.com/office/officeart/2008/layout/HorizontalMultiLevelHierarchy"/>
    <dgm:cxn modelId="{CD4E263B-6520-4389-ABB1-69CC975C03DE}" type="presOf" srcId="{B3957BD6-2EFA-405E-8D65-575ACFB94E2E}" destId="{06708F78-4D8F-4B3E-8413-6CBADA29232C}" srcOrd="0" destOrd="0" presId="urn:microsoft.com/office/officeart/2008/layout/HorizontalMultiLevelHierarchy"/>
    <dgm:cxn modelId="{A086CD5C-4333-4209-9DF1-6E07EE3F90EB}" type="presOf" srcId="{FAE2BC0A-BC14-4294-B19B-F8D1E362A721}" destId="{742A98CB-2C24-4DA0-886D-D04110553F51}" srcOrd="0" destOrd="0" presId="urn:microsoft.com/office/officeart/2008/layout/HorizontalMultiLevelHierarchy"/>
    <dgm:cxn modelId="{6C116C61-1E9E-45E6-AECC-3BA8B482674C}" srcId="{711D35BD-2FEF-49CC-8218-8E57CAE26E58}" destId="{F3D13584-B5B1-402F-88C1-4AA76FB572BA}" srcOrd="0" destOrd="0" parTransId="{7AD8D9BF-EBB6-4484-A85B-78E2351B66F3}" sibTransId="{80CF65B2-2364-494A-AF60-012E4CEE8CA1}"/>
    <dgm:cxn modelId="{99066E62-E33E-4EF0-8677-39EDD839598E}" type="presOf" srcId="{F520EB87-D324-4354-85E9-113349932221}" destId="{90927FDC-8BD6-44B5-86F1-4250E38DB56C}" srcOrd="1" destOrd="0" presId="urn:microsoft.com/office/officeart/2008/layout/HorizontalMultiLevelHierarchy"/>
    <dgm:cxn modelId="{18A48846-7D58-4C1E-B2DE-EB9D25D482A6}" srcId="{7243C22C-DD2B-4832-BCCC-1103542CC0BB}" destId="{5B4E4F4E-FD18-4397-B425-78C3CFFA718A}" srcOrd="0" destOrd="0" parTransId="{EA714F2E-4BF7-4314-8A0B-0375BC19EB0C}" sibTransId="{6899C56A-71BA-433A-B637-A97C85941156}"/>
    <dgm:cxn modelId="{D3766567-C27F-49DE-9FAF-CE4DB3E4A288}" srcId="{F3D13584-B5B1-402F-88C1-4AA76FB572BA}" destId="{FAE2BC0A-BC14-4294-B19B-F8D1E362A721}" srcOrd="1" destOrd="0" parTransId="{7AE0EC31-6C68-48CF-960E-D63683DD337A}" sibTransId="{6CB17A5C-141C-4F5B-AF6F-1D2BD69AB78F}"/>
    <dgm:cxn modelId="{A5CC5069-34EA-419B-8EE7-563C6ADBB1D0}" type="presOf" srcId="{8E71FD32-26D2-4A7E-A302-45D08FFADA03}" destId="{0F181B39-D175-46C9-963A-89C1BBB04242}" srcOrd="0" destOrd="0" presId="urn:microsoft.com/office/officeart/2008/layout/HorizontalMultiLevelHierarchy"/>
    <dgm:cxn modelId="{5E1ECF4E-5CBB-4870-B1A3-0FC0A309742D}" srcId="{7243C22C-DD2B-4832-BCCC-1103542CC0BB}" destId="{B3957BD6-2EFA-405E-8D65-575ACFB94E2E}" srcOrd="1" destOrd="0" parTransId="{F520EB87-D324-4354-85E9-113349932221}" sibTransId="{3F12AC54-1648-42B2-AECA-13245D88169C}"/>
    <dgm:cxn modelId="{43298F6F-386A-4CBC-8DF7-0FC088C9761B}" type="presOf" srcId="{B998A03B-B2F0-428A-9A68-1C9786AE4C04}" destId="{AAD6784A-A360-4F7B-8C6D-76797CB84B6D}" srcOrd="1" destOrd="0" presId="urn:microsoft.com/office/officeart/2008/layout/HorizontalMultiLevelHierarchy"/>
    <dgm:cxn modelId="{03EFFE51-6478-4998-B235-87D7E1F76616}" type="presOf" srcId="{B72BB255-F735-4F5A-A0B2-DA8975204509}" destId="{52A5BB4D-F449-4E34-AC44-09B060E6D368}" srcOrd="0" destOrd="0" presId="urn:microsoft.com/office/officeart/2008/layout/HorizontalMultiLevelHierarchy"/>
    <dgm:cxn modelId="{068F5C74-2D68-4988-8D34-0FC50A35B3B1}" type="presOf" srcId="{16AB0E6C-A4C3-4049-83B7-8141C666D4F5}" destId="{D566D2EF-5644-4A58-B238-A9F5C69433FA}" srcOrd="0" destOrd="0" presId="urn:microsoft.com/office/officeart/2008/layout/HorizontalMultiLevelHierarchy"/>
    <dgm:cxn modelId="{69531E5A-EB9C-49AA-80FF-B1E6795F9E01}" srcId="{8E71FD32-26D2-4A7E-A302-45D08FFADA03}" destId="{16AB0E6C-A4C3-4049-83B7-8141C666D4F5}" srcOrd="1" destOrd="0" parTransId="{927747FD-172B-4B9B-9843-28DDFCEEFBD3}" sibTransId="{6ECB8131-92D5-4B92-BA1A-AD4BC9593D31}"/>
    <dgm:cxn modelId="{3597C387-1BC7-46FD-AA7B-25BE3B526107}" type="presOf" srcId="{7AD8D9BF-EBB6-4484-A85B-78E2351B66F3}" destId="{CB67ED4F-98ED-4AA8-9999-827BF8F52403}" srcOrd="1" destOrd="0" presId="urn:microsoft.com/office/officeart/2008/layout/HorizontalMultiLevelHierarchy"/>
    <dgm:cxn modelId="{11F7628F-73B7-4600-B6C9-8F3FF13F6912}" type="presOf" srcId="{7243C22C-DD2B-4832-BCCC-1103542CC0BB}" destId="{2936A58B-AF6D-431E-AAC6-C9B658F4D7F7}" srcOrd="0" destOrd="0" presId="urn:microsoft.com/office/officeart/2008/layout/HorizontalMultiLevelHierarchy"/>
    <dgm:cxn modelId="{A6911D93-D6D3-4753-9855-6E8D56E60187}" srcId="{8E71FD32-26D2-4A7E-A302-45D08FFADA03}" destId="{FEE40FA5-D2D7-45E9-9A46-F6DCEF7F1CAA}" srcOrd="0" destOrd="0" parTransId="{6A133FEE-4FF7-43A9-8ABD-A237DECFE2A5}" sibTransId="{7C560E03-9777-42C3-A0F7-1B6A1DD68AC4}"/>
    <dgm:cxn modelId="{4CA4A7A8-6ED3-4437-878C-DFD023403407}" type="presOf" srcId="{EA714F2E-4BF7-4314-8A0B-0375BC19EB0C}" destId="{7F17E0EA-CEA7-40F4-9F8B-5A4648465B92}" srcOrd="1" destOrd="0" presId="urn:microsoft.com/office/officeart/2008/layout/HorizontalMultiLevelHierarchy"/>
    <dgm:cxn modelId="{6F4BADB3-EE11-4FB9-AA54-05F6FF2D2057}" type="presOf" srcId="{7AD8D9BF-EBB6-4484-A85B-78E2351B66F3}" destId="{BC2E273B-D7C7-4A13-86AF-4470CF23BCA7}" srcOrd="0" destOrd="0" presId="urn:microsoft.com/office/officeart/2008/layout/HorizontalMultiLevelHierarchy"/>
    <dgm:cxn modelId="{783144B5-B988-4DB9-B558-945D7AADE931}" type="presOf" srcId="{82FBF9F5-D958-4172-B82B-584C83525BAC}" destId="{F8CD7078-7E59-43AE-9BB2-D3ADA73C7D47}" srcOrd="0" destOrd="0" presId="urn:microsoft.com/office/officeart/2008/layout/HorizontalMultiLevelHierarchy"/>
    <dgm:cxn modelId="{993C4AB5-8C40-48A5-BD71-37320A66E60B}" srcId="{0CE05128-8714-46CD-8454-8C086723923B}" destId="{711D35BD-2FEF-49CC-8218-8E57CAE26E58}" srcOrd="0" destOrd="0" parTransId="{9E25579D-9858-4C7A-8FB7-4DFF62DE472F}" sibTransId="{5D8F6E53-FB83-4D21-B26B-618ABAFBE8CB}"/>
    <dgm:cxn modelId="{A4E0A6B6-52F3-4C7B-A4B5-DF3619666FCA}" type="presOf" srcId="{6A133FEE-4FF7-43A9-8ABD-A237DECFE2A5}" destId="{EEF2F7A2-94F0-4902-AA37-6049A8DE0E0B}" srcOrd="0" destOrd="0" presId="urn:microsoft.com/office/officeart/2008/layout/HorizontalMultiLevelHierarchy"/>
    <dgm:cxn modelId="{ADB56CBC-616E-46B1-8338-18FD4F022707}" type="presOf" srcId="{F3D13584-B5B1-402F-88C1-4AA76FB572BA}" destId="{B19F6C21-9412-450B-8D9D-2BD9E01BC4E0}" srcOrd="0" destOrd="0" presId="urn:microsoft.com/office/officeart/2008/layout/HorizontalMultiLevelHierarchy"/>
    <dgm:cxn modelId="{2ED718BF-AEE4-4F91-9CF4-D125850F23F9}" srcId="{ACE0C8B7-836B-46EE-89EF-E1A19936DD72}" destId="{0CE05128-8714-46CD-8454-8C086723923B}" srcOrd="0" destOrd="0" parTransId="{E5EA3E11-0C94-4188-A716-EC154206D4C7}" sibTransId="{B782E5DA-E769-43E3-944A-766C000A0599}"/>
    <dgm:cxn modelId="{C8923CC2-C4EA-4C76-B41A-480B7F56DE30}" type="presOf" srcId="{7AE0EC31-6C68-48CF-960E-D63683DD337A}" destId="{7AA1F962-CB82-43A4-A18F-DC8278759E39}" srcOrd="0" destOrd="0" presId="urn:microsoft.com/office/officeart/2008/layout/HorizontalMultiLevelHierarchy"/>
    <dgm:cxn modelId="{DEFB67CB-5343-4372-A75E-F115EF979C60}" type="presOf" srcId="{B998A03B-B2F0-428A-9A68-1C9786AE4C04}" destId="{4CB5D5CB-DCBC-447E-A0BC-AA8E4CBB5904}" srcOrd="0" destOrd="0" presId="urn:microsoft.com/office/officeart/2008/layout/HorizontalMultiLevelHierarchy"/>
    <dgm:cxn modelId="{3119FECB-3E24-47E4-8730-7C04816A7BE1}" type="presOf" srcId="{FEE40FA5-D2D7-45E9-9A46-F6DCEF7F1CAA}" destId="{217180C2-D538-4BF6-98B5-77E9D600D6F7}" srcOrd="0" destOrd="0" presId="urn:microsoft.com/office/officeart/2008/layout/HorizontalMultiLevelHierarchy"/>
    <dgm:cxn modelId="{69ED77D3-02F0-4174-A1DC-8A7A255DB11D}" type="presOf" srcId="{7B3E980A-3C9B-4B92-89E6-A4C1DBEEF02C}" destId="{22ED30BC-08E5-423F-9B82-AFE55D3FFCA4}" srcOrd="1" destOrd="0" presId="urn:microsoft.com/office/officeart/2008/layout/HorizontalMultiLevelHierarchy"/>
    <dgm:cxn modelId="{D813BBDD-F972-4348-B73B-26F13CBC7C84}" type="presOf" srcId="{7AE0EC31-6C68-48CF-960E-D63683DD337A}" destId="{B32C5317-71BE-4EDA-ACF0-14ED4D0B2E1E}" srcOrd="1" destOrd="0" presId="urn:microsoft.com/office/officeart/2008/layout/HorizontalMultiLevelHierarchy"/>
    <dgm:cxn modelId="{813464DE-59DC-497E-8AB6-5349B2EE060D}" type="presOf" srcId="{82FBF9F5-D958-4172-B82B-584C83525BAC}" destId="{6AF96E14-CEBC-4238-8F6E-5840BD7A0DC5}" srcOrd="1" destOrd="0" presId="urn:microsoft.com/office/officeart/2008/layout/HorizontalMultiLevelHierarchy"/>
    <dgm:cxn modelId="{0DB568E3-F125-4970-82EE-2BEC626B0110}" type="presOf" srcId="{6A133FEE-4FF7-43A9-8ABD-A237DECFE2A5}" destId="{79FC48CE-D032-4909-A5CD-EEE1584F9E47}" srcOrd="1" destOrd="0" presId="urn:microsoft.com/office/officeart/2008/layout/HorizontalMultiLevelHierarchy"/>
    <dgm:cxn modelId="{A4376CE9-DD26-42E8-BA7F-21FC27C34173}" type="presOf" srcId="{ACE0C8B7-836B-46EE-89EF-E1A19936DD72}" destId="{5B8769B8-D2DA-4CCE-AC7E-C27051D4F105}" srcOrd="0" destOrd="0" presId="urn:microsoft.com/office/officeart/2008/layout/HorizontalMultiLevelHierarchy"/>
    <dgm:cxn modelId="{915569EB-413A-494E-A164-77868D85B341}" type="presOf" srcId="{927747FD-172B-4B9B-9843-28DDFCEEFBD3}" destId="{41A74989-D8A2-48B8-848C-270CBB88D72D}" srcOrd="0" destOrd="0" presId="urn:microsoft.com/office/officeart/2008/layout/HorizontalMultiLevelHierarchy"/>
    <dgm:cxn modelId="{B514CCEC-2207-4AEC-B674-E8C1BEE49AAC}" srcId="{F3D13584-B5B1-402F-88C1-4AA76FB572BA}" destId="{B72BB255-F735-4F5A-A0B2-DA8975204509}" srcOrd="0" destOrd="0" parTransId="{B998A03B-B2F0-428A-9A68-1C9786AE4C04}" sibTransId="{1E070D22-F915-432A-80B2-5AC6C0EF4222}"/>
    <dgm:cxn modelId="{CB22E6F0-84A8-49F7-A687-FBA223F7546F}" type="presOf" srcId="{9E25579D-9858-4C7A-8FB7-4DFF62DE472F}" destId="{B8BB3194-A16C-40D3-BAD1-2622FA2D0909}" srcOrd="0" destOrd="0" presId="urn:microsoft.com/office/officeart/2008/layout/HorizontalMultiLevelHierarchy"/>
    <dgm:cxn modelId="{19E049F1-D63C-4DB2-ACF9-435689E5003F}" type="presOf" srcId="{7B3E980A-3C9B-4B92-89E6-A4C1DBEEF02C}" destId="{118F371E-8A03-46B8-9942-B744311FC53D}" srcOrd="0" destOrd="0" presId="urn:microsoft.com/office/officeart/2008/layout/HorizontalMultiLevelHierarchy"/>
    <dgm:cxn modelId="{C46AE4F1-0789-43AE-A8B3-789858899141}" type="presOf" srcId="{EA714F2E-4BF7-4314-8A0B-0375BC19EB0C}" destId="{A83EFA92-CC41-4C80-99EB-8B3A21F7B9D3}" srcOrd="0" destOrd="0" presId="urn:microsoft.com/office/officeart/2008/layout/HorizontalMultiLevelHierarchy"/>
    <dgm:cxn modelId="{2E3430F2-D424-4C58-8D9D-12813B620421}" type="presOf" srcId="{F520EB87-D324-4354-85E9-113349932221}" destId="{9C08812D-577F-462D-8DC2-ACABDDA05D3F}" srcOrd="0" destOrd="0" presId="urn:microsoft.com/office/officeart/2008/layout/HorizontalMultiLevelHierarchy"/>
    <dgm:cxn modelId="{D18F70F2-FA0B-40B5-B092-B5C0AE95FCF5}" srcId="{0CE05128-8714-46CD-8454-8C086723923B}" destId="{8E71FD32-26D2-4A7E-A302-45D08FFADA03}" srcOrd="1" destOrd="0" parTransId="{7B3E980A-3C9B-4B92-89E6-A4C1DBEEF02C}" sibTransId="{7FC88CFE-C1AC-4581-BFBC-79163D93D620}"/>
    <dgm:cxn modelId="{FADCB7F5-A7B6-4E0F-A869-F71EF84483DE}" type="presOf" srcId="{9E25579D-9858-4C7A-8FB7-4DFF62DE472F}" destId="{E992D2B4-B684-4704-9F7B-83B78607705B}" srcOrd="1" destOrd="0" presId="urn:microsoft.com/office/officeart/2008/layout/HorizontalMultiLevelHierarchy"/>
    <dgm:cxn modelId="{49BB08E7-CA7E-4CC8-A078-E6710673AD74}" type="presParOf" srcId="{5B8769B8-D2DA-4CCE-AC7E-C27051D4F105}" destId="{DEB2710E-F76E-4494-81C8-1DE8B9B72D06}" srcOrd="0" destOrd="0" presId="urn:microsoft.com/office/officeart/2008/layout/HorizontalMultiLevelHierarchy"/>
    <dgm:cxn modelId="{FDFE3BA5-DA09-4D7A-B4E8-2ED1C0E81B94}" type="presParOf" srcId="{DEB2710E-F76E-4494-81C8-1DE8B9B72D06}" destId="{8EF07385-9BD7-48E8-B935-AB1590315277}" srcOrd="0" destOrd="0" presId="urn:microsoft.com/office/officeart/2008/layout/HorizontalMultiLevelHierarchy"/>
    <dgm:cxn modelId="{53011374-EAB7-44F3-8C3F-163B03325481}" type="presParOf" srcId="{DEB2710E-F76E-4494-81C8-1DE8B9B72D06}" destId="{1EFFEAA1-8C2F-4F67-803F-332F2EAD6EFC}" srcOrd="1" destOrd="0" presId="urn:microsoft.com/office/officeart/2008/layout/HorizontalMultiLevelHierarchy"/>
    <dgm:cxn modelId="{709A3C4E-4D11-44E9-9153-A8745074B03E}" type="presParOf" srcId="{1EFFEAA1-8C2F-4F67-803F-332F2EAD6EFC}" destId="{B8BB3194-A16C-40D3-BAD1-2622FA2D0909}" srcOrd="0" destOrd="0" presId="urn:microsoft.com/office/officeart/2008/layout/HorizontalMultiLevelHierarchy"/>
    <dgm:cxn modelId="{EF1B9777-8012-4CD2-873C-3D5CAC118F68}" type="presParOf" srcId="{B8BB3194-A16C-40D3-BAD1-2622FA2D0909}" destId="{E992D2B4-B684-4704-9F7B-83B78607705B}" srcOrd="0" destOrd="0" presId="urn:microsoft.com/office/officeart/2008/layout/HorizontalMultiLevelHierarchy"/>
    <dgm:cxn modelId="{72A511E4-047C-4188-9FC3-13EB8597AEF2}" type="presParOf" srcId="{1EFFEAA1-8C2F-4F67-803F-332F2EAD6EFC}" destId="{66605E72-AD6E-4B4E-A7F8-19C6610C8DFD}" srcOrd="1" destOrd="0" presId="urn:microsoft.com/office/officeart/2008/layout/HorizontalMultiLevelHierarchy"/>
    <dgm:cxn modelId="{3FE42270-BFBE-47A9-A4DB-8F6E044268AB}" type="presParOf" srcId="{66605E72-AD6E-4B4E-A7F8-19C6610C8DFD}" destId="{FB9B3C55-4BCF-4B2B-AD5A-148A2667BEC0}" srcOrd="0" destOrd="0" presId="urn:microsoft.com/office/officeart/2008/layout/HorizontalMultiLevelHierarchy"/>
    <dgm:cxn modelId="{4811DBA7-300F-4B8D-B73C-8AE3CA5C14D4}" type="presParOf" srcId="{66605E72-AD6E-4B4E-A7F8-19C6610C8DFD}" destId="{1CFF1587-2E78-4564-B29C-5C871DA54E73}" srcOrd="1" destOrd="0" presId="urn:microsoft.com/office/officeart/2008/layout/HorizontalMultiLevelHierarchy"/>
    <dgm:cxn modelId="{BC5796C1-F13E-4F3A-93E2-59C4F6B8C8D9}" type="presParOf" srcId="{1CFF1587-2E78-4564-B29C-5C871DA54E73}" destId="{BC2E273B-D7C7-4A13-86AF-4470CF23BCA7}" srcOrd="0" destOrd="0" presId="urn:microsoft.com/office/officeart/2008/layout/HorizontalMultiLevelHierarchy"/>
    <dgm:cxn modelId="{3334BC1C-0E8C-4B70-8E9C-270BBAF1B259}" type="presParOf" srcId="{BC2E273B-D7C7-4A13-86AF-4470CF23BCA7}" destId="{CB67ED4F-98ED-4AA8-9999-827BF8F52403}" srcOrd="0" destOrd="0" presId="urn:microsoft.com/office/officeart/2008/layout/HorizontalMultiLevelHierarchy"/>
    <dgm:cxn modelId="{C385E8E6-5630-4E14-B3E9-B9FD80C3D99F}" type="presParOf" srcId="{1CFF1587-2E78-4564-B29C-5C871DA54E73}" destId="{868FC02B-D55C-4D8F-B779-E4F3D1674EB5}" srcOrd="1" destOrd="0" presId="urn:microsoft.com/office/officeart/2008/layout/HorizontalMultiLevelHierarchy"/>
    <dgm:cxn modelId="{2717E902-6A6B-471D-850E-324EBB006F24}" type="presParOf" srcId="{868FC02B-D55C-4D8F-B779-E4F3D1674EB5}" destId="{B19F6C21-9412-450B-8D9D-2BD9E01BC4E0}" srcOrd="0" destOrd="0" presId="urn:microsoft.com/office/officeart/2008/layout/HorizontalMultiLevelHierarchy"/>
    <dgm:cxn modelId="{FAD67AC3-AE66-4306-B77C-CC5161CC3DDF}" type="presParOf" srcId="{868FC02B-D55C-4D8F-B779-E4F3D1674EB5}" destId="{8915F1F2-133C-4EEF-B345-BE5CD84E4504}" srcOrd="1" destOrd="0" presId="urn:microsoft.com/office/officeart/2008/layout/HorizontalMultiLevelHierarchy"/>
    <dgm:cxn modelId="{6F85336C-B4CE-4337-8BCC-7664D3EFAB37}" type="presParOf" srcId="{8915F1F2-133C-4EEF-B345-BE5CD84E4504}" destId="{4CB5D5CB-DCBC-447E-A0BC-AA8E4CBB5904}" srcOrd="0" destOrd="0" presId="urn:microsoft.com/office/officeart/2008/layout/HorizontalMultiLevelHierarchy"/>
    <dgm:cxn modelId="{8A5477F8-A948-4FA8-BD19-991CC6EE272F}" type="presParOf" srcId="{4CB5D5CB-DCBC-447E-A0BC-AA8E4CBB5904}" destId="{AAD6784A-A360-4F7B-8C6D-76797CB84B6D}" srcOrd="0" destOrd="0" presId="urn:microsoft.com/office/officeart/2008/layout/HorizontalMultiLevelHierarchy"/>
    <dgm:cxn modelId="{CA46B07A-3F5E-41A0-BC31-B5CD456D39C4}" type="presParOf" srcId="{8915F1F2-133C-4EEF-B345-BE5CD84E4504}" destId="{BD985601-6B1D-41AC-90BB-47F565F802A1}" srcOrd="1" destOrd="0" presId="urn:microsoft.com/office/officeart/2008/layout/HorizontalMultiLevelHierarchy"/>
    <dgm:cxn modelId="{BA13BBEF-22FC-410E-982E-7BF1F94501BF}" type="presParOf" srcId="{BD985601-6B1D-41AC-90BB-47F565F802A1}" destId="{52A5BB4D-F449-4E34-AC44-09B060E6D368}" srcOrd="0" destOrd="0" presId="urn:microsoft.com/office/officeart/2008/layout/HorizontalMultiLevelHierarchy"/>
    <dgm:cxn modelId="{27AEFCF1-87AA-4A87-851E-31F7BA56BB88}" type="presParOf" srcId="{BD985601-6B1D-41AC-90BB-47F565F802A1}" destId="{1B985F7C-9AE5-4537-8E1B-0E2B5745C060}" srcOrd="1" destOrd="0" presId="urn:microsoft.com/office/officeart/2008/layout/HorizontalMultiLevelHierarchy"/>
    <dgm:cxn modelId="{E86E1C61-A35B-4896-AFF6-61F364FD1110}" type="presParOf" srcId="{8915F1F2-133C-4EEF-B345-BE5CD84E4504}" destId="{7AA1F962-CB82-43A4-A18F-DC8278759E39}" srcOrd="2" destOrd="0" presId="urn:microsoft.com/office/officeart/2008/layout/HorizontalMultiLevelHierarchy"/>
    <dgm:cxn modelId="{E1347CF8-DD50-4140-8B45-CAA349451ED1}" type="presParOf" srcId="{7AA1F962-CB82-43A4-A18F-DC8278759E39}" destId="{B32C5317-71BE-4EDA-ACF0-14ED4D0B2E1E}" srcOrd="0" destOrd="0" presId="urn:microsoft.com/office/officeart/2008/layout/HorizontalMultiLevelHierarchy"/>
    <dgm:cxn modelId="{4E3DB7E0-EE2B-476E-B994-754F5D98C47C}" type="presParOf" srcId="{8915F1F2-133C-4EEF-B345-BE5CD84E4504}" destId="{06FDF230-8144-44A1-8D0A-FF68AAEA5E98}" srcOrd="3" destOrd="0" presId="urn:microsoft.com/office/officeart/2008/layout/HorizontalMultiLevelHierarchy"/>
    <dgm:cxn modelId="{7ABF2160-5B74-4423-B179-4B797A9AFFF5}" type="presParOf" srcId="{06FDF230-8144-44A1-8D0A-FF68AAEA5E98}" destId="{742A98CB-2C24-4DA0-886D-D04110553F51}" srcOrd="0" destOrd="0" presId="urn:microsoft.com/office/officeart/2008/layout/HorizontalMultiLevelHierarchy"/>
    <dgm:cxn modelId="{23902FB1-5343-4872-BA8D-A50FABBABDC3}" type="presParOf" srcId="{06FDF230-8144-44A1-8D0A-FF68AAEA5E98}" destId="{48FCDE67-9DBC-4218-A62A-F8D40247C4C7}" srcOrd="1" destOrd="0" presId="urn:microsoft.com/office/officeart/2008/layout/HorizontalMultiLevelHierarchy"/>
    <dgm:cxn modelId="{74E7D838-6E13-4EF0-8C0B-65263C4CA4AE}" type="presParOf" srcId="{1CFF1587-2E78-4564-B29C-5C871DA54E73}" destId="{F8CD7078-7E59-43AE-9BB2-D3ADA73C7D47}" srcOrd="2" destOrd="0" presId="urn:microsoft.com/office/officeart/2008/layout/HorizontalMultiLevelHierarchy"/>
    <dgm:cxn modelId="{6846A637-E82C-4D32-9788-E7109A0FA402}" type="presParOf" srcId="{F8CD7078-7E59-43AE-9BB2-D3ADA73C7D47}" destId="{6AF96E14-CEBC-4238-8F6E-5840BD7A0DC5}" srcOrd="0" destOrd="0" presId="urn:microsoft.com/office/officeart/2008/layout/HorizontalMultiLevelHierarchy"/>
    <dgm:cxn modelId="{610D8ADD-DE61-4DC2-ABC8-26DBC127C586}" type="presParOf" srcId="{1CFF1587-2E78-4564-B29C-5C871DA54E73}" destId="{286378CF-E59A-4D3E-B448-232728F15B05}" srcOrd="3" destOrd="0" presId="urn:microsoft.com/office/officeart/2008/layout/HorizontalMultiLevelHierarchy"/>
    <dgm:cxn modelId="{9E321DD7-CDD0-4F26-84E8-EBE3D2E77929}" type="presParOf" srcId="{286378CF-E59A-4D3E-B448-232728F15B05}" destId="{2936A58B-AF6D-431E-AAC6-C9B658F4D7F7}" srcOrd="0" destOrd="0" presId="urn:microsoft.com/office/officeart/2008/layout/HorizontalMultiLevelHierarchy"/>
    <dgm:cxn modelId="{E9553FBB-9058-4E0C-96A4-DD73B4508DA3}" type="presParOf" srcId="{286378CF-E59A-4D3E-B448-232728F15B05}" destId="{247F9554-22CE-491C-92EA-160170956A0B}" srcOrd="1" destOrd="0" presId="urn:microsoft.com/office/officeart/2008/layout/HorizontalMultiLevelHierarchy"/>
    <dgm:cxn modelId="{7DD972FB-9012-411E-A462-7E617617A80E}" type="presParOf" srcId="{247F9554-22CE-491C-92EA-160170956A0B}" destId="{A83EFA92-CC41-4C80-99EB-8B3A21F7B9D3}" srcOrd="0" destOrd="0" presId="urn:microsoft.com/office/officeart/2008/layout/HorizontalMultiLevelHierarchy"/>
    <dgm:cxn modelId="{0D5C6255-2531-4CC8-86D3-CBA80EFBB903}" type="presParOf" srcId="{A83EFA92-CC41-4C80-99EB-8B3A21F7B9D3}" destId="{7F17E0EA-CEA7-40F4-9F8B-5A4648465B92}" srcOrd="0" destOrd="0" presId="urn:microsoft.com/office/officeart/2008/layout/HorizontalMultiLevelHierarchy"/>
    <dgm:cxn modelId="{EBFD8951-EF0D-48B5-A025-3BDAEE4518E9}" type="presParOf" srcId="{247F9554-22CE-491C-92EA-160170956A0B}" destId="{4F390817-3269-4473-A908-BE8697CB46D0}" srcOrd="1" destOrd="0" presId="urn:microsoft.com/office/officeart/2008/layout/HorizontalMultiLevelHierarchy"/>
    <dgm:cxn modelId="{C21AF115-BBF6-45F7-8605-94940B0D011B}" type="presParOf" srcId="{4F390817-3269-4473-A908-BE8697CB46D0}" destId="{9FEF24A9-7364-4403-BC37-FF1C197F3396}" srcOrd="0" destOrd="0" presId="urn:microsoft.com/office/officeart/2008/layout/HorizontalMultiLevelHierarchy"/>
    <dgm:cxn modelId="{82515388-EC1D-48C1-BCD9-F2FAEE0ECC80}" type="presParOf" srcId="{4F390817-3269-4473-A908-BE8697CB46D0}" destId="{225ED7C2-077F-40B8-8FD9-B4CE6103A306}" srcOrd="1" destOrd="0" presId="urn:microsoft.com/office/officeart/2008/layout/HorizontalMultiLevelHierarchy"/>
    <dgm:cxn modelId="{2C27CE68-D748-4F64-A075-85F53120939B}" type="presParOf" srcId="{247F9554-22CE-491C-92EA-160170956A0B}" destId="{9C08812D-577F-462D-8DC2-ACABDDA05D3F}" srcOrd="2" destOrd="0" presId="urn:microsoft.com/office/officeart/2008/layout/HorizontalMultiLevelHierarchy"/>
    <dgm:cxn modelId="{2ABEC154-1F0A-41CC-9969-C8D6339D6CAD}" type="presParOf" srcId="{9C08812D-577F-462D-8DC2-ACABDDA05D3F}" destId="{90927FDC-8BD6-44B5-86F1-4250E38DB56C}" srcOrd="0" destOrd="0" presId="urn:microsoft.com/office/officeart/2008/layout/HorizontalMultiLevelHierarchy"/>
    <dgm:cxn modelId="{8E181311-509A-4C89-BF4D-B6BDF01C9713}" type="presParOf" srcId="{247F9554-22CE-491C-92EA-160170956A0B}" destId="{567979F9-9FFB-4A43-9DFF-50E49D966969}" srcOrd="3" destOrd="0" presId="urn:microsoft.com/office/officeart/2008/layout/HorizontalMultiLevelHierarchy"/>
    <dgm:cxn modelId="{143DE341-8AF4-46B1-B466-7A54053B8D5D}" type="presParOf" srcId="{567979F9-9FFB-4A43-9DFF-50E49D966969}" destId="{06708F78-4D8F-4B3E-8413-6CBADA29232C}" srcOrd="0" destOrd="0" presId="urn:microsoft.com/office/officeart/2008/layout/HorizontalMultiLevelHierarchy"/>
    <dgm:cxn modelId="{9C23BEB4-1DCE-4179-99F0-08B9A4DC5573}" type="presParOf" srcId="{567979F9-9FFB-4A43-9DFF-50E49D966969}" destId="{501C1270-F7E2-4B95-8BDD-5A79D2311EB9}" srcOrd="1" destOrd="0" presId="urn:microsoft.com/office/officeart/2008/layout/HorizontalMultiLevelHierarchy"/>
    <dgm:cxn modelId="{13B3C1D9-285F-4374-AB84-2C30F1A3DC19}" type="presParOf" srcId="{1EFFEAA1-8C2F-4F67-803F-332F2EAD6EFC}" destId="{118F371E-8A03-46B8-9942-B744311FC53D}" srcOrd="2" destOrd="0" presId="urn:microsoft.com/office/officeart/2008/layout/HorizontalMultiLevelHierarchy"/>
    <dgm:cxn modelId="{66F1E2BC-771B-4CC4-9545-7C8B9198444B}" type="presParOf" srcId="{118F371E-8A03-46B8-9942-B744311FC53D}" destId="{22ED30BC-08E5-423F-9B82-AFE55D3FFCA4}" srcOrd="0" destOrd="0" presId="urn:microsoft.com/office/officeart/2008/layout/HorizontalMultiLevelHierarchy"/>
    <dgm:cxn modelId="{F36EE16E-13AC-4D11-A494-E8160F2D7912}" type="presParOf" srcId="{1EFFEAA1-8C2F-4F67-803F-332F2EAD6EFC}" destId="{66B976DD-216F-408D-BF0A-40DCE774E97A}" srcOrd="3" destOrd="0" presId="urn:microsoft.com/office/officeart/2008/layout/HorizontalMultiLevelHierarchy"/>
    <dgm:cxn modelId="{6B6E2FEA-1754-448A-B638-5D7EBE8D4269}" type="presParOf" srcId="{66B976DD-216F-408D-BF0A-40DCE774E97A}" destId="{0F181B39-D175-46C9-963A-89C1BBB04242}" srcOrd="0" destOrd="0" presId="urn:microsoft.com/office/officeart/2008/layout/HorizontalMultiLevelHierarchy"/>
    <dgm:cxn modelId="{B11FEB32-1B59-4564-986D-B161CE80BA34}" type="presParOf" srcId="{66B976DD-216F-408D-BF0A-40DCE774E97A}" destId="{2269440E-8D99-438C-BD2B-02545DC2B06B}" srcOrd="1" destOrd="0" presId="urn:microsoft.com/office/officeart/2008/layout/HorizontalMultiLevelHierarchy"/>
    <dgm:cxn modelId="{56017CDE-F3ED-4408-8D6C-6226B016AFE2}" type="presParOf" srcId="{2269440E-8D99-438C-BD2B-02545DC2B06B}" destId="{EEF2F7A2-94F0-4902-AA37-6049A8DE0E0B}" srcOrd="0" destOrd="0" presId="urn:microsoft.com/office/officeart/2008/layout/HorizontalMultiLevelHierarchy"/>
    <dgm:cxn modelId="{D1EF1946-D16D-4BAA-8F25-2D79D81CA7F0}" type="presParOf" srcId="{EEF2F7A2-94F0-4902-AA37-6049A8DE0E0B}" destId="{79FC48CE-D032-4909-A5CD-EEE1584F9E47}" srcOrd="0" destOrd="0" presId="urn:microsoft.com/office/officeart/2008/layout/HorizontalMultiLevelHierarchy"/>
    <dgm:cxn modelId="{974EC22F-7C95-4462-8BC0-DE026C97CC12}" type="presParOf" srcId="{2269440E-8D99-438C-BD2B-02545DC2B06B}" destId="{249CF279-480B-45E2-95AE-668D137BD751}" srcOrd="1" destOrd="0" presId="urn:microsoft.com/office/officeart/2008/layout/HorizontalMultiLevelHierarchy"/>
    <dgm:cxn modelId="{B3669898-A5B2-4C4B-8789-6B473376351E}" type="presParOf" srcId="{249CF279-480B-45E2-95AE-668D137BD751}" destId="{217180C2-D538-4BF6-98B5-77E9D600D6F7}" srcOrd="0" destOrd="0" presId="urn:microsoft.com/office/officeart/2008/layout/HorizontalMultiLevelHierarchy"/>
    <dgm:cxn modelId="{C28E91A9-A35F-4B56-8394-E4F34331F900}" type="presParOf" srcId="{249CF279-480B-45E2-95AE-668D137BD751}" destId="{EB77AAD6-7FB4-46B2-851E-B55A3FE68E8F}" srcOrd="1" destOrd="0" presId="urn:microsoft.com/office/officeart/2008/layout/HorizontalMultiLevelHierarchy"/>
    <dgm:cxn modelId="{DA668BE3-693C-4CCE-99D6-C0338617D2F6}" type="presParOf" srcId="{2269440E-8D99-438C-BD2B-02545DC2B06B}" destId="{41A74989-D8A2-48B8-848C-270CBB88D72D}" srcOrd="2" destOrd="0" presId="urn:microsoft.com/office/officeart/2008/layout/HorizontalMultiLevelHierarchy"/>
    <dgm:cxn modelId="{0DB9385A-7CED-4600-9B90-CB6B088BDD84}" type="presParOf" srcId="{41A74989-D8A2-48B8-848C-270CBB88D72D}" destId="{AD1EFBBD-4E2D-462D-AEF2-05835E642844}" srcOrd="0" destOrd="0" presId="urn:microsoft.com/office/officeart/2008/layout/HorizontalMultiLevelHierarchy"/>
    <dgm:cxn modelId="{24BE8641-568B-44C1-B1E0-FE4CF6AA2729}" type="presParOf" srcId="{2269440E-8D99-438C-BD2B-02545DC2B06B}" destId="{233B2D1D-5D86-4F1D-A2D8-76C39F586960}" srcOrd="3" destOrd="0" presId="urn:microsoft.com/office/officeart/2008/layout/HorizontalMultiLevelHierarchy"/>
    <dgm:cxn modelId="{416C2114-C041-418B-A236-A31A214D7805}" type="presParOf" srcId="{233B2D1D-5D86-4F1D-A2D8-76C39F586960}" destId="{D566D2EF-5644-4A58-B238-A9F5C69433FA}" srcOrd="0" destOrd="0" presId="urn:microsoft.com/office/officeart/2008/layout/HorizontalMultiLevelHierarchy"/>
    <dgm:cxn modelId="{A731D955-DFF7-413F-84FE-AF4FB31A872C}" type="presParOf" srcId="{233B2D1D-5D86-4F1D-A2D8-76C39F586960}" destId="{A6B198CD-D87A-421C-8206-FA818556430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8E5195-ADE7-4A41-AC62-4FB4C156A29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6DA1653D-70A9-4A3C-8AC7-60738B47B399}">
      <dgm:prSet phldrT="[Text]"/>
      <dgm:spPr/>
      <dgm:t>
        <a:bodyPr/>
        <a:lstStyle/>
        <a:p>
          <a:r>
            <a:rPr lang="cs-CZ" dirty="0"/>
            <a:t>Regresní analýza</a:t>
          </a:r>
        </a:p>
      </dgm:t>
    </dgm:pt>
    <dgm:pt modelId="{B3F6A5F2-BF00-401A-BF70-300D066A88C7}" type="parTrans" cxnId="{792F1431-4853-4285-8BF2-5F041F5910C4}">
      <dgm:prSet/>
      <dgm:spPr/>
      <dgm:t>
        <a:bodyPr/>
        <a:lstStyle/>
        <a:p>
          <a:endParaRPr lang="cs-CZ"/>
        </a:p>
      </dgm:t>
    </dgm:pt>
    <dgm:pt modelId="{D00099DA-2EBA-4BBD-AE5C-AEBA620F2901}" type="sibTrans" cxnId="{792F1431-4853-4285-8BF2-5F041F5910C4}">
      <dgm:prSet/>
      <dgm:spPr/>
      <dgm:t>
        <a:bodyPr/>
        <a:lstStyle/>
        <a:p>
          <a:endParaRPr lang="cs-CZ"/>
        </a:p>
      </dgm:t>
    </dgm:pt>
    <dgm:pt modelId="{C7429EE9-0387-488A-8883-A903BC18B2FD}">
      <dgm:prSet phldrT="[Text]"/>
      <dgm:spPr/>
      <dgm:t>
        <a:bodyPr/>
        <a:lstStyle/>
        <a:p>
          <a:r>
            <a:rPr lang="cs-CZ" dirty="0"/>
            <a:t>Lineární regrese</a:t>
          </a:r>
        </a:p>
      </dgm:t>
    </dgm:pt>
    <dgm:pt modelId="{903BCA2A-7B22-4BC4-BAA8-C8475EA530D6}" type="parTrans" cxnId="{881F8ACA-58E8-4DEF-8BAB-3B2B38A09976}">
      <dgm:prSet/>
      <dgm:spPr/>
      <dgm:t>
        <a:bodyPr/>
        <a:lstStyle/>
        <a:p>
          <a:endParaRPr lang="cs-CZ"/>
        </a:p>
      </dgm:t>
    </dgm:pt>
    <dgm:pt modelId="{324AF89D-F162-45AE-8926-931292646A1A}" type="sibTrans" cxnId="{881F8ACA-58E8-4DEF-8BAB-3B2B38A09976}">
      <dgm:prSet/>
      <dgm:spPr/>
      <dgm:t>
        <a:bodyPr/>
        <a:lstStyle/>
        <a:p>
          <a:endParaRPr lang="cs-CZ"/>
        </a:p>
      </dgm:t>
    </dgm:pt>
    <dgm:pt modelId="{B9D7D146-61C8-4E04-9E4A-AAF3A06A1E79}">
      <dgm:prSet phldrT="[Text]"/>
      <dgm:spPr/>
      <dgm:t>
        <a:bodyPr/>
        <a:lstStyle/>
        <a:p>
          <a:r>
            <a:rPr lang="cs-CZ" dirty="0"/>
            <a:t>Jednoduchá lineární r.</a:t>
          </a:r>
        </a:p>
      </dgm:t>
    </dgm:pt>
    <dgm:pt modelId="{F007DBD9-F974-4B2D-A1CC-FEDEC4D0325E}" type="parTrans" cxnId="{CD83681C-74BD-4AA3-B5C1-5734BE64ADC9}">
      <dgm:prSet/>
      <dgm:spPr/>
      <dgm:t>
        <a:bodyPr/>
        <a:lstStyle/>
        <a:p>
          <a:endParaRPr lang="cs-CZ"/>
        </a:p>
      </dgm:t>
    </dgm:pt>
    <dgm:pt modelId="{F1BE3C11-DD57-4187-9C62-7AFC24E11C9B}" type="sibTrans" cxnId="{CD83681C-74BD-4AA3-B5C1-5734BE64ADC9}">
      <dgm:prSet/>
      <dgm:spPr/>
      <dgm:t>
        <a:bodyPr/>
        <a:lstStyle/>
        <a:p>
          <a:endParaRPr lang="cs-CZ"/>
        </a:p>
      </dgm:t>
    </dgm:pt>
    <dgm:pt modelId="{C6D15133-F387-4A30-84EE-5A40E420D5E4}">
      <dgm:prSet phldrT="[Text]"/>
      <dgm:spPr/>
      <dgm:t>
        <a:bodyPr/>
        <a:lstStyle/>
        <a:p>
          <a:r>
            <a:rPr lang="cs-CZ" dirty="0"/>
            <a:t>Vícenásobná lineární r.</a:t>
          </a:r>
        </a:p>
      </dgm:t>
    </dgm:pt>
    <dgm:pt modelId="{FCC91862-2A7A-43FF-9464-F6D897BBD283}" type="parTrans" cxnId="{0A94BC65-CB5C-434E-BDC3-32CE92C73C61}">
      <dgm:prSet/>
      <dgm:spPr/>
      <dgm:t>
        <a:bodyPr/>
        <a:lstStyle/>
        <a:p>
          <a:endParaRPr lang="cs-CZ"/>
        </a:p>
      </dgm:t>
    </dgm:pt>
    <dgm:pt modelId="{63AB03AD-A784-4C55-83CD-FC28E30EDB9B}" type="sibTrans" cxnId="{0A94BC65-CB5C-434E-BDC3-32CE92C73C61}">
      <dgm:prSet/>
      <dgm:spPr/>
      <dgm:t>
        <a:bodyPr/>
        <a:lstStyle/>
        <a:p>
          <a:endParaRPr lang="cs-CZ"/>
        </a:p>
      </dgm:t>
    </dgm:pt>
    <dgm:pt modelId="{1B4DF73B-2C0F-4110-9854-E96313F9E595}">
      <dgm:prSet phldrT="[Text]"/>
      <dgm:spPr/>
      <dgm:t>
        <a:bodyPr/>
        <a:lstStyle/>
        <a:p>
          <a:r>
            <a:rPr lang="cs-CZ" dirty="0"/>
            <a:t>Nelineární regrese</a:t>
          </a:r>
        </a:p>
      </dgm:t>
    </dgm:pt>
    <dgm:pt modelId="{08DA6C2F-EB5D-4E02-8C8B-549B12333560}" type="parTrans" cxnId="{89B5929E-0520-478E-9150-9D4FAAB588A5}">
      <dgm:prSet/>
      <dgm:spPr/>
      <dgm:t>
        <a:bodyPr/>
        <a:lstStyle/>
        <a:p>
          <a:endParaRPr lang="cs-CZ"/>
        </a:p>
      </dgm:t>
    </dgm:pt>
    <dgm:pt modelId="{FB64C68E-FB81-4D68-B036-E2844D522A69}" type="sibTrans" cxnId="{89B5929E-0520-478E-9150-9D4FAAB588A5}">
      <dgm:prSet/>
      <dgm:spPr/>
      <dgm:t>
        <a:bodyPr/>
        <a:lstStyle/>
        <a:p>
          <a:endParaRPr lang="cs-CZ"/>
        </a:p>
      </dgm:t>
    </dgm:pt>
    <dgm:pt modelId="{7130C2DE-2A50-465B-84CC-F5AFCD019874}">
      <dgm:prSet phldrT="[Text]"/>
      <dgm:spPr/>
      <dgm:t>
        <a:bodyPr/>
        <a:lstStyle/>
        <a:p>
          <a:r>
            <a:rPr lang="cs-CZ" dirty="0"/>
            <a:t>Polynomiální regrese</a:t>
          </a:r>
        </a:p>
      </dgm:t>
    </dgm:pt>
    <dgm:pt modelId="{1DCC5693-4F38-4D40-96BD-15A10FA8B036}" type="parTrans" cxnId="{5BB20651-107F-47EF-A9B8-4E0E25F86C92}">
      <dgm:prSet/>
      <dgm:spPr/>
      <dgm:t>
        <a:bodyPr/>
        <a:lstStyle/>
        <a:p>
          <a:endParaRPr lang="cs-CZ"/>
        </a:p>
      </dgm:t>
    </dgm:pt>
    <dgm:pt modelId="{BEA66392-A970-4837-B4FB-653411E1062E}" type="sibTrans" cxnId="{5BB20651-107F-47EF-A9B8-4E0E25F86C92}">
      <dgm:prSet/>
      <dgm:spPr/>
      <dgm:t>
        <a:bodyPr/>
        <a:lstStyle/>
        <a:p>
          <a:endParaRPr lang="cs-CZ"/>
        </a:p>
      </dgm:t>
    </dgm:pt>
    <dgm:pt modelId="{13F45695-2014-4F3D-B17E-234245102201}">
      <dgm:prSet phldrT="[Text]"/>
      <dgm:spPr/>
      <dgm:t>
        <a:bodyPr/>
        <a:lstStyle/>
        <a:p>
          <a:r>
            <a:rPr lang="cs-CZ" dirty="0"/>
            <a:t>Exponenciální regrese</a:t>
          </a:r>
        </a:p>
      </dgm:t>
    </dgm:pt>
    <dgm:pt modelId="{34693658-3B25-4C06-AD24-BF889C2F0B06}" type="parTrans" cxnId="{5486F335-B673-4808-9BF8-2515F288947B}">
      <dgm:prSet/>
      <dgm:spPr/>
      <dgm:t>
        <a:bodyPr/>
        <a:lstStyle/>
        <a:p>
          <a:endParaRPr lang="cs-CZ"/>
        </a:p>
      </dgm:t>
    </dgm:pt>
    <dgm:pt modelId="{C1936866-6C24-4A74-A9E3-CA48C1D71844}" type="sibTrans" cxnId="{5486F335-B673-4808-9BF8-2515F288947B}">
      <dgm:prSet/>
      <dgm:spPr/>
      <dgm:t>
        <a:bodyPr/>
        <a:lstStyle/>
        <a:p>
          <a:endParaRPr lang="cs-CZ"/>
        </a:p>
      </dgm:t>
    </dgm:pt>
    <dgm:pt modelId="{70155074-2809-43FE-A8FD-02A19B027DD5}">
      <dgm:prSet phldrT="[Text]"/>
      <dgm:spPr/>
      <dgm:t>
        <a:bodyPr/>
        <a:lstStyle/>
        <a:p>
          <a:r>
            <a:rPr lang="cs-CZ" dirty="0"/>
            <a:t>…</a:t>
          </a:r>
        </a:p>
      </dgm:t>
    </dgm:pt>
    <dgm:pt modelId="{AD365D4D-C306-4119-BFA1-0383B3F53514}" type="parTrans" cxnId="{A201063B-67A4-4744-9D93-DA47C02B7FC3}">
      <dgm:prSet/>
      <dgm:spPr/>
      <dgm:t>
        <a:bodyPr/>
        <a:lstStyle/>
        <a:p>
          <a:endParaRPr lang="cs-CZ"/>
        </a:p>
      </dgm:t>
    </dgm:pt>
    <dgm:pt modelId="{929FC5C5-615F-4315-BF48-D11C00B7C24E}" type="sibTrans" cxnId="{A201063B-67A4-4744-9D93-DA47C02B7FC3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1DBB1A1E-9AE1-4292-B8D0-52875CBEAB05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m:oMathPara>
              </a14:m>
              <a:endParaRPr lang="cs-CZ" dirty="0"/>
            </a:p>
          </dgm:t>
        </dgm:pt>
      </mc:Choice>
      <mc:Fallback xmlns="">
        <dgm:pt modelId="{1DBB1A1E-9AE1-4292-B8D0-52875CBEAB05}">
          <dgm:prSet phldrT="[Text]"/>
          <dgm:spPr/>
          <dgm:t>
            <a:bodyPr/>
            <a:lstStyle/>
            <a:p>
              <a:r>
                <a:rPr lang="cs-CZ" b="0" i="0">
                  <a:latin typeface="Cambria Math" panose="02040503050406030204" pitchFamily="18" charset="0"/>
                </a:rPr>
                <a:t>𝑦=𝑏_0+𝑏_1 𝑥</a:t>
              </a:r>
              <a:endParaRPr lang="cs-CZ" dirty="0"/>
            </a:p>
          </dgm:t>
        </dgm:pt>
      </mc:Fallback>
    </mc:AlternateContent>
    <dgm:pt modelId="{4C0DC6E3-B8C2-4F4C-BB61-9780ED2ED1BB}" type="parTrans" cxnId="{734D8BEB-FECC-474B-9293-84ABF6543BF0}">
      <dgm:prSet/>
      <dgm:spPr/>
      <dgm:t>
        <a:bodyPr/>
        <a:lstStyle/>
        <a:p>
          <a:endParaRPr lang="cs-CZ"/>
        </a:p>
      </dgm:t>
    </dgm:pt>
    <dgm:pt modelId="{B9C51981-7AC8-477C-9596-691A927A154C}" type="sibTrans" cxnId="{734D8BEB-FECC-474B-9293-84ABF6543BF0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9F766D2D-A111-4087-BF90-63DE4A06F63C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m:oMathPara>
              </a14:m>
              <a:endParaRPr lang="cs-CZ" dirty="0"/>
            </a:p>
          </dgm:t>
        </dgm:pt>
      </mc:Choice>
      <mc:Fallback xmlns="">
        <dgm:pt modelId="{9F766D2D-A111-4087-BF90-63DE4A06F63C}">
          <dgm:prSet phldrT="[Text]"/>
          <dgm:spPr/>
          <dgm:t>
            <a:bodyPr/>
            <a:lstStyle/>
            <a:p>
              <a:r>
                <a:rPr lang="cs-CZ" b="0" i="0">
                  <a:latin typeface="Cambria Math" panose="02040503050406030204" pitchFamily="18" charset="0"/>
                </a:rPr>
                <a:t>𝑦=𝑏_0+𝑏_1 𝑥_1+𝑏_2 𝑥_2…</a:t>
              </a:r>
              <a:endParaRPr lang="cs-CZ" dirty="0"/>
            </a:p>
          </dgm:t>
        </dgm:pt>
      </mc:Fallback>
    </mc:AlternateContent>
    <dgm:pt modelId="{509BADFB-4CD6-497B-A12A-3F191EEE04F0}" type="parTrans" cxnId="{8ED38DA6-6E08-4D6F-B127-CEC55B432D98}">
      <dgm:prSet/>
      <dgm:spPr/>
      <dgm:t>
        <a:bodyPr/>
        <a:lstStyle/>
        <a:p>
          <a:endParaRPr lang="cs-CZ"/>
        </a:p>
      </dgm:t>
    </dgm:pt>
    <dgm:pt modelId="{49825649-831A-47CF-BB70-E34736AE5EB0}" type="sibTrans" cxnId="{8ED38DA6-6E08-4D6F-B127-CEC55B432D98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A5256A08-EF4D-4CC7-AC41-0C8D72404202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m:oMathPara>
              </a14:m>
              <a:endParaRPr lang="cs-CZ" dirty="0"/>
            </a:p>
          </dgm:t>
        </dgm:pt>
      </mc:Choice>
      <mc:Fallback xmlns="">
        <dgm:pt modelId="{A5256A08-EF4D-4CC7-AC41-0C8D72404202}">
          <dgm:prSet phldrT="[Text]"/>
          <dgm:spPr/>
          <dgm:t>
            <a:bodyPr/>
            <a:lstStyle/>
            <a:p>
              <a:r>
                <a:rPr lang="cs-CZ" b="0" i="0">
                  <a:latin typeface="Cambria Math" panose="02040503050406030204" pitchFamily="18" charset="0"/>
                </a:rPr>
                <a:t>𝑦=𝑏_0+𝑏_1 𝑥+𝑏_2</a:t>
              </a:r>
              <a:r>
                <a:rPr lang="en-US" b="0" i="0">
                  <a:latin typeface="Cambria Math" panose="02040503050406030204" pitchFamily="18" charset="0"/>
                </a:rPr>
                <a:t> </a:t>
              </a:r>
              <a:r>
                <a:rPr lang="cs-CZ" b="0" i="0">
                  <a:latin typeface="Cambria Math" panose="02040503050406030204" pitchFamily="18" charset="0"/>
                </a:rPr>
                <a:t>𝑥</a:t>
              </a:r>
              <a:r>
                <a:rPr lang="en-US" b="0" i="0">
                  <a:latin typeface="Cambria Math" panose="02040503050406030204" pitchFamily="18" charset="0"/>
                </a:rPr>
                <a:t>^2+…</a:t>
              </a:r>
              <a:endParaRPr lang="cs-CZ" dirty="0"/>
            </a:p>
          </dgm:t>
        </dgm:pt>
      </mc:Fallback>
    </mc:AlternateContent>
    <dgm:pt modelId="{27B0449F-C251-4D83-8C03-F3F5AFB2CA2B}" type="parTrans" cxnId="{28FE4DA6-55C6-4DE5-9A54-21D5BD9C2F73}">
      <dgm:prSet/>
      <dgm:spPr/>
      <dgm:t>
        <a:bodyPr/>
        <a:lstStyle/>
        <a:p>
          <a:endParaRPr lang="cs-CZ"/>
        </a:p>
      </dgm:t>
    </dgm:pt>
    <dgm:pt modelId="{08E12658-1B8C-4B69-A3B6-EB7D7A2BC07C}" type="sibTrans" cxnId="{28FE4DA6-55C6-4DE5-9A54-21D5BD9C2F73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B968C76A-2F00-47A4-A224-4463AD4412C6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m:oMathPara>
              </a14:m>
              <a:endParaRPr lang="cs-CZ" dirty="0"/>
            </a:p>
          </dgm:t>
        </dgm:pt>
      </mc:Choice>
      <mc:Fallback xmlns="">
        <dgm:pt modelId="{B968C76A-2F00-47A4-A224-4463AD4412C6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𝑦=𝑏_0 𝑒^(𝑏_1 𝑥)</a:t>
              </a:r>
              <a:endParaRPr lang="cs-CZ" dirty="0"/>
            </a:p>
          </dgm:t>
        </dgm:pt>
      </mc:Fallback>
    </mc:AlternateContent>
    <dgm:pt modelId="{F2B05A78-19CF-4144-863D-1CE2C882B7D4}" type="parTrans" cxnId="{D1A90A07-C5F6-408B-8BCB-66D8BA60684E}">
      <dgm:prSet/>
      <dgm:spPr/>
      <dgm:t>
        <a:bodyPr/>
        <a:lstStyle/>
        <a:p>
          <a:endParaRPr lang="cs-CZ"/>
        </a:p>
      </dgm:t>
    </dgm:pt>
    <dgm:pt modelId="{C9DDDD56-30FE-4D83-BA70-5E9A7F71EE29}" type="sibTrans" cxnId="{D1A90A07-C5F6-408B-8BCB-66D8BA60684E}">
      <dgm:prSet/>
      <dgm:spPr/>
      <dgm:t>
        <a:bodyPr/>
        <a:lstStyle/>
        <a:p>
          <a:endParaRPr lang="cs-CZ"/>
        </a:p>
      </dgm:t>
    </dgm:pt>
    <dgm:pt modelId="{FED066DB-560F-4848-AE75-90E5CDCE21DA}" type="pres">
      <dgm:prSet presAssocID="{228E5195-ADE7-4A41-AC62-4FB4C156A29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B42D6CB-4A24-4ED0-BDED-C11FE373F6AC}" type="pres">
      <dgm:prSet presAssocID="{6DA1653D-70A9-4A3C-8AC7-60738B47B399}" presName="root1" presStyleCnt="0"/>
      <dgm:spPr/>
    </dgm:pt>
    <dgm:pt modelId="{A04FC740-6422-4B06-911B-01C54AB91806}" type="pres">
      <dgm:prSet presAssocID="{6DA1653D-70A9-4A3C-8AC7-60738B47B399}" presName="LevelOneTextNode" presStyleLbl="node0" presStyleIdx="0" presStyleCnt="1">
        <dgm:presLayoutVars>
          <dgm:chPref val="3"/>
        </dgm:presLayoutVars>
      </dgm:prSet>
      <dgm:spPr/>
    </dgm:pt>
    <dgm:pt modelId="{6DFEC11B-00D1-4CAF-A31C-4A5688A3D7A8}" type="pres">
      <dgm:prSet presAssocID="{6DA1653D-70A9-4A3C-8AC7-60738B47B399}" presName="level2hierChild" presStyleCnt="0"/>
      <dgm:spPr/>
    </dgm:pt>
    <dgm:pt modelId="{DC2D1FAB-698F-449A-932F-0BA8CD16E19E}" type="pres">
      <dgm:prSet presAssocID="{903BCA2A-7B22-4BC4-BAA8-C8475EA530D6}" presName="conn2-1" presStyleLbl="parChTrans1D2" presStyleIdx="0" presStyleCnt="2"/>
      <dgm:spPr/>
    </dgm:pt>
    <dgm:pt modelId="{1290A920-6064-4918-A63F-A597146D4598}" type="pres">
      <dgm:prSet presAssocID="{903BCA2A-7B22-4BC4-BAA8-C8475EA530D6}" presName="connTx" presStyleLbl="parChTrans1D2" presStyleIdx="0" presStyleCnt="2"/>
      <dgm:spPr/>
    </dgm:pt>
    <dgm:pt modelId="{30538DF6-86C8-4BB0-AF3D-03C861550ADE}" type="pres">
      <dgm:prSet presAssocID="{C7429EE9-0387-488A-8883-A903BC18B2FD}" presName="root2" presStyleCnt="0"/>
      <dgm:spPr/>
    </dgm:pt>
    <dgm:pt modelId="{858D0235-A9F6-4F2C-A001-7C337EEAE807}" type="pres">
      <dgm:prSet presAssocID="{C7429EE9-0387-488A-8883-A903BC18B2FD}" presName="LevelTwoTextNode" presStyleLbl="node2" presStyleIdx="0" presStyleCnt="2">
        <dgm:presLayoutVars>
          <dgm:chPref val="3"/>
        </dgm:presLayoutVars>
      </dgm:prSet>
      <dgm:spPr/>
    </dgm:pt>
    <dgm:pt modelId="{FE6B7A44-D926-4975-83EA-C91F5D33A65C}" type="pres">
      <dgm:prSet presAssocID="{C7429EE9-0387-488A-8883-A903BC18B2FD}" presName="level3hierChild" presStyleCnt="0"/>
      <dgm:spPr/>
    </dgm:pt>
    <dgm:pt modelId="{695D74EB-285F-4F3F-89EF-6898DCD937EF}" type="pres">
      <dgm:prSet presAssocID="{F007DBD9-F974-4B2D-A1CC-FEDEC4D0325E}" presName="conn2-1" presStyleLbl="parChTrans1D3" presStyleIdx="0" presStyleCnt="5"/>
      <dgm:spPr/>
    </dgm:pt>
    <dgm:pt modelId="{26789D7D-349B-4091-B914-34193EBEC846}" type="pres">
      <dgm:prSet presAssocID="{F007DBD9-F974-4B2D-A1CC-FEDEC4D0325E}" presName="connTx" presStyleLbl="parChTrans1D3" presStyleIdx="0" presStyleCnt="5"/>
      <dgm:spPr/>
    </dgm:pt>
    <dgm:pt modelId="{63C43A39-EAA0-4CD6-8074-C8D0BCFD9951}" type="pres">
      <dgm:prSet presAssocID="{B9D7D146-61C8-4E04-9E4A-AAF3A06A1E79}" presName="root2" presStyleCnt="0"/>
      <dgm:spPr/>
    </dgm:pt>
    <dgm:pt modelId="{26D734C7-EE0C-40EC-A7F4-1F534C813D45}" type="pres">
      <dgm:prSet presAssocID="{B9D7D146-61C8-4E04-9E4A-AAF3A06A1E79}" presName="LevelTwoTextNode" presStyleLbl="node3" presStyleIdx="0" presStyleCnt="5">
        <dgm:presLayoutVars>
          <dgm:chPref val="3"/>
        </dgm:presLayoutVars>
      </dgm:prSet>
      <dgm:spPr/>
    </dgm:pt>
    <dgm:pt modelId="{DF2E3A47-4635-4511-9FD2-837CF6EB9E0B}" type="pres">
      <dgm:prSet presAssocID="{B9D7D146-61C8-4E04-9E4A-AAF3A06A1E79}" presName="level3hierChild" presStyleCnt="0"/>
      <dgm:spPr/>
    </dgm:pt>
    <dgm:pt modelId="{C0158286-85A0-4641-85B0-AAFB94D53D37}" type="pres">
      <dgm:prSet presAssocID="{4C0DC6E3-B8C2-4F4C-BB61-9780ED2ED1BB}" presName="conn2-1" presStyleLbl="parChTrans1D4" presStyleIdx="0" presStyleCnt="4"/>
      <dgm:spPr/>
    </dgm:pt>
    <dgm:pt modelId="{D8BF0C0C-C972-4DD0-B826-9EB72577D105}" type="pres">
      <dgm:prSet presAssocID="{4C0DC6E3-B8C2-4F4C-BB61-9780ED2ED1BB}" presName="connTx" presStyleLbl="parChTrans1D4" presStyleIdx="0" presStyleCnt="4"/>
      <dgm:spPr/>
    </dgm:pt>
    <dgm:pt modelId="{DDC3EB44-59FB-4906-8760-248A9CAE643B}" type="pres">
      <dgm:prSet presAssocID="{1DBB1A1E-9AE1-4292-B8D0-52875CBEAB05}" presName="root2" presStyleCnt="0"/>
      <dgm:spPr/>
    </dgm:pt>
    <dgm:pt modelId="{32CBCF08-275C-458A-AE90-81E826F2EECC}" type="pres">
      <dgm:prSet presAssocID="{1DBB1A1E-9AE1-4292-B8D0-52875CBEAB05}" presName="LevelTwoTextNode" presStyleLbl="node4" presStyleIdx="0" presStyleCnt="4">
        <dgm:presLayoutVars>
          <dgm:chPref val="3"/>
        </dgm:presLayoutVars>
      </dgm:prSet>
      <dgm:spPr/>
    </dgm:pt>
    <dgm:pt modelId="{0E06A7EA-EF1F-4B9A-AF3A-EABA503E6DAD}" type="pres">
      <dgm:prSet presAssocID="{1DBB1A1E-9AE1-4292-B8D0-52875CBEAB05}" presName="level3hierChild" presStyleCnt="0"/>
      <dgm:spPr/>
    </dgm:pt>
    <dgm:pt modelId="{BBC815DF-049F-456E-85F9-D523E1DE4F5D}" type="pres">
      <dgm:prSet presAssocID="{FCC91862-2A7A-43FF-9464-F6D897BBD283}" presName="conn2-1" presStyleLbl="parChTrans1D3" presStyleIdx="1" presStyleCnt="5"/>
      <dgm:spPr/>
    </dgm:pt>
    <dgm:pt modelId="{37E5A41E-0BDF-46B2-B960-D6E18FFAA255}" type="pres">
      <dgm:prSet presAssocID="{FCC91862-2A7A-43FF-9464-F6D897BBD283}" presName="connTx" presStyleLbl="parChTrans1D3" presStyleIdx="1" presStyleCnt="5"/>
      <dgm:spPr/>
    </dgm:pt>
    <dgm:pt modelId="{EECC0E8F-959A-470A-A02E-E9A073428B00}" type="pres">
      <dgm:prSet presAssocID="{C6D15133-F387-4A30-84EE-5A40E420D5E4}" presName="root2" presStyleCnt="0"/>
      <dgm:spPr/>
    </dgm:pt>
    <dgm:pt modelId="{FF0C5B60-C3E8-4FCC-994B-B473A94D6264}" type="pres">
      <dgm:prSet presAssocID="{C6D15133-F387-4A30-84EE-5A40E420D5E4}" presName="LevelTwoTextNode" presStyleLbl="node3" presStyleIdx="1" presStyleCnt="5">
        <dgm:presLayoutVars>
          <dgm:chPref val="3"/>
        </dgm:presLayoutVars>
      </dgm:prSet>
      <dgm:spPr/>
    </dgm:pt>
    <dgm:pt modelId="{74A3160B-FF97-4D59-ABEA-2E5A35143761}" type="pres">
      <dgm:prSet presAssocID="{C6D15133-F387-4A30-84EE-5A40E420D5E4}" presName="level3hierChild" presStyleCnt="0"/>
      <dgm:spPr/>
    </dgm:pt>
    <dgm:pt modelId="{8E8FF9DD-F191-437F-B4DC-5E9F0D26A388}" type="pres">
      <dgm:prSet presAssocID="{509BADFB-4CD6-497B-A12A-3F191EEE04F0}" presName="conn2-1" presStyleLbl="parChTrans1D4" presStyleIdx="1" presStyleCnt="4"/>
      <dgm:spPr/>
    </dgm:pt>
    <dgm:pt modelId="{CC99914C-FEEA-4B75-B008-0A451181791C}" type="pres">
      <dgm:prSet presAssocID="{509BADFB-4CD6-497B-A12A-3F191EEE04F0}" presName="connTx" presStyleLbl="parChTrans1D4" presStyleIdx="1" presStyleCnt="4"/>
      <dgm:spPr/>
    </dgm:pt>
    <dgm:pt modelId="{119FE8D4-1A30-459A-B49C-D48046FBF74E}" type="pres">
      <dgm:prSet presAssocID="{9F766D2D-A111-4087-BF90-63DE4A06F63C}" presName="root2" presStyleCnt="0"/>
      <dgm:spPr/>
    </dgm:pt>
    <dgm:pt modelId="{FF2E8FDB-3015-434B-948B-A42A4057BBAC}" type="pres">
      <dgm:prSet presAssocID="{9F766D2D-A111-4087-BF90-63DE4A06F63C}" presName="LevelTwoTextNode" presStyleLbl="node4" presStyleIdx="1" presStyleCnt="4" custScaleX="147175">
        <dgm:presLayoutVars>
          <dgm:chPref val="3"/>
        </dgm:presLayoutVars>
      </dgm:prSet>
      <dgm:spPr/>
    </dgm:pt>
    <dgm:pt modelId="{DEDA823F-C146-48F4-96CF-F489DFC02EFD}" type="pres">
      <dgm:prSet presAssocID="{9F766D2D-A111-4087-BF90-63DE4A06F63C}" presName="level3hierChild" presStyleCnt="0"/>
      <dgm:spPr/>
    </dgm:pt>
    <dgm:pt modelId="{B496056A-ABF2-4AD2-B99A-69955206AAEE}" type="pres">
      <dgm:prSet presAssocID="{08DA6C2F-EB5D-4E02-8C8B-549B12333560}" presName="conn2-1" presStyleLbl="parChTrans1D2" presStyleIdx="1" presStyleCnt="2"/>
      <dgm:spPr/>
    </dgm:pt>
    <dgm:pt modelId="{2CB78E53-C5E5-46D9-9E0E-32412C279790}" type="pres">
      <dgm:prSet presAssocID="{08DA6C2F-EB5D-4E02-8C8B-549B12333560}" presName="connTx" presStyleLbl="parChTrans1D2" presStyleIdx="1" presStyleCnt="2"/>
      <dgm:spPr/>
    </dgm:pt>
    <dgm:pt modelId="{82C1F0AF-625B-4EFE-A93C-41FE873B8E66}" type="pres">
      <dgm:prSet presAssocID="{1B4DF73B-2C0F-4110-9854-E96313F9E595}" presName="root2" presStyleCnt="0"/>
      <dgm:spPr/>
    </dgm:pt>
    <dgm:pt modelId="{531967CA-BAF8-45FD-B75F-E9F39E146242}" type="pres">
      <dgm:prSet presAssocID="{1B4DF73B-2C0F-4110-9854-E96313F9E595}" presName="LevelTwoTextNode" presStyleLbl="node2" presStyleIdx="1" presStyleCnt="2">
        <dgm:presLayoutVars>
          <dgm:chPref val="3"/>
        </dgm:presLayoutVars>
      </dgm:prSet>
      <dgm:spPr/>
    </dgm:pt>
    <dgm:pt modelId="{679E01D8-A7B1-46A0-A2BA-03F95DBD57F3}" type="pres">
      <dgm:prSet presAssocID="{1B4DF73B-2C0F-4110-9854-E96313F9E595}" presName="level3hierChild" presStyleCnt="0"/>
      <dgm:spPr/>
    </dgm:pt>
    <dgm:pt modelId="{3D9972DA-5A53-4902-8FB1-8FFDF29148FC}" type="pres">
      <dgm:prSet presAssocID="{1DCC5693-4F38-4D40-96BD-15A10FA8B036}" presName="conn2-1" presStyleLbl="parChTrans1D3" presStyleIdx="2" presStyleCnt="5"/>
      <dgm:spPr/>
    </dgm:pt>
    <dgm:pt modelId="{F9F3E139-03A2-41E3-B609-2A1EAC883037}" type="pres">
      <dgm:prSet presAssocID="{1DCC5693-4F38-4D40-96BD-15A10FA8B036}" presName="connTx" presStyleLbl="parChTrans1D3" presStyleIdx="2" presStyleCnt="5"/>
      <dgm:spPr/>
    </dgm:pt>
    <dgm:pt modelId="{5EFE047F-3170-435B-AD63-A3E0A1B97AA3}" type="pres">
      <dgm:prSet presAssocID="{7130C2DE-2A50-465B-84CC-F5AFCD019874}" presName="root2" presStyleCnt="0"/>
      <dgm:spPr/>
    </dgm:pt>
    <dgm:pt modelId="{3DABFA56-AC60-458B-AAF0-32011CCD78FB}" type="pres">
      <dgm:prSet presAssocID="{7130C2DE-2A50-465B-84CC-F5AFCD019874}" presName="LevelTwoTextNode" presStyleLbl="node3" presStyleIdx="2" presStyleCnt="5">
        <dgm:presLayoutVars>
          <dgm:chPref val="3"/>
        </dgm:presLayoutVars>
      </dgm:prSet>
      <dgm:spPr/>
    </dgm:pt>
    <dgm:pt modelId="{FC90ECA3-80BF-4041-81F8-BBE33E629068}" type="pres">
      <dgm:prSet presAssocID="{7130C2DE-2A50-465B-84CC-F5AFCD019874}" presName="level3hierChild" presStyleCnt="0"/>
      <dgm:spPr/>
    </dgm:pt>
    <dgm:pt modelId="{72E87057-AB67-4D04-A666-445F62DC8EC9}" type="pres">
      <dgm:prSet presAssocID="{27B0449F-C251-4D83-8C03-F3F5AFB2CA2B}" presName="conn2-1" presStyleLbl="parChTrans1D4" presStyleIdx="2" presStyleCnt="4"/>
      <dgm:spPr/>
    </dgm:pt>
    <dgm:pt modelId="{7822BDF2-A9DD-46F2-BA28-55D79E55D65D}" type="pres">
      <dgm:prSet presAssocID="{27B0449F-C251-4D83-8C03-F3F5AFB2CA2B}" presName="connTx" presStyleLbl="parChTrans1D4" presStyleIdx="2" presStyleCnt="4"/>
      <dgm:spPr/>
    </dgm:pt>
    <dgm:pt modelId="{E242AFCB-98D1-4C96-BD08-BD80C037B94C}" type="pres">
      <dgm:prSet presAssocID="{A5256A08-EF4D-4CC7-AC41-0C8D72404202}" presName="root2" presStyleCnt="0"/>
      <dgm:spPr/>
    </dgm:pt>
    <dgm:pt modelId="{167080B3-AAB8-49B4-A6E5-D2CC07A4C1B2}" type="pres">
      <dgm:prSet presAssocID="{A5256A08-EF4D-4CC7-AC41-0C8D72404202}" presName="LevelTwoTextNode" presStyleLbl="node4" presStyleIdx="2" presStyleCnt="4" custScaleX="151522">
        <dgm:presLayoutVars>
          <dgm:chPref val="3"/>
        </dgm:presLayoutVars>
      </dgm:prSet>
      <dgm:spPr/>
    </dgm:pt>
    <dgm:pt modelId="{53858D13-8142-4436-A784-E3501FE3E14A}" type="pres">
      <dgm:prSet presAssocID="{A5256A08-EF4D-4CC7-AC41-0C8D72404202}" presName="level3hierChild" presStyleCnt="0"/>
      <dgm:spPr/>
    </dgm:pt>
    <dgm:pt modelId="{16D396CE-DFEF-4565-9B01-8AAB62E1D336}" type="pres">
      <dgm:prSet presAssocID="{34693658-3B25-4C06-AD24-BF889C2F0B06}" presName="conn2-1" presStyleLbl="parChTrans1D3" presStyleIdx="3" presStyleCnt="5"/>
      <dgm:spPr/>
    </dgm:pt>
    <dgm:pt modelId="{01B1D965-0542-46BD-96B3-71CFD697CFF0}" type="pres">
      <dgm:prSet presAssocID="{34693658-3B25-4C06-AD24-BF889C2F0B06}" presName="connTx" presStyleLbl="parChTrans1D3" presStyleIdx="3" presStyleCnt="5"/>
      <dgm:spPr/>
    </dgm:pt>
    <dgm:pt modelId="{563C6DC1-A3BF-490E-BDBB-143D04CA1E0F}" type="pres">
      <dgm:prSet presAssocID="{13F45695-2014-4F3D-B17E-234245102201}" presName="root2" presStyleCnt="0"/>
      <dgm:spPr/>
    </dgm:pt>
    <dgm:pt modelId="{98AF68DA-9B89-4CDA-8E2C-0EA4CD0CE343}" type="pres">
      <dgm:prSet presAssocID="{13F45695-2014-4F3D-B17E-234245102201}" presName="LevelTwoTextNode" presStyleLbl="node3" presStyleIdx="3" presStyleCnt="5">
        <dgm:presLayoutVars>
          <dgm:chPref val="3"/>
        </dgm:presLayoutVars>
      </dgm:prSet>
      <dgm:spPr/>
    </dgm:pt>
    <dgm:pt modelId="{93F0E545-947E-41B2-B695-92EFE4B7968C}" type="pres">
      <dgm:prSet presAssocID="{13F45695-2014-4F3D-B17E-234245102201}" presName="level3hierChild" presStyleCnt="0"/>
      <dgm:spPr/>
    </dgm:pt>
    <dgm:pt modelId="{293E58C1-6711-4283-9CF9-2D2B51131DA5}" type="pres">
      <dgm:prSet presAssocID="{F2B05A78-19CF-4144-863D-1CE2C882B7D4}" presName="conn2-1" presStyleLbl="parChTrans1D4" presStyleIdx="3" presStyleCnt="4"/>
      <dgm:spPr/>
    </dgm:pt>
    <dgm:pt modelId="{F5E63E56-C840-4C8D-9BAD-B2BDA411A57F}" type="pres">
      <dgm:prSet presAssocID="{F2B05A78-19CF-4144-863D-1CE2C882B7D4}" presName="connTx" presStyleLbl="parChTrans1D4" presStyleIdx="3" presStyleCnt="4"/>
      <dgm:spPr/>
    </dgm:pt>
    <dgm:pt modelId="{F1F95498-9CF4-4903-AD13-E9D93DC0A00D}" type="pres">
      <dgm:prSet presAssocID="{B968C76A-2F00-47A4-A224-4463AD4412C6}" presName="root2" presStyleCnt="0"/>
      <dgm:spPr/>
    </dgm:pt>
    <dgm:pt modelId="{748A5FA2-AB19-48B7-BC40-3DF7F9690773}" type="pres">
      <dgm:prSet presAssocID="{B968C76A-2F00-47A4-A224-4463AD4412C6}" presName="LevelTwoTextNode" presStyleLbl="node4" presStyleIdx="3" presStyleCnt="4">
        <dgm:presLayoutVars>
          <dgm:chPref val="3"/>
        </dgm:presLayoutVars>
      </dgm:prSet>
      <dgm:spPr/>
    </dgm:pt>
    <dgm:pt modelId="{6DF7E126-6D93-4358-8121-BAC1F1279CB4}" type="pres">
      <dgm:prSet presAssocID="{B968C76A-2F00-47A4-A224-4463AD4412C6}" presName="level3hierChild" presStyleCnt="0"/>
      <dgm:spPr/>
    </dgm:pt>
    <dgm:pt modelId="{53EB336A-6E87-4614-8A7E-A810B1A56903}" type="pres">
      <dgm:prSet presAssocID="{AD365D4D-C306-4119-BFA1-0383B3F53514}" presName="conn2-1" presStyleLbl="parChTrans1D3" presStyleIdx="4" presStyleCnt="5"/>
      <dgm:spPr/>
    </dgm:pt>
    <dgm:pt modelId="{E19713CC-AAEA-4D62-A4EF-F8498FBEA4B1}" type="pres">
      <dgm:prSet presAssocID="{AD365D4D-C306-4119-BFA1-0383B3F53514}" presName="connTx" presStyleLbl="parChTrans1D3" presStyleIdx="4" presStyleCnt="5"/>
      <dgm:spPr/>
    </dgm:pt>
    <dgm:pt modelId="{039DF1A8-E48B-49E3-BECD-62844BEA919B}" type="pres">
      <dgm:prSet presAssocID="{70155074-2809-43FE-A8FD-02A19B027DD5}" presName="root2" presStyleCnt="0"/>
      <dgm:spPr/>
    </dgm:pt>
    <dgm:pt modelId="{7A32F305-7E8E-45FC-BECE-655889CE19A7}" type="pres">
      <dgm:prSet presAssocID="{70155074-2809-43FE-A8FD-02A19B027DD5}" presName="LevelTwoTextNode" presStyleLbl="node3" presStyleIdx="4" presStyleCnt="5">
        <dgm:presLayoutVars>
          <dgm:chPref val="3"/>
        </dgm:presLayoutVars>
      </dgm:prSet>
      <dgm:spPr/>
    </dgm:pt>
    <dgm:pt modelId="{F975A062-7162-4BA2-AF66-855110E59565}" type="pres">
      <dgm:prSet presAssocID="{70155074-2809-43FE-A8FD-02A19B027DD5}" presName="level3hierChild" presStyleCnt="0"/>
      <dgm:spPr/>
    </dgm:pt>
  </dgm:ptLst>
  <dgm:cxnLst>
    <dgm:cxn modelId="{D1A90A07-C5F6-408B-8BCB-66D8BA60684E}" srcId="{13F45695-2014-4F3D-B17E-234245102201}" destId="{B968C76A-2F00-47A4-A224-4463AD4412C6}" srcOrd="0" destOrd="0" parTransId="{F2B05A78-19CF-4144-863D-1CE2C882B7D4}" sibTransId="{C9DDDD56-30FE-4D83-BA70-5E9A7F71EE29}"/>
    <dgm:cxn modelId="{54F74008-4CA4-4B4D-BD21-249F2982F146}" type="presOf" srcId="{228E5195-ADE7-4A41-AC62-4FB4C156A29C}" destId="{FED066DB-560F-4848-AE75-90E5CDCE21DA}" srcOrd="0" destOrd="0" presId="urn:microsoft.com/office/officeart/2005/8/layout/hierarchy2"/>
    <dgm:cxn modelId="{D7505510-45A6-45E3-A647-D3F301A5A651}" type="presOf" srcId="{FCC91862-2A7A-43FF-9464-F6D897BBD283}" destId="{BBC815DF-049F-456E-85F9-D523E1DE4F5D}" srcOrd="0" destOrd="0" presId="urn:microsoft.com/office/officeart/2005/8/layout/hierarchy2"/>
    <dgm:cxn modelId="{CD83681C-74BD-4AA3-B5C1-5734BE64ADC9}" srcId="{C7429EE9-0387-488A-8883-A903BC18B2FD}" destId="{B9D7D146-61C8-4E04-9E4A-AAF3A06A1E79}" srcOrd="0" destOrd="0" parTransId="{F007DBD9-F974-4B2D-A1CC-FEDEC4D0325E}" sibTransId="{F1BE3C11-DD57-4187-9C62-7AFC24E11C9B}"/>
    <dgm:cxn modelId="{792F1431-4853-4285-8BF2-5F041F5910C4}" srcId="{228E5195-ADE7-4A41-AC62-4FB4C156A29C}" destId="{6DA1653D-70A9-4A3C-8AC7-60738B47B399}" srcOrd="0" destOrd="0" parTransId="{B3F6A5F2-BF00-401A-BF70-300D066A88C7}" sibTransId="{D00099DA-2EBA-4BBD-AE5C-AEBA620F2901}"/>
    <dgm:cxn modelId="{85539932-8E71-4311-9FFD-5069FE5FF345}" type="presOf" srcId="{1DBB1A1E-9AE1-4292-B8D0-52875CBEAB05}" destId="{32CBCF08-275C-458A-AE90-81E826F2EECC}" srcOrd="0" destOrd="0" presId="urn:microsoft.com/office/officeart/2005/8/layout/hierarchy2"/>
    <dgm:cxn modelId="{5486F335-B673-4808-9BF8-2515F288947B}" srcId="{1B4DF73B-2C0F-4110-9854-E96313F9E595}" destId="{13F45695-2014-4F3D-B17E-234245102201}" srcOrd="1" destOrd="0" parTransId="{34693658-3B25-4C06-AD24-BF889C2F0B06}" sibTransId="{C1936866-6C24-4A74-A9E3-CA48C1D71844}"/>
    <dgm:cxn modelId="{775ED838-F86B-4350-8913-F236FFF4ED52}" type="presOf" srcId="{9F766D2D-A111-4087-BF90-63DE4A06F63C}" destId="{FF2E8FDB-3015-434B-948B-A42A4057BBAC}" srcOrd="0" destOrd="0" presId="urn:microsoft.com/office/officeart/2005/8/layout/hierarchy2"/>
    <dgm:cxn modelId="{A201063B-67A4-4744-9D93-DA47C02B7FC3}" srcId="{1B4DF73B-2C0F-4110-9854-E96313F9E595}" destId="{70155074-2809-43FE-A8FD-02A19B027DD5}" srcOrd="2" destOrd="0" parTransId="{AD365D4D-C306-4119-BFA1-0383B3F53514}" sibTransId="{929FC5C5-615F-4315-BF48-D11C00B7C24E}"/>
    <dgm:cxn modelId="{9BDD343F-0930-4A86-B012-05047CF35636}" type="presOf" srcId="{08DA6C2F-EB5D-4E02-8C8B-549B12333560}" destId="{2CB78E53-C5E5-46D9-9E0E-32412C279790}" srcOrd="1" destOrd="0" presId="urn:microsoft.com/office/officeart/2005/8/layout/hierarchy2"/>
    <dgm:cxn modelId="{20199940-0F80-4D90-86C2-EB86FCAAE406}" type="presOf" srcId="{27B0449F-C251-4D83-8C03-F3F5AFB2CA2B}" destId="{7822BDF2-A9DD-46F2-BA28-55D79E55D65D}" srcOrd="1" destOrd="0" presId="urn:microsoft.com/office/officeart/2005/8/layout/hierarchy2"/>
    <dgm:cxn modelId="{09D78E42-E49C-4DB6-A533-51E4BD902594}" type="presOf" srcId="{F007DBD9-F974-4B2D-A1CC-FEDEC4D0325E}" destId="{26789D7D-349B-4091-B914-34193EBEC846}" srcOrd="1" destOrd="0" presId="urn:microsoft.com/office/officeart/2005/8/layout/hierarchy2"/>
    <dgm:cxn modelId="{0A94BC65-CB5C-434E-BDC3-32CE92C73C61}" srcId="{C7429EE9-0387-488A-8883-A903BC18B2FD}" destId="{C6D15133-F387-4A30-84EE-5A40E420D5E4}" srcOrd="1" destOrd="0" parTransId="{FCC91862-2A7A-43FF-9464-F6D897BBD283}" sibTransId="{63AB03AD-A784-4C55-83CD-FC28E30EDB9B}"/>
    <dgm:cxn modelId="{5BB20651-107F-47EF-A9B8-4E0E25F86C92}" srcId="{1B4DF73B-2C0F-4110-9854-E96313F9E595}" destId="{7130C2DE-2A50-465B-84CC-F5AFCD019874}" srcOrd="0" destOrd="0" parTransId="{1DCC5693-4F38-4D40-96BD-15A10FA8B036}" sibTransId="{BEA66392-A970-4837-B4FB-653411E1062E}"/>
    <dgm:cxn modelId="{24337951-628F-40B8-B817-5C1B165388B2}" type="presOf" srcId="{A5256A08-EF4D-4CC7-AC41-0C8D72404202}" destId="{167080B3-AAB8-49B4-A6E5-D2CC07A4C1B2}" srcOrd="0" destOrd="0" presId="urn:microsoft.com/office/officeart/2005/8/layout/hierarchy2"/>
    <dgm:cxn modelId="{0229AA73-EDA6-452C-9A50-D17B78D1C56C}" type="presOf" srcId="{B968C76A-2F00-47A4-A224-4463AD4412C6}" destId="{748A5FA2-AB19-48B7-BC40-3DF7F9690773}" srcOrd="0" destOrd="0" presId="urn:microsoft.com/office/officeart/2005/8/layout/hierarchy2"/>
    <dgm:cxn modelId="{F0E8C257-EA91-4C9E-9F27-53029D5555B6}" type="presOf" srcId="{1DCC5693-4F38-4D40-96BD-15A10FA8B036}" destId="{F9F3E139-03A2-41E3-B609-2A1EAC883037}" srcOrd="1" destOrd="0" presId="urn:microsoft.com/office/officeart/2005/8/layout/hierarchy2"/>
    <dgm:cxn modelId="{FE96EA58-D3CF-4CF7-AE9C-3DC22B264AC8}" type="presOf" srcId="{6DA1653D-70A9-4A3C-8AC7-60738B47B399}" destId="{A04FC740-6422-4B06-911B-01C54AB91806}" srcOrd="0" destOrd="0" presId="urn:microsoft.com/office/officeart/2005/8/layout/hierarchy2"/>
    <dgm:cxn modelId="{42B7F07B-E816-497C-9C0F-2C144569DFAF}" type="presOf" srcId="{4C0DC6E3-B8C2-4F4C-BB61-9780ED2ED1BB}" destId="{D8BF0C0C-C972-4DD0-B826-9EB72577D105}" srcOrd="1" destOrd="0" presId="urn:microsoft.com/office/officeart/2005/8/layout/hierarchy2"/>
    <dgm:cxn modelId="{639FF07C-693E-494B-94DE-6439B65F1287}" type="presOf" srcId="{509BADFB-4CD6-497B-A12A-3F191EEE04F0}" destId="{8E8FF9DD-F191-437F-B4DC-5E9F0D26A388}" srcOrd="0" destOrd="0" presId="urn:microsoft.com/office/officeart/2005/8/layout/hierarchy2"/>
    <dgm:cxn modelId="{D4ED9E80-F511-4CF5-BC0B-D135B934D15A}" type="presOf" srcId="{C6D15133-F387-4A30-84EE-5A40E420D5E4}" destId="{FF0C5B60-C3E8-4FCC-994B-B473A94D6264}" srcOrd="0" destOrd="0" presId="urn:microsoft.com/office/officeart/2005/8/layout/hierarchy2"/>
    <dgm:cxn modelId="{89B5929E-0520-478E-9150-9D4FAAB588A5}" srcId="{6DA1653D-70A9-4A3C-8AC7-60738B47B399}" destId="{1B4DF73B-2C0F-4110-9854-E96313F9E595}" srcOrd="1" destOrd="0" parTransId="{08DA6C2F-EB5D-4E02-8C8B-549B12333560}" sibTransId="{FB64C68E-FB81-4D68-B036-E2844D522A69}"/>
    <dgm:cxn modelId="{089973A0-2287-48ED-AC42-AD2ACD7007A9}" type="presOf" srcId="{FCC91862-2A7A-43FF-9464-F6D897BBD283}" destId="{37E5A41E-0BDF-46B2-B960-D6E18FFAA255}" srcOrd="1" destOrd="0" presId="urn:microsoft.com/office/officeart/2005/8/layout/hierarchy2"/>
    <dgm:cxn modelId="{820378A1-1E38-4260-9AC2-4D089C005E80}" type="presOf" srcId="{1B4DF73B-2C0F-4110-9854-E96313F9E595}" destId="{531967CA-BAF8-45FD-B75F-E9F39E146242}" srcOrd="0" destOrd="0" presId="urn:microsoft.com/office/officeart/2005/8/layout/hierarchy2"/>
    <dgm:cxn modelId="{28FE4DA6-55C6-4DE5-9A54-21D5BD9C2F73}" srcId="{7130C2DE-2A50-465B-84CC-F5AFCD019874}" destId="{A5256A08-EF4D-4CC7-AC41-0C8D72404202}" srcOrd="0" destOrd="0" parTransId="{27B0449F-C251-4D83-8C03-F3F5AFB2CA2B}" sibTransId="{08E12658-1B8C-4B69-A3B6-EB7D7A2BC07C}"/>
    <dgm:cxn modelId="{8ED38DA6-6E08-4D6F-B127-CEC55B432D98}" srcId="{C6D15133-F387-4A30-84EE-5A40E420D5E4}" destId="{9F766D2D-A111-4087-BF90-63DE4A06F63C}" srcOrd="0" destOrd="0" parTransId="{509BADFB-4CD6-497B-A12A-3F191EEE04F0}" sibTransId="{49825649-831A-47CF-BB70-E34736AE5EB0}"/>
    <dgm:cxn modelId="{9BD8ADA7-D654-4472-8888-72237236CA95}" type="presOf" srcId="{509BADFB-4CD6-497B-A12A-3F191EEE04F0}" destId="{CC99914C-FEEA-4B75-B008-0A451181791C}" srcOrd="1" destOrd="0" presId="urn:microsoft.com/office/officeart/2005/8/layout/hierarchy2"/>
    <dgm:cxn modelId="{0B8CD6AB-0194-48DB-B611-54AC7D27F275}" type="presOf" srcId="{34693658-3B25-4C06-AD24-BF889C2F0B06}" destId="{01B1D965-0542-46BD-96B3-71CFD697CFF0}" srcOrd="1" destOrd="0" presId="urn:microsoft.com/office/officeart/2005/8/layout/hierarchy2"/>
    <dgm:cxn modelId="{1C3EC6AD-503D-4EE0-9B20-AC905D4ECD64}" type="presOf" srcId="{27B0449F-C251-4D83-8C03-F3F5AFB2CA2B}" destId="{72E87057-AB67-4D04-A666-445F62DC8EC9}" srcOrd="0" destOrd="0" presId="urn:microsoft.com/office/officeart/2005/8/layout/hierarchy2"/>
    <dgm:cxn modelId="{7CF5BBB1-E348-4B62-83A4-6C09DEED2E61}" type="presOf" srcId="{903BCA2A-7B22-4BC4-BAA8-C8475EA530D6}" destId="{DC2D1FAB-698F-449A-932F-0BA8CD16E19E}" srcOrd="0" destOrd="0" presId="urn:microsoft.com/office/officeart/2005/8/layout/hierarchy2"/>
    <dgm:cxn modelId="{A92428B6-2BC4-46A5-9F8D-C78D455BF2B9}" type="presOf" srcId="{1DCC5693-4F38-4D40-96BD-15A10FA8B036}" destId="{3D9972DA-5A53-4902-8FB1-8FFDF29148FC}" srcOrd="0" destOrd="0" presId="urn:microsoft.com/office/officeart/2005/8/layout/hierarchy2"/>
    <dgm:cxn modelId="{BC6F16BB-6449-44F5-9020-3FFAFD832174}" type="presOf" srcId="{13F45695-2014-4F3D-B17E-234245102201}" destId="{98AF68DA-9B89-4CDA-8E2C-0EA4CD0CE343}" srcOrd="0" destOrd="0" presId="urn:microsoft.com/office/officeart/2005/8/layout/hierarchy2"/>
    <dgm:cxn modelId="{FD6FA3BC-1462-4821-A8F2-E9C61EB121A5}" type="presOf" srcId="{903BCA2A-7B22-4BC4-BAA8-C8475EA530D6}" destId="{1290A920-6064-4918-A63F-A597146D4598}" srcOrd="1" destOrd="0" presId="urn:microsoft.com/office/officeart/2005/8/layout/hierarchy2"/>
    <dgm:cxn modelId="{7CCEC3BD-F23B-4CD0-8F10-0CD6F92F8E7E}" type="presOf" srcId="{F2B05A78-19CF-4144-863D-1CE2C882B7D4}" destId="{293E58C1-6711-4283-9CF9-2D2B51131DA5}" srcOrd="0" destOrd="0" presId="urn:microsoft.com/office/officeart/2005/8/layout/hierarchy2"/>
    <dgm:cxn modelId="{CE2DAFC7-DE93-4EC9-936E-CC3C679EF546}" type="presOf" srcId="{B9D7D146-61C8-4E04-9E4A-AAF3A06A1E79}" destId="{26D734C7-EE0C-40EC-A7F4-1F534C813D45}" srcOrd="0" destOrd="0" presId="urn:microsoft.com/office/officeart/2005/8/layout/hierarchy2"/>
    <dgm:cxn modelId="{881F8ACA-58E8-4DEF-8BAB-3B2B38A09976}" srcId="{6DA1653D-70A9-4A3C-8AC7-60738B47B399}" destId="{C7429EE9-0387-488A-8883-A903BC18B2FD}" srcOrd="0" destOrd="0" parTransId="{903BCA2A-7B22-4BC4-BAA8-C8475EA530D6}" sibTransId="{324AF89D-F162-45AE-8926-931292646A1A}"/>
    <dgm:cxn modelId="{C86009D2-A1F1-4807-83FA-972C4706D7A3}" type="presOf" srcId="{34693658-3B25-4C06-AD24-BF889C2F0B06}" destId="{16D396CE-DFEF-4565-9B01-8AAB62E1D336}" srcOrd="0" destOrd="0" presId="urn:microsoft.com/office/officeart/2005/8/layout/hierarchy2"/>
    <dgm:cxn modelId="{B2CC8FDA-0596-40EA-BA1C-B799CFF60DDD}" type="presOf" srcId="{AD365D4D-C306-4119-BFA1-0383B3F53514}" destId="{E19713CC-AAEA-4D62-A4EF-F8498FBEA4B1}" srcOrd="1" destOrd="0" presId="urn:microsoft.com/office/officeart/2005/8/layout/hierarchy2"/>
    <dgm:cxn modelId="{96F664E3-A1B6-4DE3-9490-4E49756660F2}" type="presOf" srcId="{7130C2DE-2A50-465B-84CC-F5AFCD019874}" destId="{3DABFA56-AC60-458B-AAF0-32011CCD78FB}" srcOrd="0" destOrd="0" presId="urn:microsoft.com/office/officeart/2005/8/layout/hierarchy2"/>
    <dgm:cxn modelId="{5808CFE4-A332-4D04-B0B6-D81DC53518A2}" type="presOf" srcId="{C7429EE9-0387-488A-8883-A903BC18B2FD}" destId="{858D0235-A9F6-4F2C-A001-7C337EEAE807}" srcOrd="0" destOrd="0" presId="urn:microsoft.com/office/officeart/2005/8/layout/hierarchy2"/>
    <dgm:cxn modelId="{D07404E5-1D7B-4B48-A635-6342A8632C0C}" type="presOf" srcId="{F2B05A78-19CF-4144-863D-1CE2C882B7D4}" destId="{F5E63E56-C840-4C8D-9BAD-B2BDA411A57F}" srcOrd="1" destOrd="0" presId="urn:microsoft.com/office/officeart/2005/8/layout/hierarchy2"/>
    <dgm:cxn modelId="{5AE5CDE5-F209-4586-9074-7BD6F7C2C4E8}" type="presOf" srcId="{08DA6C2F-EB5D-4E02-8C8B-549B12333560}" destId="{B496056A-ABF2-4AD2-B99A-69955206AAEE}" srcOrd="0" destOrd="0" presId="urn:microsoft.com/office/officeart/2005/8/layout/hierarchy2"/>
    <dgm:cxn modelId="{734D8BEB-FECC-474B-9293-84ABF6543BF0}" srcId="{B9D7D146-61C8-4E04-9E4A-AAF3A06A1E79}" destId="{1DBB1A1E-9AE1-4292-B8D0-52875CBEAB05}" srcOrd="0" destOrd="0" parTransId="{4C0DC6E3-B8C2-4F4C-BB61-9780ED2ED1BB}" sibTransId="{B9C51981-7AC8-477C-9596-691A927A154C}"/>
    <dgm:cxn modelId="{34C0A7ED-F283-4F73-A122-065DB0775A72}" type="presOf" srcId="{4C0DC6E3-B8C2-4F4C-BB61-9780ED2ED1BB}" destId="{C0158286-85A0-4641-85B0-AAFB94D53D37}" srcOrd="0" destOrd="0" presId="urn:microsoft.com/office/officeart/2005/8/layout/hierarchy2"/>
    <dgm:cxn modelId="{762A70F4-34C0-4663-856F-5A61D0A1F752}" type="presOf" srcId="{AD365D4D-C306-4119-BFA1-0383B3F53514}" destId="{53EB336A-6E87-4614-8A7E-A810B1A56903}" srcOrd="0" destOrd="0" presId="urn:microsoft.com/office/officeart/2005/8/layout/hierarchy2"/>
    <dgm:cxn modelId="{79288EF7-1FBB-47CD-92F8-EEED5EEE6809}" type="presOf" srcId="{70155074-2809-43FE-A8FD-02A19B027DD5}" destId="{7A32F305-7E8E-45FC-BECE-655889CE19A7}" srcOrd="0" destOrd="0" presId="urn:microsoft.com/office/officeart/2005/8/layout/hierarchy2"/>
    <dgm:cxn modelId="{E1F2CDFF-B9F3-4A2D-AB10-EB9173CC5FFF}" type="presOf" srcId="{F007DBD9-F974-4B2D-A1CC-FEDEC4D0325E}" destId="{695D74EB-285F-4F3F-89EF-6898DCD937EF}" srcOrd="0" destOrd="0" presId="urn:microsoft.com/office/officeart/2005/8/layout/hierarchy2"/>
    <dgm:cxn modelId="{CAAF31FA-9E9C-41B4-9253-8C1C1DBF532A}" type="presParOf" srcId="{FED066DB-560F-4848-AE75-90E5CDCE21DA}" destId="{5B42D6CB-4A24-4ED0-BDED-C11FE373F6AC}" srcOrd="0" destOrd="0" presId="urn:microsoft.com/office/officeart/2005/8/layout/hierarchy2"/>
    <dgm:cxn modelId="{1A60FF42-BDA6-40DD-998C-92CD6A0CE757}" type="presParOf" srcId="{5B42D6CB-4A24-4ED0-BDED-C11FE373F6AC}" destId="{A04FC740-6422-4B06-911B-01C54AB91806}" srcOrd="0" destOrd="0" presId="urn:microsoft.com/office/officeart/2005/8/layout/hierarchy2"/>
    <dgm:cxn modelId="{EF9B1020-BCC4-41FE-891D-2EDA8D971F4F}" type="presParOf" srcId="{5B42D6CB-4A24-4ED0-BDED-C11FE373F6AC}" destId="{6DFEC11B-00D1-4CAF-A31C-4A5688A3D7A8}" srcOrd="1" destOrd="0" presId="urn:microsoft.com/office/officeart/2005/8/layout/hierarchy2"/>
    <dgm:cxn modelId="{1D5C4260-1193-43A9-A390-FAAADE060941}" type="presParOf" srcId="{6DFEC11B-00D1-4CAF-A31C-4A5688A3D7A8}" destId="{DC2D1FAB-698F-449A-932F-0BA8CD16E19E}" srcOrd="0" destOrd="0" presId="urn:microsoft.com/office/officeart/2005/8/layout/hierarchy2"/>
    <dgm:cxn modelId="{D8BA1898-1D98-4483-8EC4-A0637D59E807}" type="presParOf" srcId="{DC2D1FAB-698F-449A-932F-0BA8CD16E19E}" destId="{1290A920-6064-4918-A63F-A597146D4598}" srcOrd="0" destOrd="0" presId="urn:microsoft.com/office/officeart/2005/8/layout/hierarchy2"/>
    <dgm:cxn modelId="{B1A6F8FC-0E86-4119-B9D3-AA22D6B68814}" type="presParOf" srcId="{6DFEC11B-00D1-4CAF-A31C-4A5688A3D7A8}" destId="{30538DF6-86C8-4BB0-AF3D-03C861550ADE}" srcOrd="1" destOrd="0" presId="urn:microsoft.com/office/officeart/2005/8/layout/hierarchy2"/>
    <dgm:cxn modelId="{522BBB50-3265-4C05-B300-39D6F7A24135}" type="presParOf" srcId="{30538DF6-86C8-4BB0-AF3D-03C861550ADE}" destId="{858D0235-A9F6-4F2C-A001-7C337EEAE807}" srcOrd="0" destOrd="0" presId="urn:microsoft.com/office/officeart/2005/8/layout/hierarchy2"/>
    <dgm:cxn modelId="{9158EC4D-4CF1-4A78-AEF7-6AEC2EC29DF6}" type="presParOf" srcId="{30538DF6-86C8-4BB0-AF3D-03C861550ADE}" destId="{FE6B7A44-D926-4975-83EA-C91F5D33A65C}" srcOrd="1" destOrd="0" presId="urn:microsoft.com/office/officeart/2005/8/layout/hierarchy2"/>
    <dgm:cxn modelId="{753B6712-2655-4D4E-BD83-347E9AAD7601}" type="presParOf" srcId="{FE6B7A44-D926-4975-83EA-C91F5D33A65C}" destId="{695D74EB-285F-4F3F-89EF-6898DCD937EF}" srcOrd="0" destOrd="0" presId="urn:microsoft.com/office/officeart/2005/8/layout/hierarchy2"/>
    <dgm:cxn modelId="{74BCAD70-22E5-4D42-95EE-534AF44C24C0}" type="presParOf" srcId="{695D74EB-285F-4F3F-89EF-6898DCD937EF}" destId="{26789D7D-349B-4091-B914-34193EBEC846}" srcOrd="0" destOrd="0" presId="urn:microsoft.com/office/officeart/2005/8/layout/hierarchy2"/>
    <dgm:cxn modelId="{66DDD6F7-9D4E-4B49-858E-2FCEEAB8D4D4}" type="presParOf" srcId="{FE6B7A44-D926-4975-83EA-C91F5D33A65C}" destId="{63C43A39-EAA0-4CD6-8074-C8D0BCFD9951}" srcOrd="1" destOrd="0" presId="urn:microsoft.com/office/officeart/2005/8/layout/hierarchy2"/>
    <dgm:cxn modelId="{7A6C4E1A-54AF-4372-9238-BB7538AFBD01}" type="presParOf" srcId="{63C43A39-EAA0-4CD6-8074-C8D0BCFD9951}" destId="{26D734C7-EE0C-40EC-A7F4-1F534C813D45}" srcOrd="0" destOrd="0" presId="urn:microsoft.com/office/officeart/2005/8/layout/hierarchy2"/>
    <dgm:cxn modelId="{58FBEA4A-A051-443F-ADD5-8C33782E6C8C}" type="presParOf" srcId="{63C43A39-EAA0-4CD6-8074-C8D0BCFD9951}" destId="{DF2E3A47-4635-4511-9FD2-837CF6EB9E0B}" srcOrd="1" destOrd="0" presId="urn:microsoft.com/office/officeart/2005/8/layout/hierarchy2"/>
    <dgm:cxn modelId="{1B27BB1B-EC59-444B-9EAE-B82746AF51B1}" type="presParOf" srcId="{DF2E3A47-4635-4511-9FD2-837CF6EB9E0B}" destId="{C0158286-85A0-4641-85B0-AAFB94D53D37}" srcOrd="0" destOrd="0" presId="urn:microsoft.com/office/officeart/2005/8/layout/hierarchy2"/>
    <dgm:cxn modelId="{24B66584-D7B0-4593-81C9-7D6170C47D0B}" type="presParOf" srcId="{C0158286-85A0-4641-85B0-AAFB94D53D37}" destId="{D8BF0C0C-C972-4DD0-B826-9EB72577D105}" srcOrd="0" destOrd="0" presId="urn:microsoft.com/office/officeart/2005/8/layout/hierarchy2"/>
    <dgm:cxn modelId="{4023E28C-D51E-4268-AE00-330F1D6B54BC}" type="presParOf" srcId="{DF2E3A47-4635-4511-9FD2-837CF6EB9E0B}" destId="{DDC3EB44-59FB-4906-8760-248A9CAE643B}" srcOrd="1" destOrd="0" presId="urn:microsoft.com/office/officeart/2005/8/layout/hierarchy2"/>
    <dgm:cxn modelId="{37011B5E-6AAB-4B23-8811-F4A5D8C07DFC}" type="presParOf" srcId="{DDC3EB44-59FB-4906-8760-248A9CAE643B}" destId="{32CBCF08-275C-458A-AE90-81E826F2EECC}" srcOrd="0" destOrd="0" presId="urn:microsoft.com/office/officeart/2005/8/layout/hierarchy2"/>
    <dgm:cxn modelId="{6F801A15-FD78-449E-B838-4B896E54562C}" type="presParOf" srcId="{DDC3EB44-59FB-4906-8760-248A9CAE643B}" destId="{0E06A7EA-EF1F-4B9A-AF3A-EABA503E6DAD}" srcOrd="1" destOrd="0" presId="urn:microsoft.com/office/officeart/2005/8/layout/hierarchy2"/>
    <dgm:cxn modelId="{FCFBCB61-2026-40CD-B9EC-DD20F3865644}" type="presParOf" srcId="{FE6B7A44-D926-4975-83EA-C91F5D33A65C}" destId="{BBC815DF-049F-456E-85F9-D523E1DE4F5D}" srcOrd="2" destOrd="0" presId="urn:microsoft.com/office/officeart/2005/8/layout/hierarchy2"/>
    <dgm:cxn modelId="{9B172831-2EDF-408B-B1F5-ABA70A394DDD}" type="presParOf" srcId="{BBC815DF-049F-456E-85F9-D523E1DE4F5D}" destId="{37E5A41E-0BDF-46B2-B960-D6E18FFAA255}" srcOrd="0" destOrd="0" presId="urn:microsoft.com/office/officeart/2005/8/layout/hierarchy2"/>
    <dgm:cxn modelId="{BA891810-374B-4C78-9260-E70CB895590A}" type="presParOf" srcId="{FE6B7A44-D926-4975-83EA-C91F5D33A65C}" destId="{EECC0E8F-959A-470A-A02E-E9A073428B00}" srcOrd="3" destOrd="0" presId="urn:microsoft.com/office/officeart/2005/8/layout/hierarchy2"/>
    <dgm:cxn modelId="{D08F6912-3B18-4CC9-9BBF-CC695C0B9854}" type="presParOf" srcId="{EECC0E8F-959A-470A-A02E-E9A073428B00}" destId="{FF0C5B60-C3E8-4FCC-994B-B473A94D6264}" srcOrd="0" destOrd="0" presId="urn:microsoft.com/office/officeart/2005/8/layout/hierarchy2"/>
    <dgm:cxn modelId="{F2B5E922-39E7-477C-A20D-5366226A6E1A}" type="presParOf" srcId="{EECC0E8F-959A-470A-A02E-E9A073428B00}" destId="{74A3160B-FF97-4D59-ABEA-2E5A35143761}" srcOrd="1" destOrd="0" presId="urn:microsoft.com/office/officeart/2005/8/layout/hierarchy2"/>
    <dgm:cxn modelId="{E0BCD512-0EF8-4D9E-8286-F9C784D26DFC}" type="presParOf" srcId="{74A3160B-FF97-4D59-ABEA-2E5A35143761}" destId="{8E8FF9DD-F191-437F-B4DC-5E9F0D26A388}" srcOrd="0" destOrd="0" presId="urn:microsoft.com/office/officeart/2005/8/layout/hierarchy2"/>
    <dgm:cxn modelId="{F2D6C854-A362-42C6-878B-DC25341B7DDC}" type="presParOf" srcId="{8E8FF9DD-F191-437F-B4DC-5E9F0D26A388}" destId="{CC99914C-FEEA-4B75-B008-0A451181791C}" srcOrd="0" destOrd="0" presId="urn:microsoft.com/office/officeart/2005/8/layout/hierarchy2"/>
    <dgm:cxn modelId="{1FE990F4-45F0-48DD-B77A-DE083FD606CE}" type="presParOf" srcId="{74A3160B-FF97-4D59-ABEA-2E5A35143761}" destId="{119FE8D4-1A30-459A-B49C-D48046FBF74E}" srcOrd="1" destOrd="0" presId="urn:microsoft.com/office/officeart/2005/8/layout/hierarchy2"/>
    <dgm:cxn modelId="{5E3DB05B-9342-4AE5-B8D9-9112825438E1}" type="presParOf" srcId="{119FE8D4-1A30-459A-B49C-D48046FBF74E}" destId="{FF2E8FDB-3015-434B-948B-A42A4057BBAC}" srcOrd="0" destOrd="0" presId="urn:microsoft.com/office/officeart/2005/8/layout/hierarchy2"/>
    <dgm:cxn modelId="{7B70115C-9904-4E32-87F0-353D3BFD2433}" type="presParOf" srcId="{119FE8D4-1A30-459A-B49C-D48046FBF74E}" destId="{DEDA823F-C146-48F4-96CF-F489DFC02EFD}" srcOrd="1" destOrd="0" presId="urn:microsoft.com/office/officeart/2005/8/layout/hierarchy2"/>
    <dgm:cxn modelId="{83552881-8EA9-4E8B-95A0-3B1F4D89BF6F}" type="presParOf" srcId="{6DFEC11B-00D1-4CAF-A31C-4A5688A3D7A8}" destId="{B496056A-ABF2-4AD2-B99A-69955206AAEE}" srcOrd="2" destOrd="0" presId="urn:microsoft.com/office/officeart/2005/8/layout/hierarchy2"/>
    <dgm:cxn modelId="{2C529248-EC83-448B-A3D2-BA8AC7DEDD92}" type="presParOf" srcId="{B496056A-ABF2-4AD2-B99A-69955206AAEE}" destId="{2CB78E53-C5E5-46D9-9E0E-32412C279790}" srcOrd="0" destOrd="0" presId="urn:microsoft.com/office/officeart/2005/8/layout/hierarchy2"/>
    <dgm:cxn modelId="{CCB40B34-B280-4149-A19B-A7712C2B42D2}" type="presParOf" srcId="{6DFEC11B-00D1-4CAF-A31C-4A5688A3D7A8}" destId="{82C1F0AF-625B-4EFE-A93C-41FE873B8E66}" srcOrd="3" destOrd="0" presId="urn:microsoft.com/office/officeart/2005/8/layout/hierarchy2"/>
    <dgm:cxn modelId="{5EF59113-1A94-4C6C-9BA2-1EAFFE4A87E6}" type="presParOf" srcId="{82C1F0AF-625B-4EFE-A93C-41FE873B8E66}" destId="{531967CA-BAF8-45FD-B75F-E9F39E146242}" srcOrd="0" destOrd="0" presId="urn:microsoft.com/office/officeart/2005/8/layout/hierarchy2"/>
    <dgm:cxn modelId="{838052A2-3E46-4DDE-A8E4-AC747947957B}" type="presParOf" srcId="{82C1F0AF-625B-4EFE-A93C-41FE873B8E66}" destId="{679E01D8-A7B1-46A0-A2BA-03F95DBD57F3}" srcOrd="1" destOrd="0" presId="urn:microsoft.com/office/officeart/2005/8/layout/hierarchy2"/>
    <dgm:cxn modelId="{337F279F-F5D9-484F-B653-BBCF7A510A34}" type="presParOf" srcId="{679E01D8-A7B1-46A0-A2BA-03F95DBD57F3}" destId="{3D9972DA-5A53-4902-8FB1-8FFDF29148FC}" srcOrd="0" destOrd="0" presId="urn:microsoft.com/office/officeart/2005/8/layout/hierarchy2"/>
    <dgm:cxn modelId="{E62FEA74-D4AE-4CB8-8CD1-49D9D6AE5B53}" type="presParOf" srcId="{3D9972DA-5A53-4902-8FB1-8FFDF29148FC}" destId="{F9F3E139-03A2-41E3-B609-2A1EAC883037}" srcOrd="0" destOrd="0" presId="urn:microsoft.com/office/officeart/2005/8/layout/hierarchy2"/>
    <dgm:cxn modelId="{51112097-C46F-4460-9C62-5D1E43962EEB}" type="presParOf" srcId="{679E01D8-A7B1-46A0-A2BA-03F95DBD57F3}" destId="{5EFE047F-3170-435B-AD63-A3E0A1B97AA3}" srcOrd="1" destOrd="0" presId="urn:microsoft.com/office/officeart/2005/8/layout/hierarchy2"/>
    <dgm:cxn modelId="{49D7811E-0CDB-4863-93C9-C9D9CA152E8E}" type="presParOf" srcId="{5EFE047F-3170-435B-AD63-A3E0A1B97AA3}" destId="{3DABFA56-AC60-458B-AAF0-32011CCD78FB}" srcOrd="0" destOrd="0" presId="urn:microsoft.com/office/officeart/2005/8/layout/hierarchy2"/>
    <dgm:cxn modelId="{B807482D-BBDC-4A18-A096-1EFC6BF9E97A}" type="presParOf" srcId="{5EFE047F-3170-435B-AD63-A3E0A1B97AA3}" destId="{FC90ECA3-80BF-4041-81F8-BBE33E629068}" srcOrd="1" destOrd="0" presId="urn:microsoft.com/office/officeart/2005/8/layout/hierarchy2"/>
    <dgm:cxn modelId="{07F9DFAB-F996-4891-B512-86B8809BEF73}" type="presParOf" srcId="{FC90ECA3-80BF-4041-81F8-BBE33E629068}" destId="{72E87057-AB67-4D04-A666-445F62DC8EC9}" srcOrd="0" destOrd="0" presId="urn:microsoft.com/office/officeart/2005/8/layout/hierarchy2"/>
    <dgm:cxn modelId="{2D3309D5-77A1-4869-9571-516F5FDD1CB3}" type="presParOf" srcId="{72E87057-AB67-4D04-A666-445F62DC8EC9}" destId="{7822BDF2-A9DD-46F2-BA28-55D79E55D65D}" srcOrd="0" destOrd="0" presId="urn:microsoft.com/office/officeart/2005/8/layout/hierarchy2"/>
    <dgm:cxn modelId="{35D12171-B068-498B-B34F-11FE9F64A270}" type="presParOf" srcId="{FC90ECA3-80BF-4041-81F8-BBE33E629068}" destId="{E242AFCB-98D1-4C96-BD08-BD80C037B94C}" srcOrd="1" destOrd="0" presId="urn:microsoft.com/office/officeart/2005/8/layout/hierarchy2"/>
    <dgm:cxn modelId="{2DDA5254-6CA0-49A2-8CBA-9818311176FF}" type="presParOf" srcId="{E242AFCB-98D1-4C96-BD08-BD80C037B94C}" destId="{167080B3-AAB8-49B4-A6E5-D2CC07A4C1B2}" srcOrd="0" destOrd="0" presId="urn:microsoft.com/office/officeart/2005/8/layout/hierarchy2"/>
    <dgm:cxn modelId="{70C8E1CD-6AD2-473F-9BC4-8BA5D627AC36}" type="presParOf" srcId="{E242AFCB-98D1-4C96-BD08-BD80C037B94C}" destId="{53858D13-8142-4436-A784-E3501FE3E14A}" srcOrd="1" destOrd="0" presId="urn:microsoft.com/office/officeart/2005/8/layout/hierarchy2"/>
    <dgm:cxn modelId="{FED64A3A-DC38-4128-9057-608E3D825BC8}" type="presParOf" srcId="{679E01D8-A7B1-46A0-A2BA-03F95DBD57F3}" destId="{16D396CE-DFEF-4565-9B01-8AAB62E1D336}" srcOrd="2" destOrd="0" presId="urn:microsoft.com/office/officeart/2005/8/layout/hierarchy2"/>
    <dgm:cxn modelId="{669182E4-8F4D-4E4E-B68C-336BABD5531B}" type="presParOf" srcId="{16D396CE-DFEF-4565-9B01-8AAB62E1D336}" destId="{01B1D965-0542-46BD-96B3-71CFD697CFF0}" srcOrd="0" destOrd="0" presId="urn:microsoft.com/office/officeart/2005/8/layout/hierarchy2"/>
    <dgm:cxn modelId="{4803AC42-A4A3-458A-86CF-CF950B361F83}" type="presParOf" srcId="{679E01D8-A7B1-46A0-A2BA-03F95DBD57F3}" destId="{563C6DC1-A3BF-490E-BDBB-143D04CA1E0F}" srcOrd="3" destOrd="0" presId="urn:microsoft.com/office/officeart/2005/8/layout/hierarchy2"/>
    <dgm:cxn modelId="{3610D6DE-D4AB-4C9F-A895-E673BA51E53B}" type="presParOf" srcId="{563C6DC1-A3BF-490E-BDBB-143D04CA1E0F}" destId="{98AF68DA-9B89-4CDA-8E2C-0EA4CD0CE343}" srcOrd="0" destOrd="0" presId="urn:microsoft.com/office/officeart/2005/8/layout/hierarchy2"/>
    <dgm:cxn modelId="{676A0BB9-9D25-46CB-B801-A0A1FB69F865}" type="presParOf" srcId="{563C6DC1-A3BF-490E-BDBB-143D04CA1E0F}" destId="{93F0E545-947E-41B2-B695-92EFE4B7968C}" srcOrd="1" destOrd="0" presId="urn:microsoft.com/office/officeart/2005/8/layout/hierarchy2"/>
    <dgm:cxn modelId="{86D21854-0281-4805-BEB1-70D94AE2E7E5}" type="presParOf" srcId="{93F0E545-947E-41B2-B695-92EFE4B7968C}" destId="{293E58C1-6711-4283-9CF9-2D2B51131DA5}" srcOrd="0" destOrd="0" presId="urn:microsoft.com/office/officeart/2005/8/layout/hierarchy2"/>
    <dgm:cxn modelId="{97B26036-0FC7-4CAF-B618-BF21682679D0}" type="presParOf" srcId="{293E58C1-6711-4283-9CF9-2D2B51131DA5}" destId="{F5E63E56-C840-4C8D-9BAD-B2BDA411A57F}" srcOrd="0" destOrd="0" presId="urn:microsoft.com/office/officeart/2005/8/layout/hierarchy2"/>
    <dgm:cxn modelId="{4B98C77D-6104-4728-A489-99086AA2996C}" type="presParOf" srcId="{93F0E545-947E-41B2-B695-92EFE4B7968C}" destId="{F1F95498-9CF4-4903-AD13-E9D93DC0A00D}" srcOrd="1" destOrd="0" presId="urn:microsoft.com/office/officeart/2005/8/layout/hierarchy2"/>
    <dgm:cxn modelId="{4C99C646-3CD5-45B9-8887-9F598E1A9E04}" type="presParOf" srcId="{F1F95498-9CF4-4903-AD13-E9D93DC0A00D}" destId="{748A5FA2-AB19-48B7-BC40-3DF7F9690773}" srcOrd="0" destOrd="0" presId="urn:microsoft.com/office/officeart/2005/8/layout/hierarchy2"/>
    <dgm:cxn modelId="{34E19961-2A7E-4EF2-AB58-820A575F0E10}" type="presParOf" srcId="{F1F95498-9CF4-4903-AD13-E9D93DC0A00D}" destId="{6DF7E126-6D93-4358-8121-BAC1F1279CB4}" srcOrd="1" destOrd="0" presId="urn:microsoft.com/office/officeart/2005/8/layout/hierarchy2"/>
    <dgm:cxn modelId="{EA189300-A1FF-438A-8CF3-9B85F4B98B7B}" type="presParOf" srcId="{679E01D8-A7B1-46A0-A2BA-03F95DBD57F3}" destId="{53EB336A-6E87-4614-8A7E-A810B1A56903}" srcOrd="4" destOrd="0" presId="urn:microsoft.com/office/officeart/2005/8/layout/hierarchy2"/>
    <dgm:cxn modelId="{19CB7103-6E86-40A8-B9C6-B263BCFC615F}" type="presParOf" srcId="{53EB336A-6E87-4614-8A7E-A810B1A56903}" destId="{E19713CC-AAEA-4D62-A4EF-F8498FBEA4B1}" srcOrd="0" destOrd="0" presId="urn:microsoft.com/office/officeart/2005/8/layout/hierarchy2"/>
    <dgm:cxn modelId="{836882DD-7E8E-4274-87EF-9FBF24B39A50}" type="presParOf" srcId="{679E01D8-A7B1-46A0-A2BA-03F95DBD57F3}" destId="{039DF1A8-E48B-49E3-BECD-62844BEA919B}" srcOrd="5" destOrd="0" presId="urn:microsoft.com/office/officeart/2005/8/layout/hierarchy2"/>
    <dgm:cxn modelId="{E5091058-8FDC-4A52-94B0-40FF66D52C9E}" type="presParOf" srcId="{039DF1A8-E48B-49E3-BECD-62844BEA919B}" destId="{7A32F305-7E8E-45FC-BECE-655889CE19A7}" srcOrd="0" destOrd="0" presId="urn:microsoft.com/office/officeart/2005/8/layout/hierarchy2"/>
    <dgm:cxn modelId="{3EBC5BDD-174A-4480-BEC3-1DB0F2CAB8FE}" type="presParOf" srcId="{039DF1A8-E48B-49E3-BECD-62844BEA919B}" destId="{F975A062-7162-4BA2-AF66-855110E5956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8E5195-ADE7-4A41-AC62-4FB4C156A29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6DA1653D-70A9-4A3C-8AC7-60738B47B399}">
      <dgm:prSet phldrT="[Text]"/>
      <dgm:spPr/>
      <dgm:t>
        <a:bodyPr/>
        <a:lstStyle/>
        <a:p>
          <a:r>
            <a:rPr lang="cs-CZ" dirty="0"/>
            <a:t>Regresní analýza</a:t>
          </a:r>
        </a:p>
      </dgm:t>
    </dgm:pt>
    <dgm:pt modelId="{B3F6A5F2-BF00-401A-BF70-300D066A88C7}" type="parTrans" cxnId="{792F1431-4853-4285-8BF2-5F041F5910C4}">
      <dgm:prSet/>
      <dgm:spPr/>
      <dgm:t>
        <a:bodyPr/>
        <a:lstStyle/>
        <a:p>
          <a:endParaRPr lang="cs-CZ"/>
        </a:p>
      </dgm:t>
    </dgm:pt>
    <dgm:pt modelId="{D00099DA-2EBA-4BBD-AE5C-AEBA620F2901}" type="sibTrans" cxnId="{792F1431-4853-4285-8BF2-5F041F5910C4}">
      <dgm:prSet/>
      <dgm:spPr/>
      <dgm:t>
        <a:bodyPr/>
        <a:lstStyle/>
        <a:p>
          <a:endParaRPr lang="cs-CZ"/>
        </a:p>
      </dgm:t>
    </dgm:pt>
    <dgm:pt modelId="{C7429EE9-0387-488A-8883-A903BC18B2FD}">
      <dgm:prSet phldrT="[Text]"/>
      <dgm:spPr/>
      <dgm:t>
        <a:bodyPr/>
        <a:lstStyle/>
        <a:p>
          <a:r>
            <a:rPr lang="cs-CZ" dirty="0"/>
            <a:t>Lineární regrese</a:t>
          </a:r>
        </a:p>
      </dgm:t>
    </dgm:pt>
    <dgm:pt modelId="{903BCA2A-7B22-4BC4-BAA8-C8475EA530D6}" type="parTrans" cxnId="{881F8ACA-58E8-4DEF-8BAB-3B2B38A09976}">
      <dgm:prSet/>
      <dgm:spPr/>
      <dgm:t>
        <a:bodyPr/>
        <a:lstStyle/>
        <a:p>
          <a:endParaRPr lang="cs-CZ"/>
        </a:p>
      </dgm:t>
    </dgm:pt>
    <dgm:pt modelId="{324AF89D-F162-45AE-8926-931292646A1A}" type="sibTrans" cxnId="{881F8ACA-58E8-4DEF-8BAB-3B2B38A09976}">
      <dgm:prSet/>
      <dgm:spPr/>
      <dgm:t>
        <a:bodyPr/>
        <a:lstStyle/>
        <a:p>
          <a:endParaRPr lang="cs-CZ"/>
        </a:p>
      </dgm:t>
    </dgm:pt>
    <dgm:pt modelId="{B9D7D146-61C8-4E04-9E4A-AAF3A06A1E79}">
      <dgm:prSet phldrT="[Text]"/>
      <dgm:spPr/>
      <dgm:t>
        <a:bodyPr/>
        <a:lstStyle/>
        <a:p>
          <a:r>
            <a:rPr lang="cs-CZ" dirty="0"/>
            <a:t>Jednoduchá lineární r.</a:t>
          </a:r>
        </a:p>
      </dgm:t>
    </dgm:pt>
    <dgm:pt modelId="{F007DBD9-F974-4B2D-A1CC-FEDEC4D0325E}" type="parTrans" cxnId="{CD83681C-74BD-4AA3-B5C1-5734BE64ADC9}">
      <dgm:prSet/>
      <dgm:spPr/>
      <dgm:t>
        <a:bodyPr/>
        <a:lstStyle/>
        <a:p>
          <a:endParaRPr lang="cs-CZ"/>
        </a:p>
      </dgm:t>
    </dgm:pt>
    <dgm:pt modelId="{F1BE3C11-DD57-4187-9C62-7AFC24E11C9B}" type="sibTrans" cxnId="{CD83681C-74BD-4AA3-B5C1-5734BE64ADC9}">
      <dgm:prSet/>
      <dgm:spPr/>
      <dgm:t>
        <a:bodyPr/>
        <a:lstStyle/>
        <a:p>
          <a:endParaRPr lang="cs-CZ"/>
        </a:p>
      </dgm:t>
    </dgm:pt>
    <dgm:pt modelId="{C6D15133-F387-4A30-84EE-5A40E420D5E4}">
      <dgm:prSet phldrT="[Text]"/>
      <dgm:spPr/>
      <dgm:t>
        <a:bodyPr/>
        <a:lstStyle/>
        <a:p>
          <a:r>
            <a:rPr lang="cs-CZ" dirty="0"/>
            <a:t>Vícenásobná lineární r.</a:t>
          </a:r>
        </a:p>
      </dgm:t>
    </dgm:pt>
    <dgm:pt modelId="{FCC91862-2A7A-43FF-9464-F6D897BBD283}" type="parTrans" cxnId="{0A94BC65-CB5C-434E-BDC3-32CE92C73C61}">
      <dgm:prSet/>
      <dgm:spPr/>
      <dgm:t>
        <a:bodyPr/>
        <a:lstStyle/>
        <a:p>
          <a:endParaRPr lang="cs-CZ"/>
        </a:p>
      </dgm:t>
    </dgm:pt>
    <dgm:pt modelId="{63AB03AD-A784-4C55-83CD-FC28E30EDB9B}" type="sibTrans" cxnId="{0A94BC65-CB5C-434E-BDC3-32CE92C73C61}">
      <dgm:prSet/>
      <dgm:spPr/>
      <dgm:t>
        <a:bodyPr/>
        <a:lstStyle/>
        <a:p>
          <a:endParaRPr lang="cs-CZ"/>
        </a:p>
      </dgm:t>
    </dgm:pt>
    <dgm:pt modelId="{1B4DF73B-2C0F-4110-9854-E96313F9E595}">
      <dgm:prSet phldrT="[Text]"/>
      <dgm:spPr/>
      <dgm:t>
        <a:bodyPr/>
        <a:lstStyle/>
        <a:p>
          <a:r>
            <a:rPr lang="cs-CZ" dirty="0"/>
            <a:t>Nelineární regrese</a:t>
          </a:r>
        </a:p>
      </dgm:t>
    </dgm:pt>
    <dgm:pt modelId="{08DA6C2F-EB5D-4E02-8C8B-549B12333560}" type="parTrans" cxnId="{89B5929E-0520-478E-9150-9D4FAAB588A5}">
      <dgm:prSet/>
      <dgm:spPr/>
      <dgm:t>
        <a:bodyPr/>
        <a:lstStyle/>
        <a:p>
          <a:endParaRPr lang="cs-CZ"/>
        </a:p>
      </dgm:t>
    </dgm:pt>
    <dgm:pt modelId="{FB64C68E-FB81-4D68-B036-E2844D522A69}" type="sibTrans" cxnId="{89B5929E-0520-478E-9150-9D4FAAB588A5}">
      <dgm:prSet/>
      <dgm:spPr/>
      <dgm:t>
        <a:bodyPr/>
        <a:lstStyle/>
        <a:p>
          <a:endParaRPr lang="cs-CZ"/>
        </a:p>
      </dgm:t>
    </dgm:pt>
    <dgm:pt modelId="{7130C2DE-2A50-465B-84CC-F5AFCD019874}">
      <dgm:prSet phldrT="[Text]"/>
      <dgm:spPr/>
      <dgm:t>
        <a:bodyPr/>
        <a:lstStyle/>
        <a:p>
          <a:r>
            <a:rPr lang="cs-CZ" dirty="0"/>
            <a:t>Polynomiální regrese</a:t>
          </a:r>
        </a:p>
      </dgm:t>
    </dgm:pt>
    <dgm:pt modelId="{1DCC5693-4F38-4D40-96BD-15A10FA8B036}" type="parTrans" cxnId="{5BB20651-107F-47EF-A9B8-4E0E25F86C92}">
      <dgm:prSet/>
      <dgm:spPr/>
      <dgm:t>
        <a:bodyPr/>
        <a:lstStyle/>
        <a:p>
          <a:endParaRPr lang="cs-CZ"/>
        </a:p>
      </dgm:t>
    </dgm:pt>
    <dgm:pt modelId="{BEA66392-A970-4837-B4FB-653411E1062E}" type="sibTrans" cxnId="{5BB20651-107F-47EF-A9B8-4E0E25F86C92}">
      <dgm:prSet/>
      <dgm:spPr/>
      <dgm:t>
        <a:bodyPr/>
        <a:lstStyle/>
        <a:p>
          <a:endParaRPr lang="cs-CZ"/>
        </a:p>
      </dgm:t>
    </dgm:pt>
    <dgm:pt modelId="{13F45695-2014-4F3D-B17E-234245102201}">
      <dgm:prSet phldrT="[Text]"/>
      <dgm:spPr/>
      <dgm:t>
        <a:bodyPr/>
        <a:lstStyle/>
        <a:p>
          <a:r>
            <a:rPr lang="cs-CZ" dirty="0"/>
            <a:t>Exponenciální regrese</a:t>
          </a:r>
        </a:p>
      </dgm:t>
    </dgm:pt>
    <dgm:pt modelId="{34693658-3B25-4C06-AD24-BF889C2F0B06}" type="parTrans" cxnId="{5486F335-B673-4808-9BF8-2515F288947B}">
      <dgm:prSet/>
      <dgm:spPr/>
      <dgm:t>
        <a:bodyPr/>
        <a:lstStyle/>
        <a:p>
          <a:endParaRPr lang="cs-CZ"/>
        </a:p>
      </dgm:t>
    </dgm:pt>
    <dgm:pt modelId="{C1936866-6C24-4A74-A9E3-CA48C1D71844}" type="sibTrans" cxnId="{5486F335-B673-4808-9BF8-2515F288947B}">
      <dgm:prSet/>
      <dgm:spPr/>
      <dgm:t>
        <a:bodyPr/>
        <a:lstStyle/>
        <a:p>
          <a:endParaRPr lang="cs-CZ"/>
        </a:p>
      </dgm:t>
    </dgm:pt>
    <dgm:pt modelId="{70155074-2809-43FE-A8FD-02A19B027DD5}">
      <dgm:prSet phldrT="[Text]"/>
      <dgm:spPr/>
      <dgm:t>
        <a:bodyPr/>
        <a:lstStyle/>
        <a:p>
          <a:r>
            <a:rPr lang="cs-CZ" dirty="0"/>
            <a:t>…</a:t>
          </a:r>
        </a:p>
      </dgm:t>
    </dgm:pt>
    <dgm:pt modelId="{AD365D4D-C306-4119-BFA1-0383B3F53514}" type="parTrans" cxnId="{A201063B-67A4-4744-9D93-DA47C02B7FC3}">
      <dgm:prSet/>
      <dgm:spPr/>
      <dgm:t>
        <a:bodyPr/>
        <a:lstStyle/>
        <a:p>
          <a:endParaRPr lang="cs-CZ"/>
        </a:p>
      </dgm:t>
    </dgm:pt>
    <dgm:pt modelId="{929FC5C5-615F-4315-BF48-D11C00B7C24E}" type="sibTrans" cxnId="{A201063B-67A4-4744-9D93-DA47C02B7FC3}">
      <dgm:prSet/>
      <dgm:spPr/>
      <dgm:t>
        <a:bodyPr/>
        <a:lstStyle/>
        <a:p>
          <a:endParaRPr lang="cs-CZ"/>
        </a:p>
      </dgm:t>
    </dgm:pt>
    <dgm:pt modelId="{1DBB1A1E-9AE1-4292-B8D0-52875CBEAB05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4C0DC6E3-B8C2-4F4C-BB61-9780ED2ED1BB}" type="parTrans" cxnId="{734D8BEB-FECC-474B-9293-84ABF6543BF0}">
      <dgm:prSet/>
      <dgm:spPr/>
      <dgm:t>
        <a:bodyPr/>
        <a:lstStyle/>
        <a:p>
          <a:endParaRPr lang="cs-CZ"/>
        </a:p>
      </dgm:t>
    </dgm:pt>
    <dgm:pt modelId="{B9C51981-7AC8-477C-9596-691A927A154C}" type="sibTrans" cxnId="{734D8BEB-FECC-474B-9293-84ABF6543BF0}">
      <dgm:prSet/>
      <dgm:spPr/>
      <dgm:t>
        <a:bodyPr/>
        <a:lstStyle/>
        <a:p>
          <a:endParaRPr lang="cs-CZ"/>
        </a:p>
      </dgm:t>
    </dgm:pt>
    <dgm:pt modelId="{9F766D2D-A111-4087-BF90-63DE4A06F63C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509BADFB-4CD6-497B-A12A-3F191EEE04F0}" type="parTrans" cxnId="{8ED38DA6-6E08-4D6F-B127-CEC55B432D98}">
      <dgm:prSet/>
      <dgm:spPr/>
      <dgm:t>
        <a:bodyPr/>
        <a:lstStyle/>
        <a:p>
          <a:endParaRPr lang="cs-CZ"/>
        </a:p>
      </dgm:t>
    </dgm:pt>
    <dgm:pt modelId="{49825649-831A-47CF-BB70-E34736AE5EB0}" type="sibTrans" cxnId="{8ED38DA6-6E08-4D6F-B127-CEC55B432D98}">
      <dgm:prSet/>
      <dgm:spPr/>
      <dgm:t>
        <a:bodyPr/>
        <a:lstStyle/>
        <a:p>
          <a:endParaRPr lang="cs-CZ"/>
        </a:p>
      </dgm:t>
    </dgm:pt>
    <dgm:pt modelId="{A5256A08-EF4D-4CC7-AC41-0C8D72404202}">
      <dgm:prSet phldrT="[Text]"/>
      <dgm:spPr>
        <a:blipFill>
          <a:blip xmlns:r="http://schemas.openxmlformats.org/officeDocument/2006/relationships" r:embed="rId3"/>
          <a:stretch>
            <a:fillRect l="-2128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27B0449F-C251-4D83-8C03-F3F5AFB2CA2B}" type="parTrans" cxnId="{28FE4DA6-55C6-4DE5-9A54-21D5BD9C2F73}">
      <dgm:prSet/>
      <dgm:spPr/>
      <dgm:t>
        <a:bodyPr/>
        <a:lstStyle/>
        <a:p>
          <a:endParaRPr lang="cs-CZ"/>
        </a:p>
      </dgm:t>
    </dgm:pt>
    <dgm:pt modelId="{08E12658-1B8C-4B69-A3B6-EB7D7A2BC07C}" type="sibTrans" cxnId="{28FE4DA6-55C6-4DE5-9A54-21D5BD9C2F73}">
      <dgm:prSet/>
      <dgm:spPr/>
      <dgm:t>
        <a:bodyPr/>
        <a:lstStyle/>
        <a:p>
          <a:endParaRPr lang="cs-CZ"/>
        </a:p>
      </dgm:t>
    </dgm:pt>
    <dgm:pt modelId="{B968C76A-2F00-47A4-A224-4463AD4412C6}">
      <dgm:prSet phldrT="[Text]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F2B05A78-19CF-4144-863D-1CE2C882B7D4}" type="parTrans" cxnId="{D1A90A07-C5F6-408B-8BCB-66D8BA60684E}">
      <dgm:prSet/>
      <dgm:spPr/>
      <dgm:t>
        <a:bodyPr/>
        <a:lstStyle/>
        <a:p>
          <a:endParaRPr lang="cs-CZ"/>
        </a:p>
      </dgm:t>
    </dgm:pt>
    <dgm:pt modelId="{C9DDDD56-30FE-4D83-BA70-5E9A7F71EE29}" type="sibTrans" cxnId="{D1A90A07-C5F6-408B-8BCB-66D8BA60684E}">
      <dgm:prSet/>
      <dgm:spPr/>
      <dgm:t>
        <a:bodyPr/>
        <a:lstStyle/>
        <a:p>
          <a:endParaRPr lang="cs-CZ"/>
        </a:p>
      </dgm:t>
    </dgm:pt>
    <dgm:pt modelId="{FED066DB-560F-4848-AE75-90E5CDCE21DA}" type="pres">
      <dgm:prSet presAssocID="{228E5195-ADE7-4A41-AC62-4FB4C156A29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B42D6CB-4A24-4ED0-BDED-C11FE373F6AC}" type="pres">
      <dgm:prSet presAssocID="{6DA1653D-70A9-4A3C-8AC7-60738B47B399}" presName="root1" presStyleCnt="0"/>
      <dgm:spPr/>
    </dgm:pt>
    <dgm:pt modelId="{A04FC740-6422-4B06-911B-01C54AB91806}" type="pres">
      <dgm:prSet presAssocID="{6DA1653D-70A9-4A3C-8AC7-60738B47B399}" presName="LevelOneTextNode" presStyleLbl="node0" presStyleIdx="0" presStyleCnt="1">
        <dgm:presLayoutVars>
          <dgm:chPref val="3"/>
        </dgm:presLayoutVars>
      </dgm:prSet>
      <dgm:spPr/>
    </dgm:pt>
    <dgm:pt modelId="{6DFEC11B-00D1-4CAF-A31C-4A5688A3D7A8}" type="pres">
      <dgm:prSet presAssocID="{6DA1653D-70A9-4A3C-8AC7-60738B47B399}" presName="level2hierChild" presStyleCnt="0"/>
      <dgm:spPr/>
    </dgm:pt>
    <dgm:pt modelId="{DC2D1FAB-698F-449A-932F-0BA8CD16E19E}" type="pres">
      <dgm:prSet presAssocID="{903BCA2A-7B22-4BC4-BAA8-C8475EA530D6}" presName="conn2-1" presStyleLbl="parChTrans1D2" presStyleIdx="0" presStyleCnt="2"/>
      <dgm:spPr/>
    </dgm:pt>
    <dgm:pt modelId="{1290A920-6064-4918-A63F-A597146D4598}" type="pres">
      <dgm:prSet presAssocID="{903BCA2A-7B22-4BC4-BAA8-C8475EA530D6}" presName="connTx" presStyleLbl="parChTrans1D2" presStyleIdx="0" presStyleCnt="2"/>
      <dgm:spPr/>
    </dgm:pt>
    <dgm:pt modelId="{30538DF6-86C8-4BB0-AF3D-03C861550ADE}" type="pres">
      <dgm:prSet presAssocID="{C7429EE9-0387-488A-8883-A903BC18B2FD}" presName="root2" presStyleCnt="0"/>
      <dgm:spPr/>
    </dgm:pt>
    <dgm:pt modelId="{858D0235-A9F6-4F2C-A001-7C337EEAE807}" type="pres">
      <dgm:prSet presAssocID="{C7429EE9-0387-488A-8883-A903BC18B2FD}" presName="LevelTwoTextNode" presStyleLbl="node2" presStyleIdx="0" presStyleCnt="2">
        <dgm:presLayoutVars>
          <dgm:chPref val="3"/>
        </dgm:presLayoutVars>
      </dgm:prSet>
      <dgm:spPr/>
    </dgm:pt>
    <dgm:pt modelId="{FE6B7A44-D926-4975-83EA-C91F5D33A65C}" type="pres">
      <dgm:prSet presAssocID="{C7429EE9-0387-488A-8883-A903BC18B2FD}" presName="level3hierChild" presStyleCnt="0"/>
      <dgm:spPr/>
    </dgm:pt>
    <dgm:pt modelId="{695D74EB-285F-4F3F-89EF-6898DCD937EF}" type="pres">
      <dgm:prSet presAssocID="{F007DBD9-F974-4B2D-A1CC-FEDEC4D0325E}" presName="conn2-1" presStyleLbl="parChTrans1D3" presStyleIdx="0" presStyleCnt="5"/>
      <dgm:spPr/>
    </dgm:pt>
    <dgm:pt modelId="{26789D7D-349B-4091-B914-34193EBEC846}" type="pres">
      <dgm:prSet presAssocID="{F007DBD9-F974-4B2D-A1CC-FEDEC4D0325E}" presName="connTx" presStyleLbl="parChTrans1D3" presStyleIdx="0" presStyleCnt="5"/>
      <dgm:spPr/>
    </dgm:pt>
    <dgm:pt modelId="{63C43A39-EAA0-4CD6-8074-C8D0BCFD9951}" type="pres">
      <dgm:prSet presAssocID="{B9D7D146-61C8-4E04-9E4A-AAF3A06A1E79}" presName="root2" presStyleCnt="0"/>
      <dgm:spPr/>
    </dgm:pt>
    <dgm:pt modelId="{26D734C7-EE0C-40EC-A7F4-1F534C813D45}" type="pres">
      <dgm:prSet presAssocID="{B9D7D146-61C8-4E04-9E4A-AAF3A06A1E79}" presName="LevelTwoTextNode" presStyleLbl="node3" presStyleIdx="0" presStyleCnt="5">
        <dgm:presLayoutVars>
          <dgm:chPref val="3"/>
        </dgm:presLayoutVars>
      </dgm:prSet>
      <dgm:spPr/>
    </dgm:pt>
    <dgm:pt modelId="{DF2E3A47-4635-4511-9FD2-837CF6EB9E0B}" type="pres">
      <dgm:prSet presAssocID="{B9D7D146-61C8-4E04-9E4A-AAF3A06A1E79}" presName="level3hierChild" presStyleCnt="0"/>
      <dgm:spPr/>
    </dgm:pt>
    <dgm:pt modelId="{C0158286-85A0-4641-85B0-AAFB94D53D37}" type="pres">
      <dgm:prSet presAssocID="{4C0DC6E3-B8C2-4F4C-BB61-9780ED2ED1BB}" presName="conn2-1" presStyleLbl="parChTrans1D4" presStyleIdx="0" presStyleCnt="4"/>
      <dgm:spPr/>
    </dgm:pt>
    <dgm:pt modelId="{D8BF0C0C-C972-4DD0-B826-9EB72577D105}" type="pres">
      <dgm:prSet presAssocID="{4C0DC6E3-B8C2-4F4C-BB61-9780ED2ED1BB}" presName="connTx" presStyleLbl="parChTrans1D4" presStyleIdx="0" presStyleCnt="4"/>
      <dgm:spPr/>
    </dgm:pt>
    <dgm:pt modelId="{DDC3EB44-59FB-4906-8760-248A9CAE643B}" type="pres">
      <dgm:prSet presAssocID="{1DBB1A1E-9AE1-4292-B8D0-52875CBEAB05}" presName="root2" presStyleCnt="0"/>
      <dgm:spPr/>
    </dgm:pt>
    <dgm:pt modelId="{32CBCF08-275C-458A-AE90-81E826F2EECC}" type="pres">
      <dgm:prSet presAssocID="{1DBB1A1E-9AE1-4292-B8D0-52875CBEAB05}" presName="LevelTwoTextNode" presStyleLbl="node4" presStyleIdx="0" presStyleCnt="4">
        <dgm:presLayoutVars>
          <dgm:chPref val="3"/>
        </dgm:presLayoutVars>
      </dgm:prSet>
      <dgm:spPr/>
    </dgm:pt>
    <dgm:pt modelId="{0E06A7EA-EF1F-4B9A-AF3A-EABA503E6DAD}" type="pres">
      <dgm:prSet presAssocID="{1DBB1A1E-9AE1-4292-B8D0-52875CBEAB05}" presName="level3hierChild" presStyleCnt="0"/>
      <dgm:spPr/>
    </dgm:pt>
    <dgm:pt modelId="{BBC815DF-049F-456E-85F9-D523E1DE4F5D}" type="pres">
      <dgm:prSet presAssocID="{FCC91862-2A7A-43FF-9464-F6D897BBD283}" presName="conn2-1" presStyleLbl="parChTrans1D3" presStyleIdx="1" presStyleCnt="5"/>
      <dgm:spPr/>
    </dgm:pt>
    <dgm:pt modelId="{37E5A41E-0BDF-46B2-B960-D6E18FFAA255}" type="pres">
      <dgm:prSet presAssocID="{FCC91862-2A7A-43FF-9464-F6D897BBD283}" presName="connTx" presStyleLbl="parChTrans1D3" presStyleIdx="1" presStyleCnt="5"/>
      <dgm:spPr/>
    </dgm:pt>
    <dgm:pt modelId="{EECC0E8F-959A-470A-A02E-E9A073428B00}" type="pres">
      <dgm:prSet presAssocID="{C6D15133-F387-4A30-84EE-5A40E420D5E4}" presName="root2" presStyleCnt="0"/>
      <dgm:spPr/>
    </dgm:pt>
    <dgm:pt modelId="{FF0C5B60-C3E8-4FCC-994B-B473A94D6264}" type="pres">
      <dgm:prSet presAssocID="{C6D15133-F387-4A30-84EE-5A40E420D5E4}" presName="LevelTwoTextNode" presStyleLbl="node3" presStyleIdx="1" presStyleCnt="5">
        <dgm:presLayoutVars>
          <dgm:chPref val="3"/>
        </dgm:presLayoutVars>
      </dgm:prSet>
      <dgm:spPr/>
    </dgm:pt>
    <dgm:pt modelId="{74A3160B-FF97-4D59-ABEA-2E5A35143761}" type="pres">
      <dgm:prSet presAssocID="{C6D15133-F387-4A30-84EE-5A40E420D5E4}" presName="level3hierChild" presStyleCnt="0"/>
      <dgm:spPr/>
    </dgm:pt>
    <dgm:pt modelId="{8E8FF9DD-F191-437F-B4DC-5E9F0D26A388}" type="pres">
      <dgm:prSet presAssocID="{509BADFB-4CD6-497B-A12A-3F191EEE04F0}" presName="conn2-1" presStyleLbl="parChTrans1D4" presStyleIdx="1" presStyleCnt="4"/>
      <dgm:spPr/>
    </dgm:pt>
    <dgm:pt modelId="{CC99914C-FEEA-4B75-B008-0A451181791C}" type="pres">
      <dgm:prSet presAssocID="{509BADFB-4CD6-497B-A12A-3F191EEE04F0}" presName="connTx" presStyleLbl="parChTrans1D4" presStyleIdx="1" presStyleCnt="4"/>
      <dgm:spPr/>
    </dgm:pt>
    <dgm:pt modelId="{119FE8D4-1A30-459A-B49C-D48046FBF74E}" type="pres">
      <dgm:prSet presAssocID="{9F766D2D-A111-4087-BF90-63DE4A06F63C}" presName="root2" presStyleCnt="0"/>
      <dgm:spPr/>
    </dgm:pt>
    <dgm:pt modelId="{FF2E8FDB-3015-434B-948B-A42A4057BBAC}" type="pres">
      <dgm:prSet presAssocID="{9F766D2D-A111-4087-BF90-63DE4A06F63C}" presName="LevelTwoTextNode" presStyleLbl="node4" presStyleIdx="1" presStyleCnt="4" custScaleX="147175">
        <dgm:presLayoutVars>
          <dgm:chPref val="3"/>
        </dgm:presLayoutVars>
      </dgm:prSet>
      <dgm:spPr/>
    </dgm:pt>
    <dgm:pt modelId="{DEDA823F-C146-48F4-96CF-F489DFC02EFD}" type="pres">
      <dgm:prSet presAssocID="{9F766D2D-A111-4087-BF90-63DE4A06F63C}" presName="level3hierChild" presStyleCnt="0"/>
      <dgm:spPr/>
    </dgm:pt>
    <dgm:pt modelId="{B496056A-ABF2-4AD2-B99A-69955206AAEE}" type="pres">
      <dgm:prSet presAssocID="{08DA6C2F-EB5D-4E02-8C8B-549B12333560}" presName="conn2-1" presStyleLbl="parChTrans1D2" presStyleIdx="1" presStyleCnt="2"/>
      <dgm:spPr/>
    </dgm:pt>
    <dgm:pt modelId="{2CB78E53-C5E5-46D9-9E0E-32412C279790}" type="pres">
      <dgm:prSet presAssocID="{08DA6C2F-EB5D-4E02-8C8B-549B12333560}" presName="connTx" presStyleLbl="parChTrans1D2" presStyleIdx="1" presStyleCnt="2"/>
      <dgm:spPr/>
    </dgm:pt>
    <dgm:pt modelId="{82C1F0AF-625B-4EFE-A93C-41FE873B8E66}" type="pres">
      <dgm:prSet presAssocID="{1B4DF73B-2C0F-4110-9854-E96313F9E595}" presName="root2" presStyleCnt="0"/>
      <dgm:spPr/>
    </dgm:pt>
    <dgm:pt modelId="{531967CA-BAF8-45FD-B75F-E9F39E146242}" type="pres">
      <dgm:prSet presAssocID="{1B4DF73B-2C0F-4110-9854-E96313F9E595}" presName="LevelTwoTextNode" presStyleLbl="node2" presStyleIdx="1" presStyleCnt="2">
        <dgm:presLayoutVars>
          <dgm:chPref val="3"/>
        </dgm:presLayoutVars>
      </dgm:prSet>
      <dgm:spPr/>
    </dgm:pt>
    <dgm:pt modelId="{679E01D8-A7B1-46A0-A2BA-03F95DBD57F3}" type="pres">
      <dgm:prSet presAssocID="{1B4DF73B-2C0F-4110-9854-E96313F9E595}" presName="level3hierChild" presStyleCnt="0"/>
      <dgm:spPr/>
    </dgm:pt>
    <dgm:pt modelId="{3D9972DA-5A53-4902-8FB1-8FFDF29148FC}" type="pres">
      <dgm:prSet presAssocID="{1DCC5693-4F38-4D40-96BD-15A10FA8B036}" presName="conn2-1" presStyleLbl="parChTrans1D3" presStyleIdx="2" presStyleCnt="5"/>
      <dgm:spPr/>
    </dgm:pt>
    <dgm:pt modelId="{F9F3E139-03A2-41E3-B609-2A1EAC883037}" type="pres">
      <dgm:prSet presAssocID="{1DCC5693-4F38-4D40-96BD-15A10FA8B036}" presName="connTx" presStyleLbl="parChTrans1D3" presStyleIdx="2" presStyleCnt="5"/>
      <dgm:spPr/>
    </dgm:pt>
    <dgm:pt modelId="{5EFE047F-3170-435B-AD63-A3E0A1B97AA3}" type="pres">
      <dgm:prSet presAssocID="{7130C2DE-2A50-465B-84CC-F5AFCD019874}" presName="root2" presStyleCnt="0"/>
      <dgm:spPr/>
    </dgm:pt>
    <dgm:pt modelId="{3DABFA56-AC60-458B-AAF0-32011CCD78FB}" type="pres">
      <dgm:prSet presAssocID="{7130C2DE-2A50-465B-84CC-F5AFCD019874}" presName="LevelTwoTextNode" presStyleLbl="node3" presStyleIdx="2" presStyleCnt="5">
        <dgm:presLayoutVars>
          <dgm:chPref val="3"/>
        </dgm:presLayoutVars>
      </dgm:prSet>
      <dgm:spPr/>
    </dgm:pt>
    <dgm:pt modelId="{FC90ECA3-80BF-4041-81F8-BBE33E629068}" type="pres">
      <dgm:prSet presAssocID="{7130C2DE-2A50-465B-84CC-F5AFCD019874}" presName="level3hierChild" presStyleCnt="0"/>
      <dgm:spPr/>
    </dgm:pt>
    <dgm:pt modelId="{72E87057-AB67-4D04-A666-445F62DC8EC9}" type="pres">
      <dgm:prSet presAssocID="{27B0449F-C251-4D83-8C03-F3F5AFB2CA2B}" presName="conn2-1" presStyleLbl="parChTrans1D4" presStyleIdx="2" presStyleCnt="4"/>
      <dgm:spPr/>
    </dgm:pt>
    <dgm:pt modelId="{7822BDF2-A9DD-46F2-BA28-55D79E55D65D}" type="pres">
      <dgm:prSet presAssocID="{27B0449F-C251-4D83-8C03-F3F5AFB2CA2B}" presName="connTx" presStyleLbl="parChTrans1D4" presStyleIdx="2" presStyleCnt="4"/>
      <dgm:spPr/>
    </dgm:pt>
    <dgm:pt modelId="{E242AFCB-98D1-4C96-BD08-BD80C037B94C}" type="pres">
      <dgm:prSet presAssocID="{A5256A08-EF4D-4CC7-AC41-0C8D72404202}" presName="root2" presStyleCnt="0"/>
      <dgm:spPr/>
    </dgm:pt>
    <dgm:pt modelId="{167080B3-AAB8-49B4-A6E5-D2CC07A4C1B2}" type="pres">
      <dgm:prSet presAssocID="{A5256A08-EF4D-4CC7-AC41-0C8D72404202}" presName="LevelTwoTextNode" presStyleLbl="node4" presStyleIdx="2" presStyleCnt="4" custScaleX="151522">
        <dgm:presLayoutVars>
          <dgm:chPref val="3"/>
        </dgm:presLayoutVars>
      </dgm:prSet>
      <dgm:spPr/>
    </dgm:pt>
    <dgm:pt modelId="{53858D13-8142-4436-A784-E3501FE3E14A}" type="pres">
      <dgm:prSet presAssocID="{A5256A08-EF4D-4CC7-AC41-0C8D72404202}" presName="level3hierChild" presStyleCnt="0"/>
      <dgm:spPr/>
    </dgm:pt>
    <dgm:pt modelId="{16D396CE-DFEF-4565-9B01-8AAB62E1D336}" type="pres">
      <dgm:prSet presAssocID="{34693658-3B25-4C06-AD24-BF889C2F0B06}" presName="conn2-1" presStyleLbl="parChTrans1D3" presStyleIdx="3" presStyleCnt="5"/>
      <dgm:spPr/>
    </dgm:pt>
    <dgm:pt modelId="{01B1D965-0542-46BD-96B3-71CFD697CFF0}" type="pres">
      <dgm:prSet presAssocID="{34693658-3B25-4C06-AD24-BF889C2F0B06}" presName="connTx" presStyleLbl="parChTrans1D3" presStyleIdx="3" presStyleCnt="5"/>
      <dgm:spPr/>
    </dgm:pt>
    <dgm:pt modelId="{563C6DC1-A3BF-490E-BDBB-143D04CA1E0F}" type="pres">
      <dgm:prSet presAssocID="{13F45695-2014-4F3D-B17E-234245102201}" presName="root2" presStyleCnt="0"/>
      <dgm:spPr/>
    </dgm:pt>
    <dgm:pt modelId="{98AF68DA-9B89-4CDA-8E2C-0EA4CD0CE343}" type="pres">
      <dgm:prSet presAssocID="{13F45695-2014-4F3D-B17E-234245102201}" presName="LevelTwoTextNode" presStyleLbl="node3" presStyleIdx="3" presStyleCnt="5">
        <dgm:presLayoutVars>
          <dgm:chPref val="3"/>
        </dgm:presLayoutVars>
      </dgm:prSet>
      <dgm:spPr/>
    </dgm:pt>
    <dgm:pt modelId="{93F0E545-947E-41B2-B695-92EFE4B7968C}" type="pres">
      <dgm:prSet presAssocID="{13F45695-2014-4F3D-B17E-234245102201}" presName="level3hierChild" presStyleCnt="0"/>
      <dgm:spPr/>
    </dgm:pt>
    <dgm:pt modelId="{293E58C1-6711-4283-9CF9-2D2B51131DA5}" type="pres">
      <dgm:prSet presAssocID="{F2B05A78-19CF-4144-863D-1CE2C882B7D4}" presName="conn2-1" presStyleLbl="parChTrans1D4" presStyleIdx="3" presStyleCnt="4"/>
      <dgm:spPr/>
    </dgm:pt>
    <dgm:pt modelId="{F5E63E56-C840-4C8D-9BAD-B2BDA411A57F}" type="pres">
      <dgm:prSet presAssocID="{F2B05A78-19CF-4144-863D-1CE2C882B7D4}" presName="connTx" presStyleLbl="parChTrans1D4" presStyleIdx="3" presStyleCnt="4"/>
      <dgm:spPr/>
    </dgm:pt>
    <dgm:pt modelId="{F1F95498-9CF4-4903-AD13-E9D93DC0A00D}" type="pres">
      <dgm:prSet presAssocID="{B968C76A-2F00-47A4-A224-4463AD4412C6}" presName="root2" presStyleCnt="0"/>
      <dgm:spPr/>
    </dgm:pt>
    <dgm:pt modelId="{748A5FA2-AB19-48B7-BC40-3DF7F9690773}" type="pres">
      <dgm:prSet presAssocID="{B968C76A-2F00-47A4-A224-4463AD4412C6}" presName="LevelTwoTextNode" presStyleLbl="node4" presStyleIdx="3" presStyleCnt="4">
        <dgm:presLayoutVars>
          <dgm:chPref val="3"/>
        </dgm:presLayoutVars>
      </dgm:prSet>
      <dgm:spPr/>
    </dgm:pt>
    <dgm:pt modelId="{6DF7E126-6D93-4358-8121-BAC1F1279CB4}" type="pres">
      <dgm:prSet presAssocID="{B968C76A-2F00-47A4-A224-4463AD4412C6}" presName="level3hierChild" presStyleCnt="0"/>
      <dgm:spPr/>
    </dgm:pt>
    <dgm:pt modelId="{53EB336A-6E87-4614-8A7E-A810B1A56903}" type="pres">
      <dgm:prSet presAssocID="{AD365D4D-C306-4119-BFA1-0383B3F53514}" presName="conn2-1" presStyleLbl="parChTrans1D3" presStyleIdx="4" presStyleCnt="5"/>
      <dgm:spPr/>
    </dgm:pt>
    <dgm:pt modelId="{E19713CC-AAEA-4D62-A4EF-F8498FBEA4B1}" type="pres">
      <dgm:prSet presAssocID="{AD365D4D-C306-4119-BFA1-0383B3F53514}" presName="connTx" presStyleLbl="parChTrans1D3" presStyleIdx="4" presStyleCnt="5"/>
      <dgm:spPr/>
    </dgm:pt>
    <dgm:pt modelId="{039DF1A8-E48B-49E3-BECD-62844BEA919B}" type="pres">
      <dgm:prSet presAssocID="{70155074-2809-43FE-A8FD-02A19B027DD5}" presName="root2" presStyleCnt="0"/>
      <dgm:spPr/>
    </dgm:pt>
    <dgm:pt modelId="{7A32F305-7E8E-45FC-BECE-655889CE19A7}" type="pres">
      <dgm:prSet presAssocID="{70155074-2809-43FE-A8FD-02A19B027DD5}" presName="LevelTwoTextNode" presStyleLbl="node3" presStyleIdx="4" presStyleCnt="5">
        <dgm:presLayoutVars>
          <dgm:chPref val="3"/>
        </dgm:presLayoutVars>
      </dgm:prSet>
      <dgm:spPr/>
    </dgm:pt>
    <dgm:pt modelId="{F975A062-7162-4BA2-AF66-855110E59565}" type="pres">
      <dgm:prSet presAssocID="{70155074-2809-43FE-A8FD-02A19B027DD5}" presName="level3hierChild" presStyleCnt="0"/>
      <dgm:spPr/>
    </dgm:pt>
  </dgm:ptLst>
  <dgm:cxnLst>
    <dgm:cxn modelId="{D1A90A07-C5F6-408B-8BCB-66D8BA60684E}" srcId="{13F45695-2014-4F3D-B17E-234245102201}" destId="{B968C76A-2F00-47A4-A224-4463AD4412C6}" srcOrd="0" destOrd="0" parTransId="{F2B05A78-19CF-4144-863D-1CE2C882B7D4}" sibTransId="{C9DDDD56-30FE-4D83-BA70-5E9A7F71EE29}"/>
    <dgm:cxn modelId="{54F74008-4CA4-4B4D-BD21-249F2982F146}" type="presOf" srcId="{228E5195-ADE7-4A41-AC62-4FB4C156A29C}" destId="{FED066DB-560F-4848-AE75-90E5CDCE21DA}" srcOrd="0" destOrd="0" presId="urn:microsoft.com/office/officeart/2005/8/layout/hierarchy2"/>
    <dgm:cxn modelId="{D7505510-45A6-45E3-A647-D3F301A5A651}" type="presOf" srcId="{FCC91862-2A7A-43FF-9464-F6D897BBD283}" destId="{BBC815DF-049F-456E-85F9-D523E1DE4F5D}" srcOrd="0" destOrd="0" presId="urn:microsoft.com/office/officeart/2005/8/layout/hierarchy2"/>
    <dgm:cxn modelId="{CD83681C-74BD-4AA3-B5C1-5734BE64ADC9}" srcId="{C7429EE9-0387-488A-8883-A903BC18B2FD}" destId="{B9D7D146-61C8-4E04-9E4A-AAF3A06A1E79}" srcOrd="0" destOrd="0" parTransId="{F007DBD9-F974-4B2D-A1CC-FEDEC4D0325E}" sibTransId="{F1BE3C11-DD57-4187-9C62-7AFC24E11C9B}"/>
    <dgm:cxn modelId="{792F1431-4853-4285-8BF2-5F041F5910C4}" srcId="{228E5195-ADE7-4A41-AC62-4FB4C156A29C}" destId="{6DA1653D-70A9-4A3C-8AC7-60738B47B399}" srcOrd="0" destOrd="0" parTransId="{B3F6A5F2-BF00-401A-BF70-300D066A88C7}" sibTransId="{D00099DA-2EBA-4BBD-AE5C-AEBA620F2901}"/>
    <dgm:cxn modelId="{85539932-8E71-4311-9FFD-5069FE5FF345}" type="presOf" srcId="{1DBB1A1E-9AE1-4292-B8D0-52875CBEAB05}" destId="{32CBCF08-275C-458A-AE90-81E826F2EECC}" srcOrd="0" destOrd="0" presId="urn:microsoft.com/office/officeart/2005/8/layout/hierarchy2"/>
    <dgm:cxn modelId="{5486F335-B673-4808-9BF8-2515F288947B}" srcId="{1B4DF73B-2C0F-4110-9854-E96313F9E595}" destId="{13F45695-2014-4F3D-B17E-234245102201}" srcOrd="1" destOrd="0" parTransId="{34693658-3B25-4C06-AD24-BF889C2F0B06}" sibTransId="{C1936866-6C24-4A74-A9E3-CA48C1D71844}"/>
    <dgm:cxn modelId="{775ED838-F86B-4350-8913-F236FFF4ED52}" type="presOf" srcId="{9F766D2D-A111-4087-BF90-63DE4A06F63C}" destId="{FF2E8FDB-3015-434B-948B-A42A4057BBAC}" srcOrd="0" destOrd="0" presId="urn:microsoft.com/office/officeart/2005/8/layout/hierarchy2"/>
    <dgm:cxn modelId="{A201063B-67A4-4744-9D93-DA47C02B7FC3}" srcId="{1B4DF73B-2C0F-4110-9854-E96313F9E595}" destId="{70155074-2809-43FE-A8FD-02A19B027DD5}" srcOrd="2" destOrd="0" parTransId="{AD365D4D-C306-4119-BFA1-0383B3F53514}" sibTransId="{929FC5C5-615F-4315-BF48-D11C00B7C24E}"/>
    <dgm:cxn modelId="{9BDD343F-0930-4A86-B012-05047CF35636}" type="presOf" srcId="{08DA6C2F-EB5D-4E02-8C8B-549B12333560}" destId="{2CB78E53-C5E5-46D9-9E0E-32412C279790}" srcOrd="1" destOrd="0" presId="urn:microsoft.com/office/officeart/2005/8/layout/hierarchy2"/>
    <dgm:cxn modelId="{20199940-0F80-4D90-86C2-EB86FCAAE406}" type="presOf" srcId="{27B0449F-C251-4D83-8C03-F3F5AFB2CA2B}" destId="{7822BDF2-A9DD-46F2-BA28-55D79E55D65D}" srcOrd="1" destOrd="0" presId="urn:microsoft.com/office/officeart/2005/8/layout/hierarchy2"/>
    <dgm:cxn modelId="{09D78E42-E49C-4DB6-A533-51E4BD902594}" type="presOf" srcId="{F007DBD9-F974-4B2D-A1CC-FEDEC4D0325E}" destId="{26789D7D-349B-4091-B914-34193EBEC846}" srcOrd="1" destOrd="0" presId="urn:microsoft.com/office/officeart/2005/8/layout/hierarchy2"/>
    <dgm:cxn modelId="{0A94BC65-CB5C-434E-BDC3-32CE92C73C61}" srcId="{C7429EE9-0387-488A-8883-A903BC18B2FD}" destId="{C6D15133-F387-4A30-84EE-5A40E420D5E4}" srcOrd="1" destOrd="0" parTransId="{FCC91862-2A7A-43FF-9464-F6D897BBD283}" sibTransId="{63AB03AD-A784-4C55-83CD-FC28E30EDB9B}"/>
    <dgm:cxn modelId="{5BB20651-107F-47EF-A9B8-4E0E25F86C92}" srcId="{1B4DF73B-2C0F-4110-9854-E96313F9E595}" destId="{7130C2DE-2A50-465B-84CC-F5AFCD019874}" srcOrd="0" destOrd="0" parTransId="{1DCC5693-4F38-4D40-96BD-15A10FA8B036}" sibTransId="{BEA66392-A970-4837-B4FB-653411E1062E}"/>
    <dgm:cxn modelId="{24337951-628F-40B8-B817-5C1B165388B2}" type="presOf" srcId="{A5256A08-EF4D-4CC7-AC41-0C8D72404202}" destId="{167080B3-AAB8-49B4-A6E5-D2CC07A4C1B2}" srcOrd="0" destOrd="0" presId="urn:microsoft.com/office/officeart/2005/8/layout/hierarchy2"/>
    <dgm:cxn modelId="{0229AA73-EDA6-452C-9A50-D17B78D1C56C}" type="presOf" srcId="{B968C76A-2F00-47A4-A224-4463AD4412C6}" destId="{748A5FA2-AB19-48B7-BC40-3DF7F9690773}" srcOrd="0" destOrd="0" presId="urn:microsoft.com/office/officeart/2005/8/layout/hierarchy2"/>
    <dgm:cxn modelId="{F0E8C257-EA91-4C9E-9F27-53029D5555B6}" type="presOf" srcId="{1DCC5693-4F38-4D40-96BD-15A10FA8B036}" destId="{F9F3E139-03A2-41E3-B609-2A1EAC883037}" srcOrd="1" destOrd="0" presId="urn:microsoft.com/office/officeart/2005/8/layout/hierarchy2"/>
    <dgm:cxn modelId="{FE96EA58-D3CF-4CF7-AE9C-3DC22B264AC8}" type="presOf" srcId="{6DA1653D-70A9-4A3C-8AC7-60738B47B399}" destId="{A04FC740-6422-4B06-911B-01C54AB91806}" srcOrd="0" destOrd="0" presId="urn:microsoft.com/office/officeart/2005/8/layout/hierarchy2"/>
    <dgm:cxn modelId="{42B7F07B-E816-497C-9C0F-2C144569DFAF}" type="presOf" srcId="{4C0DC6E3-B8C2-4F4C-BB61-9780ED2ED1BB}" destId="{D8BF0C0C-C972-4DD0-B826-9EB72577D105}" srcOrd="1" destOrd="0" presId="urn:microsoft.com/office/officeart/2005/8/layout/hierarchy2"/>
    <dgm:cxn modelId="{639FF07C-693E-494B-94DE-6439B65F1287}" type="presOf" srcId="{509BADFB-4CD6-497B-A12A-3F191EEE04F0}" destId="{8E8FF9DD-F191-437F-B4DC-5E9F0D26A388}" srcOrd="0" destOrd="0" presId="urn:microsoft.com/office/officeart/2005/8/layout/hierarchy2"/>
    <dgm:cxn modelId="{D4ED9E80-F511-4CF5-BC0B-D135B934D15A}" type="presOf" srcId="{C6D15133-F387-4A30-84EE-5A40E420D5E4}" destId="{FF0C5B60-C3E8-4FCC-994B-B473A94D6264}" srcOrd="0" destOrd="0" presId="urn:microsoft.com/office/officeart/2005/8/layout/hierarchy2"/>
    <dgm:cxn modelId="{89B5929E-0520-478E-9150-9D4FAAB588A5}" srcId="{6DA1653D-70A9-4A3C-8AC7-60738B47B399}" destId="{1B4DF73B-2C0F-4110-9854-E96313F9E595}" srcOrd="1" destOrd="0" parTransId="{08DA6C2F-EB5D-4E02-8C8B-549B12333560}" sibTransId="{FB64C68E-FB81-4D68-B036-E2844D522A69}"/>
    <dgm:cxn modelId="{089973A0-2287-48ED-AC42-AD2ACD7007A9}" type="presOf" srcId="{FCC91862-2A7A-43FF-9464-F6D897BBD283}" destId="{37E5A41E-0BDF-46B2-B960-D6E18FFAA255}" srcOrd="1" destOrd="0" presId="urn:microsoft.com/office/officeart/2005/8/layout/hierarchy2"/>
    <dgm:cxn modelId="{820378A1-1E38-4260-9AC2-4D089C005E80}" type="presOf" srcId="{1B4DF73B-2C0F-4110-9854-E96313F9E595}" destId="{531967CA-BAF8-45FD-B75F-E9F39E146242}" srcOrd="0" destOrd="0" presId="urn:microsoft.com/office/officeart/2005/8/layout/hierarchy2"/>
    <dgm:cxn modelId="{28FE4DA6-55C6-4DE5-9A54-21D5BD9C2F73}" srcId="{7130C2DE-2A50-465B-84CC-F5AFCD019874}" destId="{A5256A08-EF4D-4CC7-AC41-0C8D72404202}" srcOrd="0" destOrd="0" parTransId="{27B0449F-C251-4D83-8C03-F3F5AFB2CA2B}" sibTransId="{08E12658-1B8C-4B69-A3B6-EB7D7A2BC07C}"/>
    <dgm:cxn modelId="{8ED38DA6-6E08-4D6F-B127-CEC55B432D98}" srcId="{C6D15133-F387-4A30-84EE-5A40E420D5E4}" destId="{9F766D2D-A111-4087-BF90-63DE4A06F63C}" srcOrd="0" destOrd="0" parTransId="{509BADFB-4CD6-497B-A12A-3F191EEE04F0}" sibTransId="{49825649-831A-47CF-BB70-E34736AE5EB0}"/>
    <dgm:cxn modelId="{9BD8ADA7-D654-4472-8888-72237236CA95}" type="presOf" srcId="{509BADFB-4CD6-497B-A12A-3F191EEE04F0}" destId="{CC99914C-FEEA-4B75-B008-0A451181791C}" srcOrd="1" destOrd="0" presId="urn:microsoft.com/office/officeart/2005/8/layout/hierarchy2"/>
    <dgm:cxn modelId="{0B8CD6AB-0194-48DB-B611-54AC7D27F275}" type="presOf" srcId="{34693658-3B25-4C06-AD24-BF889C2F0B06}" destId="{01B1D965-0542-46BD-96B3-71CFD697CFF0}" srcOrd="1" destOrd="0" presId="urn:microsoft.com/office/officeart/2005/8/layout/hierarchy2"/>
    <dgm:cxn modelId="{1C3EC6AD-503D-4EE0-9B20-AC905D4ECD64}" type="presOf" srcId="{27B0449F-C251-4D83-8C03-F3F5AFB2CA2B}" destId="{72E87057-AB67-4D04-A666-445F62DC8EC9}" srcOrd="0" destOrd="0" presId="urn:microsoft.com/office/officeart/2005/8/layout/hierarchy2"/>
    <dgm:cxn modelId="{7CF5BBB1-E348-4B62-83A4-6C09DEED2E61}" type="presOf" srcId="{903BCA2A-7B22-4BC4-BAA8-C8475EA530D6}" destId="{DC2D1FAB-698F-449A-932F-0BA8CD16E19E}" srcOrd="0" destOrd="0" presId="urn:microsoft.com/office/officeart/2005/8/layout/hierarchy2"/>
    <dgm:cxn modelId="{A92428B6-2BC4-46A5-9F8D-C78D455BF2B9}" type="presOf" srcId="{1DCC5693-4F38-4D40-96BD-15A10FA8B036}" destId="{3D9972DA-5A53-4902-8FB1-8FFDF29148FC}" srcOrd="0" destOrd="0" presId="urn:microsoft.com/office/officeart/2005/8/layout/hierarchy2"/>
    <dgm:cxn modelId="{BC6F16BB-6449-44F5-9020-3FFAFD832174}" type="presOf" srcId="{13F45695-2014-4F3D-B17E-234245102201}" destId="{98AF68DA-9B89-4CDA-8E2C-0EA4CD0CE343}" srcOrd="0" destOrd="0" presId="urn:microsoft.com/office/officeart/2005/8/layout/hierarchy2"/>
    <dgm:cxn modelId="{FD6FA3BC-1462-4821-A8F2-E9C61EB121A5}" type="presOf" srcId="{903BCA2A-7B22-4BC4-BAA8-C8475EA530D6}" destId="{1290A920-6064-4918-A63F-A597146D4598}" srcOrd="1" destOrd="0" presId="urn:microsoft.com/office/officeart/2005/8/layout/hierarchy2"/>
    <dgm:cxn modelId="{7CCEC3BD-F23B-4CD0-8F10-0CD6F92F8E7E}" type="presOf" srcId="{F2B05A78-19CF-4144-863D-1CE2C882B7D4}" destId="{293E58C1-6711-4283-9CF9-2D2B51131DA5}" srcOrd="0" destOrd="0" presId="urn:microsoft.com/office/officeart/2005/8/layout/hierarchy2"/>
    <dgm:cxn modelId="{CE2DAFC7-DE93-4EC9-936E-CC3C679EF546}" type="presOf" srcId="{B9D7D146-61C8-4E04-9E4A-AAF3A06A1E79}" destId="{26D734C7-EE0C-40EC-A7F4-1F534C813D45}" srcOrd="0" destOrd="0" presId="urn:microsoft.com/office/officeart/2005/8/layout/hierarchy2"/>
    <dgm:cxn modelId="{881F8ACA-58E8-4DEF-8BAB-3B2B38A09976}" srcId="{6DA1653D-70A9-4A3C-8AC7-60738B47B399}" destId="{C7429EE9-0387-488A-8883-A903BC18B2FD}" srcOrd="0" destOrd="0" parTransId="{903BCA2A-7B22-4BC4-BAA8-C8475EA530D6}" sibTransId="{324AF89D-F162-45AE-8926-931292646A1A}"/>
    <dgm:cxn modelId="{C86009D2-A1F1-4807-83FA-972C4706D7A3}" type="presOf" srcId="{34693658-3B25-4C06-AD24-BF889C2F0B06}" destId="{16D396CE-DFEF-4565-9B01-8AAB62E1D336}" srcOrd="0" destOrd="0" presId="urn:microsoft.com/office/officeart/2005/8/layout/hierarchy2"/>
    <dgm:cxn modelId="{B2CC8FDA-0596-40EA-BA1C-B799CFF60DDD}" type="presOf" srcId="{AD365D4D-C306-4119-BFA1-0383B3F53514}" destId="{E19713CC-AAEA-4D62-A4EF-F8498FBEA4B1}" srcOrd="1" destOrd="0" presId="urn:microsoft.com/office/officeart/2005/8/layout/hierarchy2"/>
    <dgm:cxn modelId="{96F664E3-A1B6-4DE3-9490-4E49756660F2}" type="presOf" srcId="{7130C2DE-2A50-465B-84CC-F5AFCD019874}" destId="{3DABFA56-AC60-458B-AAF0-32011CCD78FB}" srcOrd="0" destOrd="0" presId="urn:microsoft.com/office/officeart/2005/8/layout/hierarchy2"/>
    <dgm:cxn modelId="{5808CFE4-A332-4D04-B0B6-D81DC53518A2}" type="presOf" srcId="{C7429EE9-0387-488A-8883-A903BC18B2FD}" destId="{858D0235-A9F6-4F2C-A001-7C337EEAE807}" srcOrd="0" destOrd="0" presId="urn:microsoft.com/office/officeart/2005/8/layout/hierarchy2"/>
    <dgm:cxn modelId="{D07404E5-1D7B-4B48-A635-6342A8632C0C}" type="presOf" srcId="{F2B05A78-19CF-4144-863D-1CE2C882B7D4}" destId="{F5E63E56-C840-4C8D-9BAD-B2BDA411A57F}" srcOrd="1" destOrd="0" presId="urn:microsoft.com/office/officeart/2005/8/layout/hierarchy2"/>
    <dgm:cxn modelId="{5AE5CDE5-F209-4586-9074-7BD6F7C2C4E8}" type="presOf" srcId="{08DA6C2F-EB5D-4E02-8C8B-549B12333560}" destId="{B496056A-ABF2-4AD2-B99A-69955206AAEE}" srcOrd="0" destOrd="0" presId="urn:microsoft.com/office/officeart/2005/8/layout/hierarchy2"/>
    <dgm:cxn modelId="{734D8BEB-FECC-474B-9293-84ABF6543BF0}" srcId="{B9D7D146-61C8-4E04-9E4A-AAF3A06A1E79}" destId="{1DBB1A1E-9AE1-4292-B8D0-52875CBEAB05}" srcOrd="0" destOrd="0" parTransId="{4C0DC6E3-B8C2-4F4C-BB61-9780ED2ED1BB}" sibTransId="{B9C51981-7AC8-477C-9596-691A927A154C}"/>
    <dgm:cxn modelId="{34C0A7ED-F283-4F73-A122-065DB0775A72}" type="presOf" srcId="{4C0DC6E3-B8C2-4F4C-BB61-9780ED2ED1BB}" destId="{C0158286-85A0-4641-85B0-AAFB94D53D37}" srcOrd="0" destOrd="0" presId="urn:microsoft.com/office/officeart/2005/8/layout/hierarchy2"/>
    <dgm:cxn modelId="{762A70F4-34C0-4663-856F-5A61D0A1F752}" type="presOf" srcId="{AD365D4D-C306-4119-BFA1-0383B3F53514}" destId="{53EB336A-6E87-4614-8A7E-A810B1A56903}" srcOrd="0" destOrd="0" presId="urn:microsoft.com/office/officeart/2005/8/layout/hierarchy2"/>
    <dgm:cxn modelId="{79288EF7-1FBB-47CD-92F8-EEED5EEE6809}" type="presOf" srcId="{70155074-2809-43FE-A8FD-02A19B027DD5}" destId="{7A32F305-7E8E-45FC-BECE-655889CE19A7}" srcOrd="0" destOrd="0" presId="urn:microsoft.com/office/officeart/2005/8/layout/hierarchy2"/>
    <dgm:cxn modelId="{E1F2CDFF-B9F3-4A2D-AB10-EB9173CC5FFF}" type="presOf" srcId="{F007DBD9-F974-4B2D-A1CC-FEDEC4D0325E}" destId="{695D74EB-285F-4F3F-89EF-6898DCD937EF}" srcOrd="0" destOrd="0" presId="urn:microsoft.com/office/officeart/2005/8/layout/hierarchy2"/>
    <dgm:cxn modelId="{CAAF31FA-9E9C-41B4-9253-8C1C1DBF532A}" type="presParOf" srcId="{FED066DB-560F-4848-AE75-90E5CDCE21DA}" destId="{5B42D6CB-4A24-4ED0-BDED-C11FE373F6AC}" srcOrd="0" destOrd="0" presId="urn:microsoft.com/office/officeart/2005/8/layout/hierarchy2"/>
    <dgm:cxn modelId="{1A60FF42-BDA6-40DD-998C-92CD6A0CE757}" type="presParOf" srcId="{5B42D6CB-4A24-4ED0-BDED-C11FE373F6AC}" destId="{A04FC740-6422-4B06-911B-01C54AB91806}" srcOrd="0" destOrd="0" presId="urn:microsoft.com/office/officeart/2005/8/layout/hierarchy2"/>
    <dgm:cxn modelId="{EF9B1020-BCC4-41FE-891D-2EDA8D971F4F}" type="presParOf" srcId="{5B42D6CB-4A24-4ED0-BDED-C11FE373F6AC}" destId="{6DFEC11B-00D1-4CAF-A31C-4A5688A3D7A8}" srcOrd="1" destOrd="0" presId="urn:microsoft.com/office/officeart/2005/8/layout/hierarchy2"/>
    <dgm:cxn modelId="{1D5C4260-1193-43A9-A390-FAAADE060941}" type="presParOf" srcId="{6DFEC11B-00D1-4CAF-A31C-4A5688A3D7A8}" destId="{DC2D1FAB-698F-449A-932F-0BA8CD16E19E}" srcOrd="0" destOrd="0" presId="urn:microsoft.com/office/officeart/2005/8/layout/hierarchy2"/>
    <dgm:cxn modelId="{D8BA1898-1D98-4483-8EC4-A0637D59E807}" type="presParOf" srcId="{DC2D1FAB-698F-449A-932F-0BA8CD16E19E}" destId="{1290A920-6064-4918-A63F-A597146D4598}" srcOrd="0" destOrd="0" presId="urn:microsoft.com/office/officeart/2005/8/layout/hierarchy2"/>
    <dgm:cxn modelId="{B1A6F8FC-0E86-4119-B9D3-AA22D6B68814}" type="presParOf" srcId="{6DFEC11B-00D1-4CAF-A31C-4A5688A3D7A8}" destId="{30538DF6-86C8-4BB0-AF3D-03C861550ADE}" srcOrd="1" destOrd="0" presId="urn:microsoft.com/office/officeart/2005/8/layout/hierarchy2"/>
    <dgm:cxn modelId="{522BBB50-3265-4C05-B300-39D6F7A24135}" type="presParOf" srcId="{30538DF6-86C8-4BB0-AF3D-03C861550ADE}" destId="{858D0235-A9F6-4F2C-A001-7C337EEAE807}" srcOrd="0" destOrd="0" presId="urn:microsoft.com/office/officeart/2005/8/layout/hierarchy2"/>
    <dgm:cxn modelId="{9158EC4D-4CF1-4A78-AEF7-6AEC2EC29DF6}" type="presParOf" srcId="{30538DF6-86C8-4BB0-AF3D-03C861550ADE}" destId="{FE6B7A44-D926-4975-83EA-C91F5D33A65C}" srcOrd="1" destOrd="0" presId="urn:microsoft.com/office/officeart/2005/8/layout/hierarchy2"/>
    <dgm:cxn modelId="{753B6712-2655-4D4E-BD83-347E9AAD7601}" type="presParOf" srcId="{FE6B7A44-D926-4975-83EA-C91F5D33A65C}" destId="{695D74EB-285F-4F3F-89EF-6898DCD937EF}" srcOrd="0" destOrd="0" presId="urn:microsoft.com/office/officeart/2005/8/layout/hierarchy2"/>
    <dgm:cxn modelId="{74BCAD70-22E5-4D42-95EE-534AF44C24C0}" type="presParOf" srcId="{695D74EB-285F-4F3F-89EF-6898DCD937EF}" destId="{26789D7D-349B-4091-B914-34193EBEC846}" srcOrd="0" destOrd="0" presId="urn:microsoft.com/office/officeart/2005/8/layout/hierarchy2"/>
    <dgm:cxn modelId="{66DDD6F7-9D4E-4B49-858E-2FCEEAB8D4D4}" type="presParOf" srcId="{FE6B7A44-D926-4975-83EA-C91F5D33A65C}" destId="{63C43A39-EAA0-4CD6-8074-C8D0BCFD9951}" srcOrd="1" destOrd="0" presId="urn:microsoft.com/office/officeart/2005/8/layout/hierarchy2"/>
    <dgm:cxn modelId="{7A6C4E1A-54AF-4372-9238-BB7538AFBD01}" type="presParOf" srcId="{63C43A39-EAA0-4CD6-8074-C8D0BCFD9951}" destId="{26D734C7-EE0C-40EC-A7F4-1F534C813D45}" srcOrd="0" destOrd="0" presId="urn:microsoft.com/office/officeart/2005/8/layout/hierarchy2"/>
    <dgm:cxn modelId="{58FBEA4A-A051-443F-ADD5-8C33782E6C8C}" type="presParOf" srcId="{63C43A39-EAA0-4CD6-8074-C8D0BCFD9951}" destId="{DF2E3A47-4635-4511-9FD2-837CF6EB9E0B}" srcOrd="1" destOrd="0" presId="urn:microsoft.com/office/officeart/2005/8/layout/hierarchy2"/>
    <dgm:cxn modelId="{1B27BB1B-EC59-444B-9EAE-B82746AF51B1}" type="presParOf" srcId="{DF2E3A47-4635-4511-9FD2-837CF6EB9E0B}" destId="{C0158286-85A0-4641-85B0-AAFB94D53D37}" srcOrd="0" destOrd="0" presId="urn:microsoft.com/office/officeart/2005/8/layout/hierarchy2"/>
    <dgm:cxn modelId="{24B66584-D7B0-4593-81C9-7D6170C47D0B}" type="presParOf" srcId="{C0158286-85A0-4641-85B0-AAFB94D53D37}" destId="{D8BF0C0C-C972-4DD0-B826-9EB72577D105}" srcOrd="0" destOrd="0" presId="urn:microsoft.com/office/officeart/2005/8/layout/hierarchy2"/>
    <dgm:cxn modelId="{4023E28C-D51E-4268-AE00-330F1D6B54BC}" type="presParOf" srcId="{DF2E3A47-4635-4511-9FD2-837CF6EB9E0B}" destId="{DDC3EB44-59FB-4906-8760-248A9CAE643B}" srcOrd="1" destOrd="0" presId="urn:microsoft.com/office/officeart/2005/8/layout/hierarchy2"/>
    <dgm:cxn modelId="{37011B5E-6AAB-4B23-8811-F4A5D8C07DFC}" type="presParOf" srcId="{DDC3EB44-59FB-4906-8760-248A9CAE643B}" destId="{32CBCF08-275C-458A-AE90-81E826F2EECC}" srcOrd="0" destOrd="0" presId="urn:microsoft.com/office/officeart/2005/8/layout/hierarchy2"/>
    <dgm:cxn modelId="{6F801A15-FD78-449E-B838-4B896E54562C}" type="presParOf" srcId="{DDC3EB44-59FB-4906-8760-248A9CAE643B}" destId="{0E06A7EA-EF1F-4B9A-AF3A-EABA503E6DAD}" srcOrd="1" destOrd="0" presId="urn:microsoft.com/office/officeart/2005/8/layout/hierarchy2"/>
    <dgm:cxn modelId="{FCFBCB61-2026-40CD-B9EC-DD20F3865644}" type="presParOf" srcId="{FE6B7A44-D926-4975-83EA-C91F5D33A65C}" destId="{BBC815DF-049F-456E-85F9-D523E1DE4F5D}" srcOrd="2" destOrd="0" presId="urn:microsoft.com/office/officeart/2005/8/layout/hierarchy2"/>
    <dgm:cxn modelId="{9B172831-2EDF-408B-B1F5-ABA70A394DDD}" type="presParOf" srcId="{BBC815DF-049F-456E-85F9-D523E1DE4F5D}" destId="{37E5A41E-0BDF-46B2-B960-D6E18FFAA255}" srcOrd="0" destOrd="0" presId="urn:microsoft.com/office/officeart/2005/8/layout/hierarchy2"/>
    <dgm:cxn modelId="{BA891810-374B-4C78-9260-E70CB895590A}" type="presParOf" srcId="{FE6B7A44-D926-4975-83EA-C91F5D33A65C}" destId="{EECC0E8F-959A-470A-A02E-E9A073428B00}" srcOrd="3" destOrd="0" presId="urn:microsoft.com/office/officeart/2005/8/layout/hierarchy2"/>
    <dgm:cxn modelId="{D08F6912-3B18-4CC9-9BBF-CC695C0B9854}" type="presParOf" srcId="{EECC0E8F-959A-470A-A02E-E9A073428B00}" destId="{FF0C5B60-C3E8-4FCC-994B-B473A94D6264}" srcOrd="0" destOrd="0" presId="urn:microsoft.com/office/officeart/2005/8/layout/hierarchy2"/>
    <dgm:cxn modelId="{F2B5E922-39E7-477C-A20D-5366226A6E1A}" type="presParOf" srcId="{EECC0E8F-959A-470A-A02E-E9A073428B00}" destId="{74A3160B-FF97-4D59-ABEA-2E5A35143761}" srcOrd="1" destOrd="0" presId="urn:microsoft.com/office/officeart/2005/8/layout/hierarchy2"/>
    <dgm:cxn modelId="{E0BCD512-0EF8-4D9E-8286-F9C784D26DFC}" type="presParOf" srcId="{74A3160B-FF97-4D59-ABEA-2E5A35143761}" destId="{8E8FF9DD-F191-437F-B4DC-5E9F0D26A388}" srcOrd="0" destOrd="0" presId="urn:microsoft.com/office/officeart/2005/8/layout/hierarchy2"/>
    <dgm:cxn modelId="{F2D6C854-A362-42C6-878B-DC25341B7DDC}" type="presParOf" srcId="{8E8FF9DD-F191-437F-B4DC-5E9F0D26A388}" destId="{CC99914C-FEEA-4B75-B008-0A451181791C}" srcOrd="0" destOrd="0" presId="urn:microsoft.com/office/officeart/2005/8/layout/hierarchy2"/>
    <dgm:cxn modelId="{1FE990F4-45F0-48DD-B77A-DE083FD606CE}" type="presParOf" srcId="{74A3160B-FF97-4D59-ABEA-2E5A35143761}" destId="{119FE8D4-1A30-459A-B49C-D48046FBF74E}" srcOrd="1" destOrd="0" presId="urn:microsoft.com/office/officeart/2005/8/layout/hierarchy2"/>
    <dgm:cxn modelId="{5E3DB05B-9342-4AE5-B8D9-9112825438E1}" type="presParOf" srcId="{119FE8D4-1A30-459A-B49C-D48046FBF74E}" destId="{FF2E8FDB-3015-434B-948B-A42A4057BBAC}" srcOrd="0" destOrd="0" presId="urn:microsoft.com/office/officeart/2005/8/layout/hierarchy2"/>
    <dgm:cxn modelId="{7B70115C-9904-4E32-87F0-353D3BFD2433}" type="presParOf" srcId="{119FE8D4-1A30-459A-B49C-D48046FBF74E}" destId="{DEDA823F-C146-48F4-96CF-F489DFC02EFD}" srcOrd="1" destOrd="0" presId="urn:microsoft.com/office/officeart/2005/8/layout/hierarchy2"/>
    <dgm:cxn modelId="{83552881-8EA9-4E8B-95A0-3B1F4D89BF6F}" type="presParOf" srcId="{6DFEC11B-00D1-4CAF-A31C-4A5688A3D7A8}" destId="{B496056A-ABF2-4AD2-B99A-69955206AAEE}" srcOrd="2" destOrd="0" presId="urn:microsoft.com/office/officeart/2005/8/layout/hierarchy2"/>
    <dgm:cxn modelId="{2C529248-EC83-448B-A3D2-BA8AC7DEDD92}" type="presParOf" srcId="{B496056A-ABF2-4AD2-B99A-69955206AAEE}" destId="{2CB78E53-C5E5-46D9-9E0E-32412C279790}" srcOrd="0" destOrd="0" presId="urn:microsoft.com/office/officeart/2005/8/layout/hierarchy2"/>
    <dgm:cxn modelId="{CCB40B34-B280-4149-A19B-A7712C2B42D2}" type="presParOf" srcId="{6DFEC11B-00D1-4CAF-A31C-4A5688A3D7A8}" destId="{82C1F0AF-625B-4EFE-A93C-41FE873B8E66}" srcOrd="3" destOrd="0" presId="urn:microsoft.com/office/officeart/2005/8/layout/hierarchy2"/>
    <dgm:cxn modelId="{5EF59113-1A94-4C6C-9BA2-1EAFFE4A87E6}" type="presParOf" srcId="{82C1F0AF-625B-4EFE-A93C-41FE873B8E66}" destId="{531967CA-BAF8-45FD-B75F-E9F39E146242}" srcOrd="0" destOrd="0" presId="urn:microsoft.com/office/officeart/2005/8/layout/hierarchy2"/>
    <dgm:cxn modelId="{838052A2-3E46-4DDE-A8E4-AC747947957B}" type="presParOf" srcId="{82C1F0AF-625B-4EFE-A93C-41FE873B8E66}" destId="{679E01D8-A7B1-46A0-A2BA-03F95DBD57F3}" srcOrd="1" destOrd="0" presId="urn:microsoft.com/office/officeart/2005/8/layout/hierarchy2"/>
    <dgm:cxn modelId="{337F279F-F5D9-484F-B653-BBCF7A510A34}" type="presParOf" srcId="{679E01D8-A7B1-46A0-A2BA-03F95DBD57F3}" destId="{3D9972DA-5A53-4902-8FB1-8FFDF29148FC}" srcOrd="0" destOrd="0" presId="urn:microsoft.com/office/officeart/2005/8/layout/hierarchy2"/>
    <dgm:cxn modelId="{E62FEA74-D4AE-4CB8-8CD1-49D9D6AE5B53}" type="presParOf" srcId="{3D9972DA-5A53-4902-8FB1-8FFDF29148FC}" destId="{F9F3E139-03A2-41E3-B609-2A1EAC883037}" srcOrd="0" destOrd="0" presId="urn:microsoft.com/office/officeart/2005/8/layout/hierarchy2"/>
    <dgm:cxn modelId="{51112097-C46F-4460-9C62-5D1E43962EEB}" type="presParOf" srcId="{679E01D8-A7B1-46A0-A2BA-03F95DBD57F3}" destId="{5EFE047F-3170-435B-AD63-A3E0A1B97AA3}" srcOrd="1" destOrd="0" presId="urn:microsoft.com/office/officeart/2005/8/layout/hierarchy2"/>
    <dgm:cxn modelId="{49D7811E-0CDB-4863-93C9-C9D9CA152E8E}" type="presParOf" srcId="{5EFE047F-3170-435B-AD63-A3E0A1B97AA3}" destId="{3DABFA56-AC60-458B-AAF0-32011CCD78FB}" srcOrd="0" destOrd="0" presId="urn:microsoft.com/office/officeart/2005/8/layout/hierarchy2"/>
    <dgm:cxn modelId="{B807482D-BBDC-4A18-A096-1EFC6BF9E97A}" type="presParOf" srcId="{5EFE047F-3170-435B-AD63-A3E0A1B97AA3}" destId="{FC90ECA3-80BF-4041-81F8-BBE33E629068}" srcOrd="1" destOrd="0" presId="urn:microsoft.com/office/officeart/2005/8/layout/hierarchy2"/>
    <dgm:cxn modelId="{07F9DFAB-F996-4891-B512-86B8809BEF73}" type="presParOf" srcId="{FC90ECA3-80BF-4041-81F8-BBE33E629068}" destId="{72E87057-AB67-4D04-A666-445F62DC8EC9}" srcOrd="0" destOrd="0" presId="urn:microsoft.com/office/officeart/2005/8/layout/hierarchy2"/>
    <dgm:cxn modelId="{2D3309D5-77A1-4869-9571-516F5FDD1CB3}" type="presParOf" srcId="{72E87057-AB67-4D04-A666-445F62DC8EC9}" destId="{7822BDF2-A9DD-46F2-BA28-55D79E55D65D}" srcOrd="0" destOrd="0" presId="urn:microsoft.com/office/officeart/2005/8/layout/hierarchy2"/>
    <dgm:cxn modelId="{35D12171-B068-498B-B34F-11FE9F64A270}" type="presParOf" srcId="{FC90ECA3-80BF-4041-81F8-BBE33E629068}" destId="{E242AFCB-98D1-4C96-BD08-BD80C037B94C}" srcOrd="1" destOrd="0" presId="urn:microsoft.com/office/officeart/2005/8/layout/hierarchy2"/>
    <dgm:cxn modelId="{2DDA5254-6CA0-49A2-8CBA-9818311176FF}" type="presParOf" srcId="{E242AFCB-98D1-4C96-BD08-BD80C037B94C}" destId="{167080B3-AAB8-49B4-A6E5-D2CC07A4C1B2}" srcOrd="0" destOrd="0" presId="urn:microsoft.com/office/officeart/2005/8/layout/hierarchy2"/>
    <dgm:cxn modelId="{70C8E1CD-6AD2-473F-9BC4-8BA5D627AC36}" type="presParOf" srcId="{E242AFCB-98D1-4C96-BD08-BD80C037B94C}" destId="{53858D13-8142-4436-A784-E3501FE3E14A}" srcOrd="1" destOrd="0" presId="urn:microsoft.com/office/officeart/2005/8/layout/hierarchy2"/>
    <dgm:cxn modelId="{FED64A3A-DC38-4128-9057-608E3D825BC8}" type="presParOf" srcId="{679E01D8-A7B1-46A0-A2BA-03F95DBD57F3}" destId="{16D396CE-DFEF-4565-9B01-8AAB62E1D336}" srcOrd="2" destOrd="0" presId="urn:microsoft.com/office/officeart/2005/8/layout/hierarchy2"/>
    <dgm:cxn modelId="{669182E4-8F4D-4E4E-B68C-336BABD5531B}" type="presParOf" srcId="{16D396CE-DFEF-4565-9B01-8AAB62E1D336}" destId="{01B1D965-0542-46BD-96B3-71CFD697CFF0}" srcOrd="0" destOrd="0" presId="urn:microsoft.com/office/officeart/2005/8/layout/hierarchy2"/>
    <dgm:cxn modelId="{4803AC42-A4A3-458A-86CF-CF950B361F83}" type="presParOf" srcId="{679E01D8-A7B1-46A0-A2BA-03F95DBD57F3}" destId="{563C6DC1-A3BF-490E-BDBB-143D04CA1E0F}" srcOrd="3" destOrd="0" presId="urn:microsoft.com/office/officeart/2005/8/layout/hierarchy2"/>
    <dgm:cxn modelId="{3610D6DE-D4AB-4C9F-A895-E673BA51E53B}" type="presParOf" srcId="{563C6DC1-A3BF-490E-BDBB-143D04CA1E0F}" destId="{98AF68DA-9B89-4CDA-8E2C-0EA4CD0CE343}" srcOrd="0" destOrd="0" presId="urn:microsoft.com/office/officeart/2005/8/layout/hierarchy2"/>
    <dgm:cxn modelId="{676A0BB9-9D25-46CB-B801-A0A1FB69F865}" type="presParOf" srcId="{563C6DC1-A3BF-490E-BDBB-143D04CA1E0F}" destId="{93F0E545-947E-41B2-B695-92EFE4B7968C}" srcOrd="1" destOrd="0" presId="urn:microsoft.com/office/officeart/2005/8/layout/hierarchy2"/>
    <dgm:cxn modelId="{86D21854-0281-4805-BEB1-70D94AE2E7E5}" type="presParOf" srcId="{93F0E545-947E-41B2-B695-92EFE4B7968C}" destId="{293E58C1-6711-4283-9CF9-2D2B51131DA5}" srcOrd="0" destOrd="0" presId="urn:microsoft.com/office/officeart/2005/8/layout/hierarchy2"/>
    <dgm:cxn modelId="{97B26036-0FC7-4CAF-B618-BF21682679D0}" type="presParOf" srcId="{293E58C1-6711-4283-9CF9-2D2B51131DA5}" destId="{F5E63E56-C840-4C8D-9BAD-B2BDA411A57F}" srcOrd="0" destOrd="0" presId="urn:microsoft.com/office/officeart/2005/8/layout/hierarchy2"/>
    <dgm:cxn modelId="{4B98C77D-6104-4728-A489-99086AA2996C}" type="presParOf" srcId="{93F0E545-947E-41B2-B695-92EFE4B7968C}" destId="{F1F95498-9CF4-4903-AD13-E9D93DC0A00D}" srcOrd="1" destOrd="0" presId="urn:microsoft.com/office/officeart/2005/8/layout/hierarchy2"/>
    <dgm:cxn modelId="{4C99C646-3CD5-45B9-8887-9F598E1A9E04}" type="presParOf" srcId="{F1F95498-9CF4-4903-AD13-E9D93DC0A00D}" destId="{748A5FA2-AB19-48B7-BC40-3DF7F9690773}" srcOrd="0" destOrd="0" presId="urn:microsoft.com/office/officeart/2005/8/layout/hierarchy2"/>
    <dgm:cxn modelId="{34E19961-2A7E-4EF2-AB58-820A575F0E10}" type="presParOf" srcId="{F1F95498-9CF4-4903-AD13-E9D93DC0A00D}" destId="{6DF7E126-6D93-4358-8121-BAC1F1279CB4}" srcOrd="1" destOrd="0" presId="urn:microsoft.com/office/officeart/2005/8/layout/hierarchy2"/>
    <dgm:cxn modelId="{EA189300-A1FF-438A-8CF3-9B85F4B98B7B}" type="presParOf" srcId="{679E01D8-A7B1-46A0-A2BA-03F95DBD57F3}" destId="{53EB336A-6E87-4614-8A7E-A810B1A56903}" srcOrd="4" destOrd="0" presId="urn:microsoft.com/office/officeart/2005/8/layout/hierarchy2"/>
    <dgm:cxn modelId="{19CB7103-6E86-40A8-B9C6-B263BCFC615F}" type="presParOf" srcId="{53EB336A-6E87-4614-8A7E-A810B1A56903}" destId="{E19713CC-AAEA-4D62-A4EF-F8498FBEA4B1}" srcOrd="0" destOrd="0" presId="urn:microsoft.com/office/officeart/2005/8/layout/hierarchy2"/>
    <dgm:cxn modelId="{836882DD-7E8E-4274-87EF-9FBF24B39A50}" type="presParOf" srcId="{679E01D8-A7B1-46A0-A2BA-03F95DBD57F3}" destId="{039DF1A8-E48B-49E3-BECD-62844BEA919B}" srcOrd="5" destOrd="0" presId="urn:microsoft.com/office/officeart/2005/8/layout/hierarchy2"/>
    <dgm:cxn modelId="{E5091058-8FDC-4A52-94B0-40FF66D52C9E}" type="presParOf" srcId="{039DF1A8-E48B-49E3-BECD-62844BEA919B}" destId="{7A32F305-7E8E-45FC-BECE-655889CE19A7}" srcOrd="0" destOrd="0" presId="urn:microsoft.com/office/officeart/2005/8/layout/hierarchy2"/>
    <dgm:cxn modelId="{3EBC5BDD-174A-4480-BEC3-1DB0F2CAB8FE}" type="presParOf" srcId="{039DF1A8-E48B-49E3-BECD-62844BEA919B}" destId="{F975A062-7162-4BA2-AF66-855110E5956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3A32A-1104-4C3F-9E25-5DA6D6610C1F}">
      <dsp:nvSpPr>
        <dsp:cNvPr id="0" name=""/>
        <dsp:cNvSpPr/>
      </dsp:nvSpPr>
      <dsp:spPr>
        <a:xfrm>
          <a:off x="0" y="323410"/>
          <a:ext cx="9526588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369" tIns="312420" rIns="73936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V našem kurzu budeme uvažovat pouze dvě náhodné veličiny (ilustrační příklad)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Náhodné veličiny mohou/nemusí mít mezi sebou vztah = závislost / nezávislost</a:t>
          </a:r>
          <a:endParaRPr lang="en-US" sz="1500" kern="1200"/>
        </a:p>
      </dsp:txBody>
      <dsp:txXfrm>
        <a:off x="0" y="323410"/>
        <a:ext cx="9526588" cy="897750"/>
      </dsp:txXfrm>
    </dsp:sp>
    <dsp:sp modelId="{3C01FCDA-61F4-47FA-8496-8D19093E6722}">
      <dsp:nvSpPr>
        <dsp:cNvPr id="0" name=""/>
        <dsp:cNvSpPr/>
      </dsp:nvSpPr>
      <dsp:spPr>
        <a:xfrm>
          <a:off x="476329" y="102010"/>
          <a:ext cx="6668611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58" tIns="0" rIns="25205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Náhodný vektor </a:t>
          </a:r>
          <a:r>
            <a:rPr lang="cs-CZ" sz="1500" kern="1200"/>
            <a:t>je spojení dvou (nebo více) náhodných veličin.</a:t>
          </a:r>
          <a:endParaRPr lang="en-US" sz="1500" kern="1200"/>
        </a:p>
      </dsp:txBody>
      <dsp:txXfrm>
        <a:off x="497945" y="123626"/>
        <a:ext cx="6625379" cy="399568"/>
      </dsp:txXfrm>
    </dsp:sp>
    <dsp:sp modelId="{7BA6BC0B-2931-4989-A77A-30D45B3D34F3}">
      <dsp:nvSpPr>
        <dsp:cNvPr id="0" name=""/>
        <dsp:cNvSpPr/>
      </dsp:nvSpPr>
      <dsp:spPr>
        <a:xfrm>
          <a:off x="0" y="1523560"/>
          <a:ext cx="9526588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44198"/>
              <a:satOff val="17568"/>
              <a:lumOff val="23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369" tIns="312420" rIns="73936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Výhodné zejména, pokud chceme mít zajištěno, že naměřená data se neovlivňují navzájem</a:t>
          </a:r>
          <a:endParaRPr lang="en-US" sz="1500" kern="1200"/>
        </a:p>
      </dsp:txBody>
      <dsp:txXfrm>
        <a:off x="0" y="1523560"/>
        <a:ext cx="9526588" cy="637875"/>
      </dsp:txXfrm>
    </dsp:sp>
    <dsp:sp modelId="{0DBC7A08-AD32-40C7-9CA7-3A30D601E01E}">
      <dsp:nvSpPr>
        <dsp:cNvPr id="0" name=""/>
        <dsp:cNvSpPr/>
      </dsp:nvSpPr>
      <dsp:spPr>
        <a:xfrm>
          <a:off x="476329" y="1302160"/>
          <a:ext cx="6668611" cy="442800"/>
        </a:xfrm>
        <a:prstGeom prst="roundRect">
          <a:avLst/>
        </a:prstGeom>
        <a:solidFill>
          <a:schemeClr val="accent2">
            <a:hueOff val="-944198"/>
            <a:satOff val="17568"/>
            <a:lumOff val="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58" tIns="0" rIns="25205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Nezávislost</a:t>
          </a:r>
          <a:endParaRPr lang="en-US" sz="1500" kern="1200"/>
        </a:p>
      </dsp:txBody>
      <dsp:txXfrm>
        <a:off x="497945" y="1323776"/>
        <a:ext cx="6625379" cy="399568"/>
      </dsp:txXfrm>
    </dsp:sp>
    <dsp:sp modelId="{A6E52D15-C41C-4CD8-9C35-E116B9C09395}">
      <dsp:nvSpPr>
        <dsp:cNvPr id="0" name=""/>
        <dsp:cNvSpPr/>
      </dsp:nvSpPr>
      <dsp:spPr>
        <a:xfrm>
          <a:off x="0" y="2463835"/>
          <a:ext cx="9526588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888395"/>
              <a:satOff val="35136"/>
              <a:lumOff val="47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9369" tIns="312420" rIns="73936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Lze hledat míru závislosti = korelace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Lze zjistit vztah (předpis), jaký je mezi proměnnými = regresní analýza</a:t>
          </a:r>
          <a:endParaRPr lang="en-US" sz="1500" kern="1200"/>
        </a:p>
      </dsp:txBody>
      <dsp:txXfrm>
        <a:off x="0" y="2463835"/>
        <a:ext cx="9526588" cy="897750"/>
      </dsp:txXfrm>
    </dsp:sp>
    <dsp:sp modelId="{F3686AB0-91E5-4472-9F34-0BB1E3F280CD}">
      <dsp:nvSpPr>
        <dsp:cNvPr id="0" name=""/>
        <dsp:cNvSpPr/>
      </dsp:nvSpPr>
      <dsp:spPr>
        <a:xfrm>
          <a:off x="476329" y="2242436"/>
          <a:ext cx="6668611" cy="442800"/>
        </a:xfrm>
        <a:prstGeom prst="roundRect">
          <a:avLst/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58" tIns="0" rIns="252058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Závislost</a:t>
          </a:r>
          <a:endParaRPr lang="en-US" sz="1500" kern="1200"/>
        </a:p>
      </dsp:txBody>
      <dsp:txXfrm>
        <a:off x="497945" y="2264052"/>
        <a:ext cx="6625379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3BBF8-E249-4DFA-8E63-2FB9A3636599}">
      <dsp:nvSpPr>
        <dsp:cNvPr id="0" name=""/>
        <dsp:cNvSpPr/>
      </dsp:nvSpPr>
      <dsp:spPr>
        <a:xfrm>
          <a:off x="38492" y="846"/>
          <a:ext cx="922491" cy="922491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Podmíněné rozdělení</a:t>
          </a:r>
        </a:p>
      </dsp:txBody>
      <dsp:txXfrm>
        <a:off x="173588" y="135942"/>
        <a:ext cx="652299" cy="652299"/>
      </dsp:txXfrm>
    </dsp:sp>
    <dsp:sp modelId="{B2683C45-5069-4223-8C05-526BE5CD8E2F}">
      <dsp:nvSpPr>
        <dsp:cNvPr id="0" name=""/>
        <dsp:cNvSpPr/>
      </dsp:nvSpPr>
      <dsp:spPr>
        <a:xfrm>
          <a:off x="232215" y="998244"/>
          <a:ext cx="535045" cy="535045"/>
        </a:xfrm>
        <a:prstGeom prst="mathMultiply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 dirty="0"/>
        </a:p>
      </dsp:txBody>
      <dsp:txXfrm>
        <a:off x="316227" y="1082256"/>
        <a:ext cx="367021" cy="367021"/>
      </dsp:txXfrm>
    </dsp:sp>
    <dsp:sp modelId="{FB2CABCA-BC4F-428F-AAE6-48A902EFA994}">
      <dsp:nvSpPr>
        <dsp:cNvPr id="0" name=""/>
        <dsp:cNvSpPr/>
      </dsp:nvSpPr>
      <dsp:spPr>
        <a:xfrm>
          <a:off x="38492" y="1608196"/>
          <a:ext cx="922491" cy="922491"/>
        </a:xfrm>
        <a:prstGeom prst="ellipse">
          <a:avLst/>
        </a:prstGeom>
        <a:solidFill>
          <a:schemeClr val="accent4">
            <a:hueOff val="1371777"/>
            <a:satOff val="49600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Marginální rozdělení</a:t>
          </a:r>
        </a:p>
      </dsp:txBody>
      <dsp:txXfrm>
        <a:off x="173588" y="1743292"/>
        <a:ext cx="652299" cy="652299"/>
      </dsp:txXfrm>
    </dsp:sp>
    <dsp:sp modelId="{30056B12-60F2-443E-9584-D11CC7A5EF13}">
      <dsp:nvSpPr>
        <dsp:cNvPr id="0" name=""/>
        <dsp:cNvSpPr/>
      </dsp:nvSpPr>
      <dsp:spPr>
        <a:xfrm>
          <a:off x="1099358" y="1094183"/>
          <a:ext cx="293352" cy="3431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743554"/>
            <a:satOff val="99200"/>
            <a:lumOff val="-3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 dirty="0"/>
        </a:p>
      </dsp:txBody>
      <dsp:txXfrm>
        <a:off x="1099358" y="1162816"/>
        <a:ext cx="205346" cy="205901"/>
      </dsp:txXfrm>
    </dsp:sp>
    <dsp:sp modelId="{9DEF2F6F-C548-4E10-B739-3F1F6832283B}">
      <dsp:nvSpPr>
        <dsp:cNvPr id="0" name=""/>
        <dsp:cNvSpPr/>
      </dsp:nvSpPr>
      <dsp:spPr>
        <a:xfrm>
          <a:off x="1514479" y="343275"/>
          <a:ext cx="1844983" cy="1844983"/>
        </a:xfrm>
        <a:prstGeom prst="ellipse">
          <a:avLst/>
        </a:prstGeom>
        <a:solidFill>
          <a:schemeClr val="accent4">
            <a:hueOff val="2743554"/>
            <a:satOff val="99200"/>
            <a:lumOff val="-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Sdružené rozdělení</a:t>
          </a:r>
        </a:p>
      </dsp:txBody>
      <dsp:txXfrm>
        <a:off x="1784671" y="613467"/>
        <a:ext cx="1304599" cy="13045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2F7A2-94F0-4902-AA37-6049A8DE0E0B}">
      <dsp:nvSpPr>
        <dsp:cNvPr id="0" name=""/>
        <dsp:cNvSpPr/>
      </dsp:nvSpPr>
      <dsp:spPr>
        <a:xfrm>
          <a:off x="2121619" y="1996851"/>
          <a:ext cx="2815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507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255335" y="2035533"/>
        <a:ext cx="14075" cy="14075"/>
      </dsp:txXfrm>
    </dsp:sp>
    <dsp:sp modelId="{118F371E-8A03-46B8-9942-B744311FC53D}">
      <dsp:nvSpPr>
        <dsp:cNvPr id="0" name=""/>
        <dsp:cNvSpPr/>
      </dsp:nvSpPr>
      <dsp:spPr>
        <a:xfrm>
          <a:off x="432573" y="1640264"/>
          <a:ext cx="281507" cy="402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53" y="0"/>
              </a:lnTo>
              <a:lnTo>
                <a:pt x="140753" y="402307"/>
              </a:lnTo>
              <a:lnTo>
                <a:pt x="281507" y="4023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61051" y="1829142"/>
        <a:ext cx="24550" cy="24550"/>
      </dsp:txXfrm>
    </dsp:sp>
    <dsp:sp modelId="{A83EFA92-CC41-4C80-99EB-8B3A21F7B9D3}">
      <dsp:nvSpPr>
        <dsp:cNvPr id="0" name=""/>
        <dsp:cNvSpPr/>
      </dsp:nvSpPr>
      <dsp:spPr>
        <a:xfrm>
          <a:off x="3810666" y="1460441"/>
          <a:ext cx="2815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507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944382" y="1499123"/>
        <a:ext cx="14075" cy="14075"/>
      </dsp:txXfrm>
    </dsp:sp>
    <dsp:sp modelId="{F8CD7078-7E59-43AE-9BB2-D3ADA73C7D47}">
      <dsp:nvSpPr>
        <dsp:cNvPr id="0" name=""/>
        <dsp:cNvSpPr/>
      </dsp:nvSpPr>
      <dsp:spPr>
        <a:xfrm>
          <a:off x="2121619" y="1237956"/>
          <a:ext cx="281507" cy="268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53" y="0"/>
              </a:lnTo>
              <a:lnTo>
                <a:pt x="140753" y="268204"/>
              </a:lnTo>
              <a:lnTo>
                <a:pt x="281507" y="2682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252652" y="1362338"/>
        <a:ext cx="19440" cy="19440"/>
      </dsp:txXfrm>
    </dsp:sp>
    <dsp:sp modelId="{4CB5D5CB-DCBC-447E-A0BC-AA8E4CBB5904}">
      <dsp:nvSpPr>
        <dsp:cNvPr id="0" name=""/>
        <dsp:cNvSpPr/>
      </dsp:nvSpPr>
      <dsp:spPr>
        <a:xfrm>
          <a:off x="3810666" y="924032"/>
          <a:ext cx="2849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53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946018" y="962628"/>
        <a:ext cx="14247" cy="14247"/>
      </dsp:txXfrm>
    </dsp:sp>
    <dsp:sp modelId="{BC2E273B-D7C7-4A13-86AF-4470CF23BCA7}">
      <dsp:nvSpPr>
        <dsp:cNvPr id="0" name=""/>
        <dsp:cNvSpPr/>
      </dsp:nvSpPr>
      <dsp:spPr>
        <a:xfrm>
          <a:off x="2121619" y="969752"/>
          <a:ext cx="281507" cy="268204"/>
        </a:xfrm>
        <a:custGeom>
          <a:avLst/>
          <a:gdLst/>
          <a:ahLst/>
          <a:cxnLst/>
          <a:rect l="0" t="0" r="0" b="0"/>
          <a:pathLst>
            <a:path>
              <a:moveTo>
                <a:pt x="0" y="268204"/>
              </a:moveTo>
              <a:lnTo>
                <a:pt x="140753" y="268204"/>
              </a:lnTo>
              <a:lnTo>
                <a:pt x="140753" y="0"/>
              </a:lnTo>
              <a:lnTo>
                <a:pt x="28150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252652" y="1094133"/>
        <a:ext cx="19440" cy="19440"/>
      </dsp:txXfrm>
    </dsp:sp>
    <dsp:sp modelId="{B8BB3194-A16C-40D3-BAD1-2622FA2D0909}">
      <dsp:nvSpPr>
        <dsp:cNvPr id="0" name=""/>
        <dsp:cNvSpPr/>
      </dsp:nvSpPr>
      <dsp:spPr>
        <a:xfrm>
          <a:off x="432573" y="1237956"/>
          <a:ext cx="281507" cy="402307"/>
        </a:xfrm>
        <a:custGeom>
          <a:avLst/>
          <a:gdLst/>
          <a:ahLst/>
          <a:cxnLst/>
          <a:rect l="0" t="0" r="0" b="0"/>
          <a:pathLst>
            <a:path>
              <a:moveTo>
                <a:pt x="0" y="402307"/>
              </a:moveTo>
              <a:lnTo>
                <a:pt x="140753" y="402307"/>
              </a:lnTo>
              <a:lnTo>
                <a:pt x="140753" y="0"/>
              </a:lnTo>
              <a:lnTo>
                <a:pt x="28150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61051" y="1426834"/>
        <a:ext cx="24550" cy="24550"/>
      </dsp:txXfrm>
    </dsp:sp>
    <dsp:sp modelId="{8EF07385-9BD7-48E8-B935-AB1590315277}">
      <dsp:nvSpPr>
        <dsp:cNvPr id="0" name=""/>
        <dsp:cNvSpPr/>
      </dsp:nvSpPr>
      <dsp:spPr>
        <a:xfrm rot="16200000">
          <a:off x="-911274" y="1425700"/>
          <a:ext cx="2258566" cy="4291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Náhodný vektor</a:t>
          </a:r>
        </a:p>
      </dsp:txBody>
      <dsp:txXfrm>
        <a:off x="-911274" y="1425700"/>
        <a:ext cx="2258566" cy="429127"/>
      </dsp:txXfrm>
    </dsp:sp>
    <dsp:sp modelId="{FB9B3C55-4BCF-4B2B-AD5A-148A2667BEC0}">
      <dsp:nvSpPr>
        <dsp:cNvPr id="0" name=""/>
        <dsp:cNvSpPr/>
      </dsp:nvSpPr>
      <dsp:spPr>
        <a:xfrm>
          <a:off x="714080" y="1023392"/>
          <a:ext cx="1407538" cy="4291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Závislost</a:t>
          </a:r>
        </a:p>
      </dsp:txBody>
      <dsp:txXfrm>
        <a:off x="714080" y="1023392"/>
        <a:ext cx="1407538" cy="429127"/>
      </dsp:txXfrm>
    </dsp:sp>
    <dsp:sp modelId="{B19F6C21-9412-450B-8D9D-2BD9E01BC4E0}">
      <dsp:nvSpPr>
        <dsp:cNvPr id="0" name=""/>
        <dsp:cNvSpPr/>
      </dsp:nvSpPr>
      <dsp:spPr>
        <a:xfrm>
          <a:off x="2403127" y="755188"/>
          <a:ext cx="1407538" cy="4291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Přímá</a:t>
          </a:r>
        </a:p>
      </dsp:txBody>
      <dsp:txXfrm>
        <a:off x="2403127" y="755188"/>
        <a:ext cx="1407538" cy="429127"/>
      </dsp:txXfrm>
    </dsp:sp>
    <dsp:sp modelId="{52A5BB4D-F449-4E34-AC44-09B060E6D368}">
      <dsp:nvSpPr>
        <dsp:cNvPr id="0" name=""/>
        <dsp:cNvSpPr/>
      </dsp:nvSpPr>
      <dsp:spPr>
        <a:xfrm>
          <a:off x="4095619" y="755188"/>
          <a:ext cx="1407538" cy="429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"/>
              </m:oMathParaPr>
              <m:oMath xmlns:m="http://schemas.openxmlformats.org/officeDocument/2006/math">
                <m:r>
                  <a:rPr lang="cs-CZ" sz="2200" i="1" kern="1200" dirty="0" smtClean="0">
                    <a:latin typeface="Cambria Math" panose="02040503050406030204" pitchFamily="18" charset="0"/>
                  </a:rPr>
                  <m:t>𝐶</m:t>
                </m:r>
                <m:r>
                  <a:rPr lang="en-US" sz="2200" i="1" kern="1200" dirty="0" smtClean="0">
                    <a:latin typeface="Cambria Math" panose="02040503050406030204" pitchFamily="18" charset="0"/>
                  </a:rPr>
                  <m:t>[</m:t>
                </m:r>
                <m:r>
                  <a:rPr lang="en-US" sz="2200" b="0" i="1" kern="1200" dirty="0" smtClean="0">
                    <a:latin typeface="Cambria Math" panose="02040503050406030204" pitchFamily="18" charset="0"/>
                  </a:rPr>
                  <m:t>𝑋</m:t>
                </m:r>
                <m:r>
                  <a:rPr lang="en-US" sz="2200" i="1" kern="1200" dirty="0" err="1" smtClean="0">
                    <a:latin typeface="Cambria Math" panose="02040503050406030204" pitchFamily="18" charset="0"/>
                  </a:rPr>
                  <m:t>,</m:t>
                </m:r>
                <m:r>
                  <a:rPr lang="en-US" sz="2200" b="0" i="1" kern="1200" dirty="0" smtClean="0">
                    <a:latin typeface="Cambria Math" panose="02040503050406030204" pitchFamily="18" charset="0"/>
                  </a:rPr>
                  <m:t>𝑌</m:t>
                </m:r>
                <m:r>
                  <a:rPr lang="en-US" sz="2200" i="1" kern="1200" dirty="0" smtClean="0">
                    <a:latin typeface="Cambria Math" panose="02040503050406030204" pitchFamily="18" charset="0"/>
                  </a:rPr>
                  <m:t>]&gt;0</m:t>
                </m:r>
              </m:oMath>
            </m:oMathPara>
          </a14:m>
          <a:endParaRPr lang="cs-CZ" sz="2200" kern="1200" dirty="0"/>
        </a:p>
      </dsp:txBody>
      <dsp:txXfrm>
        <a:off x="4095619" y="755188"/>
        <a:ext cx="1407538" cy="429127"/>
      </dsp:txXfrm>
    </dsp:sp>
    <dsp:sp modelId="{2936A58B-AF6D-431E-AAC6-C9B658F4D7F7}">
      <dsp:nvSpPr>
        <dsp:cNvPr id="0" name=""/>
        <dsp:cNvSpPr/>
      </dsp:nvSpPr>
      <dsp:spPr>
        <a:xfrm>
          <a:off x="2403127" y="1291597"/>
          <a:ext cx="1407538" cy="4291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Nepřímá</a:t>
          </a:r>
        </a:p>
      </dsp:txBody>
      <dsp:txXfrm>
        <a:off x="2403127" y="1291597"/>
        <a:ext cx="1407538" cy="429127"/>
      </dsp:txXfrm>
    </dsp:sp>
    <dsp:sp modelId="{9FEF24A9-7364-4403-BC37-FF1C197F3396}">
      <dsp:nvSpPr>
        <dsp:cNvPr id="0" name=""/>
        <dsp:cNvSpPr/>
      </dsp:nvSpPr>
      <dsp:spPr>
        <a:xfrm>
          <a:off x="4092173" y="1291597"/>
          <a:ext cx="1407538" cy="429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cs-CZ" sz="2200" i="1" kern="1200" dirty="0" smtClean="0">
                    <a:latin typeface="Cambria Math" panose="02040503050406030204" pitchFamily="18" charset="0"/>
                  </a:rPr>
                  <m:t>𝐶</m:t>
                </m:r>
                <m:d>
                  <m:dPr>
                    <m:begChr m:val="["/>
                    <m:endChr m:val="]"/>
                    <m:ctrlPr>
                      <a:rPr lang="en-US" sz="2200" i="1" kern="1200" dirty="0" smtClean="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en-US" sz="2200" b="0" i="1" kern="1200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200" i="1" kern="1200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kern="1200" dirty="0" smtClean="0">
                        <a:latin typeface="Cambria Math" panose="02040503050406030204" pitchFamily="18" charset="0"/>
                      </a:rPr>
                      <m:t>𝑌</m:t>
                    </m:r>
                  </m:e>
                </m:d>
                <m:r>
                  <a:rPr lang="en-US" sz="2200" b="0" i="1" kern="1200" dirty="0" smtClean="0">
                    <a:latin typeface="Cambria Math" panose="02040503050406030204" pitchFamily="18" charset="0"/>
                  </a:rPr>
                  <m:t>&lt;</m:t>
                </m:r>
                <m:r>
                  <a:rPr lang="en-US" sz="2200" i="1" kern="1200" dirty="0" smtClean="0">
                    <a:latin typeface="Cambria Math" panose="02040503050406030204" pitchFamily="18" charset="0"/>
                  </a:rPr>
                  <m:t>0</m:t>
                </m:r>
              </m:oMath>
            </m:oMathPara>
          </a14:m>
          <a:endParaRPr lang="cs-CZ" sz="2200" kern="1200" dirty="0"/>
        </a:p>
      </dsp:txBody>
      <dsp:txXfrm>
        <a:off x="4092173" y="1291597"/>
        <a:ext cx="1407538" cy="429127"/>
      </dsp:txXfrm>
    </dsp:sp>
    <dsp:sp modelId="{0F181B39-D175-46C9-963A-89C1BBB04242}">
      <dsp:nvSpPr>
        <dsp:cNvPr id="0" name=""/>
        <dsp:cNvSpPr/>
      </dsp:nvSpPr>
      <dsp:spPr>
        <a:xfrm>
          <a:off x="714080" y="1828007"/>
          <a:ext cx="1407538" cy="4291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Nezávislost</a:t>
          </a:r>
        </a:p>
      </dsp:txBody>
      <dsp:txXfrm>
        <a:off x="714080" y="1828007"/>
        <a:ext cx="1407538" cy="429127"/>
      </dsp:txXfrm>
    </dsp:sp>
    <dsp:sp modelId="{217180C2-D538-4BF6-98B5-77E9D600D6F7}">
      <dsp:nvSpPr>
        <dsp:cNvPr id="0" name=""/>
        <dsp:cNvSpPr/>
      </dsp:nvSpPr>
      <dsp:spPr>
        <a:xfrm>
          <a:off x="2403127" y="1828007"/>
          <a:ext cx="1407538" cy="429127"/>
        </a:xfrm>
        <a:prstGeom prst="rect">
          <a:avLst/>
        </a:prstGeom>
        <a:solidFill>
          <a:srgbClr val="418AB3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cs-CZ" sz="2200" i="1" kern="1200" dirty="0" smtClean="0">
                  <a:solidFill>
                    <a:prstClr val="white"/>
                  </a:solidFill>
                  <a:latin typeface="Cambria Math" panose="02040503050406030204" pitchFamily="18" charset="0"/>
                  <a:ea typeface="+mn-ea"/>
                  <a:cs typeface="+mn-cs"/>
                </a:rPr>
                <m:t>𝐶</m:t>
              </m:r>
              <m:d>
                <m:dPr>
                  <m:begChr m:val="["/>
                  <m:endChr m:val="]"/>
                  <m:ctrlPr>
                    <a:rPr lang="en-US" sz="2200" i="1" kern="1200" dirty="0" smtClea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+mn-ea"/>
                      <a:cs typeface="+mn-cs"/>
                    </a:rPr>
                  </m:ctrlPr>
                </m:dPr>
                <m:e>
                  <m:r>
                    <a:rPr lang="en-US" sz="2200" i="1" kern="1200" dirty="0" smtClea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+mn-ea"/>
                      <a:cs typeface="+mn-cs"/>
                    </a:rPr>
                    <m:t>𝑋</m:t>
                  </m:r>
                  <m:r>
                    <a:rPr lang="en-US" sz="2200" i="1" kern="1200" dirty="0" err="1" smtClea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+mn-ea"/>
                      <a:cs typeface="+mn-cs"/>
                    </a:rPr>
                    <m:t>,</m:t>
                  </m:r>
                  <m:r>
                    <a:rPr lang="en-US" sz="2200" i="1" kern="1200" dirty="0" smtClea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+mn-ea"/>
                      <a:cs typeface="+mn-cs"/>
                    </a:rPr>
                    <m:t>𝑌</m:t>
                  </m:r>
                </m:e>
              </m:d>
              <m:r>
                <a:rPr lang="en-US" sz="2200" i="1" kern="1200" dirty="0" smtClean="0">
                  <a:solidFill>
                    <a:prstClr val="white"/>
                  </a:solidFill>
                  <a:latin typeface="Cambria Math" panose="02040503050406030204" pitchFamily="18" charset="0"/>
                  <a:ea typeface="+mn-ea"/>
                  <a:cs typeface="+mn-cs"/>
                </a:rPr>
                <m:t>=0</m:t>
              </m:r>
            </m:oMath>
          </a14:m>
          <a:r>
            <a:rPr lang="en-US" sz="2200" i="1" kern="1200" dirty="0">
              <a:solidFill>
                <a:prstClr val="white"/>
              </a:solidFill>
              <a:latin typeface="Cambria Math" panose="02040503050406030204" pitchFamily="18" charset="0"/>
              <a:ea typeface="+mn-ea"/>
              <a:cs typeface="+mn-cs"/>
            </a:rPr>
            <a:t> </a:t>
          </a:r>
          <a:endParaRPr lang="cs-CZ" sz="2200" i="1" kern="1200" dirty="0">
            <a:solidFill>
              <a:prstClr val="white"/>
            </a:solidFill>
            <a:latin typeface="Cambria Math" panose="02040503050406030204" pitchFamily="18" charset="0"/>
            <a:ea typeface="+mn-ea"/>
            <a:cs typeface="+mn-cs"/>
          </a:endParaRPr>
        </a:p>
      </dsp:txBody>
      <dsp:txXfrm>
        <a:off x="2403127" y="1828007"/>
        <a:ext cx="1407538" cy="4291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74989-D8A2-48B8-848C-270CBB88D72D}">
      <dsp:nvSpPr>
        <dsp:cNvPr id="0" name=""/>
        <dsp:cNvSpPr/>
      </dsp:nvSpPr>
      <dsp:spPr>
        <a:xfrm>
          <a:off x="2347009" y="2680175"/>
          <a:ext cx="311854" cy="297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927" y="0"/>
              </a:lnTo>
              <a:lnTo>
                <a:pt x="155927" y="297117"/>
              </a:lnTo>
              <a:lnTo>
                <a:pt x="311854" y="29711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492168" y="2817966"/>
        <a:ext cx="21536" cy="21536"/>
      </dsp:txXfrm>
    </dsp:sp>
    <dsp:sp modelId="{EEF2F7A2-94F0-4902-AA37-6049A8DE0E0B}">
      <dsp:nvSpPr>
        <dsp:cNvPr id="0" name=""/>
        <dsp:cNvSpPr/>
      </dsp:nvSpPr>
      <dsp:spPr>
        <a:xfrm>
          <a:off x="2347009" y="2383058"/>
          <a:ext cx="311854" cy="297117"/>
        </a:xfrm>
        <a:custGeom>
          <a:avLst/>
          <a:gdLst/>
          <a:ahLst/>
          <a:cxnLst/>
          <a:rect l="0" t="0" r="0" b="0"/>
          <a:pathLst>
            <a:path>
              <a:moveTo>
                <a:pt x="0" y="297117"/>
              </a:moveTo>
              <a:lnTo>
                <a:pt x="155927" y="297117"/>
              </a:lnTo>
              <a:lnTo>
                <a:pt x="155927" y="0"/>
              </a:lnTo>
              <a:lnTo>
                <a:pt x="31185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492168" y="2520848"/>
        <a:ext cx="21536" cy="21536"/>
      </dsp:txXfrm>
    </dsp:sp>
    <dsp:sp modelId="{118F371E-8A03-46B8-9942-B744311FC53D}">
      <dsp:nvSpPr>
        <dsp:cNvPr id="0" name=""/>
        <dsp:cNvSpPr/>
      </dsp:nvSpPr>
      <dsp:spPr>
        <a:xfrm>
          <a:off x="475881" y="1937381"/>
          <a:ext cx="311854" cy="742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927" y="0"/>
              </a:lnTo>
              <a:lnTo>
                <a:pt x="155927" y="742794"/>
              </a:lnTo>
              <a:lnTo>
                <a:pt x="311854" y="74279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11668" y="2288638"/>
        <a:ext cx="40280" cy="40280"/>
      </dsp:txXfrm>
    </dsp:sp>
    <dsp:sp modelId="{9C08812D-577F-462D-8DC2-ACABDDA05D3F}">
      <dsp:nvSpPr>
        <dsp:cNvPr id="0" name=""/>
        <dsp:cNvSpPr/>
      </dsp:nvSpPr>
      <dsp:spPr>
        <a:xfrm>
          <a:off x="4218137" y="1788822"/>
          <a:ext cx="311854" cy="297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927" y="0"/>
              </a:lnTo>
              <a:lnTo>
                <a:pt x="155927" y="297117"/>
              </a:lnTo>
              <a:lnTo>
                <a:pt x="311854" y="29711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363296" y="1926613"/>
        <a:ext cx="21536" cy="21536"/>
      </dsp:txXfrm>
    </dsp:sp>
    <dsp:sp modelId="{A83EFA92-CC41-4C80-99EB-8B3A21F7B9D3}">
      <dsp:nvSpPr>
        <dsp:cNvPr id="0" name=""/>
        <dsp:cNvSpPr/>
      </dsp:nvSpPr>
      <dsp:spPr>
        <a:xfrm>
          <a:off x="4218137" y="1491705"/>
          <a:ext cx="311854" cy="297117"/>
        </a:xfrm>
        <a:custGeom>
          <a:avLst/>
          <a:gdLst/>
          <a:ahLst/>
          <a:cxnLst/>
          <a:rect l="0" t="0" r="0" b="0"/>
          <a:pathLst>
            <a:path>
              <a:moveTo>
                <a:pt x="0" y="297117"/>
              </a:moveTo>
              <a:lnTo>
                <a:pt x="155927" y="297117"/>
              </a:lnTo>
              <a:lnTo>
                <a:pt x="155927" y="0"/>
              </a:lnTo>
              <a:lnTo>
                <a:pt x="311854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363296" y="1629495"/>
        <a:ext cx="21536" cy="21536"/>
      </dsp:txXfrm>
    </dsp:sp>
    <dsp:sp modelId="{F8CD7078-7E59-43AE-9BB2-D3ADA73C7D47}">
      <dsp:nvSpPr>
        <dsp:cNvPr id="0" name=""/>
        <dsp:cNvSpPr/>
      </dsp:nvSpPr>
      <dsp:spPr>
        <a:xfrm>
          <a:off x="2347009" y="1194587"/>
          <a:ext cx="311854" cy="594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927" y="0"/>
              </a:lnTo>
              <a:lnTo>
                <a:pt x="155927" y="594235"/>
              </a:lnTo>
              <a:lnTo>
                <a:pt x="311854" y="59423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486159" y="1474927"/>
        <a:ext cx="33554" cy="33554"/>
      </dsp:txXfrm>
    </dsp:sp>
    <dsp:sp modelId="{7AA1F962-CB82-43A4-A18F-DC8278759E39}">
      <dsp:nvSpPr>
        <dsp:cNvPr id="0" name=""/>
        <dsp:cNvSpPr/>
      </dsp:nvSpPr>
      <dsp:spPr>
        <a:xfrm>
          <a:off x="4218137" y="600352"/>
          <a:ext cx="311854" cy="297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927" y="0"/>
              </a:lnTo>
              <a:lnTo>
                <a:pt x="155927" y="297117"/>
              </a:lnTo>
              <a:lnTo>
                <a:pt x="311854" y="29711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363296" y="738142"/>
        <a:ext cx="21536" cy="21536"/>
      </dsp:txXfrm>
    </dsp:sp>
    <dsp:sp modelId="{4CB5D5CB-DCBC-447E-A0BC-AA8E4CBB5904}">
      <dsp:nvSpPr>
        <dsp:cNvPr id="0" name=""/>
        <dsp:cNvSpPr/>
      </dsp:nvSpPr>
      <dsp:spPr>
        <a:xfrm>
          <a:off x="4218137" y="303234"/>
          <a:ext cx="312347" cy="297117"/>
        </a:xfrm>
        <a:custGeom>
          <a:avLst/>
          <a:gdLst/>
          <a:ahLst/>
          <a:cxnLst/>
          <a:rect l="0" t="0" r="0" b="0"/>
          <a:pathLst>
            <a:path>
              <a:moveTo>
                <a:pt x="0" y="297117"/>
              </a:moveTo>
              <a:lnTo>
                <a:pt x="156173" y="297117"/>
              </a:lnTo>
              <a:lnTo>
                <a:pt x="156173" y="0"/>
              </a:lnTo>
              <a:lnTo>
                <a:pt x="312347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363534" y="441016"/>
        <a:ext cx="21554" cy="21554"/>
      </dsp:txXfrm>
    </dsp:sp>
    <dsp:sp modelId="{BC2E273B-D7C7-4A13-86AF-4470CF23BCA7}">
      <dsp:nvSpPr>
        <dsp:cNvPr id="0" name=""/>
        <dsp:cNvSpPr/>
      </dsp:nvSpPr>
      <dsp:spPr>
        <a:xfrm>
          <a:off x="2347009" y="600352"/>
          <a:ext cx="311854" cy="594235"/>
        </a:xfrm>
        <a:custGeom>
          <a:avLst/>
          <a:gdLst/>
          <a:ahLst/>
          <a:cxnLst/>
          <a:rect l="0" t="0" r="0" b="0"/>
          <a:pathLst>
            <a:path>
              <a:moveTo>
                <a:pt x="0" y="594235"/>
              </a:moveTo>
              <a:lnTo>
                <a:pt x="155927" y="594235"/>
              </a:lnTo>
              <a:lnTo>
                <a:pt x="155927" y="0"/>
              </a:lnTo>
              <a:lnTo>
                <a:pt x="31185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486159" y="880692"/>
        <a:ext cx="33554" cy="33554"/>
      </dsp:txXfrm>
    </dsp:sp>
    <dsp:sp modelId="{B8BB3194-A16C-40D3-BAD1-2622FA2D0909}">
      <dsp:nvSpPr>
        <dsp:cNvPr id="0" name=""/>
        <dsp:cNvSpPr/>
      </dsp:nvSpPr>
      <dsp:spPr>
        <a:xfrm>
          <a:off x="475881" y="1194587"/>
          <a:ext cx="311854" cy="742794"/>
        </a:xfrm>
        <a:custGeom>
          <a:avLst/>
          <a:gdLst/>
          <a:ahLst/>
          <a:cxnLst/>
          <a:rect l="0" t="0" r="0" b="0"/>
          <a:pathLst>
            <a:path>
              <a:moveTo>
                <a:pt x="0" y="742794"/>
              </a:moveTo>
              <a:lnTo>
                <a:pt x="155927" y="742794"/>
              </a:lnTo>
              <a:lnTo>
                <a:pt x="155927" y="0"/>
              </a:lnTo>
              <a:lnTo>
                <a:pt x="31185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11668" y="1545844"/>
        <a:ext cx="40280" cy="40280"/>
      </dsp:txXfrm>
    </dsp:sp>
    <dsp:sp modelId="{8EF07385-9BD7-48E8-B935-AB1590315277}">
      <dsp:nvSpPr>
        <dsp:cNvPr id="0" name=""/>
        <dsp:cNvSpPr/>
      </dsp:nvSpPr>
      <dsp:spPr>
        <a:xfrm rot="16200000">
          <a:off x="-1012834" y="1699687"/>
          <a:ext cx="2502043" cy="4753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Náhodný vektor</a:t>
          </a:r>
        </a:p>
      </dsp:txBody>
      <dsp:txXfrm>
        <a:off x="-1012834" y="1699687"/>
        <a:ext cx="2502043" cy="475388"/>
      </dsp:txXfrm>
    </dsp:sp>
    <dsp:sp modelId="{FB9B3C55-4BCF-4B2B-AD5A-148A2667BEC0}">
      <dsp:nvSpPr>
        <dsp:cNvPr id="0" name=""/>
        <dsp:cNvSpPr/>
      </dsp:nvSpPr>
      <dsp:spPr>
        <a:xfrm>
          <a:off x="787736" y="956893"/>
          <a:ext cx="1559273" cy="4753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Závislost</a:t>
          </a:r>
        </a:p>
      </dsp:txBody>
      <dsp:txXfrm>
        <a:off x="787736" y="956893"/>
        <a:ext cx="1559273" cy="475388"/>
      </dsp:txXfrm>
    </dsp:sp>
    <dsp:sp modelId="{B19F6C21-9412-450B-8D9D-2BD9E01BC4E0}">
      <dsp:nvSpPr>
        <dsp:cNvPr id="0" name=""/>
        <dsp:cNvSpPr/>
      </dsp:nvSpPr>
      <dsp:spPr>
        <a:xfrm>
          <a:off x="2658864" y="362658"/>
          <a:ext cx="1559273" cy="4753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Přímá</a:t>
          </a:r>
        </a:p>
      </dsp:txBody>
      <dsp:txXfrm>
        <a:off x="2658864" y="362658"/>
        <a:ext cx="1559273" cy="475388"/>
      </dsp:txXfrm>
    </dsp:sp>
    <dsp:sp modelId="{52A5BB4D-F449-4E34-AC44-09B060E6D368}">
      <dsp:nvSpPr>
        <dsp:cNvPr id="0" name=""/>
        <dsp:cNvSpPr/>
      </dsp:nvSpPr>
      <dsp:spPr>
        <a:xfrm>
          <a:off x="4530485" y="65540"/>
          <a:ext cx="1559273" cy="475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"/>
              </m:oMathParaPr>
              <m:oMath xmlns:m="http://schemas.openxmlformats.org/officeDocument/2006/math">
                <m:r>
                  <a:rPr lang="cs-CZ" sz="2100" i="1" kern="1200" dirty="0" smtClean="0">
                    <a:latin typeface="Cambria Math" panose="02040503050406030204" pitchFamily="18" charset="0"/>
                  </a:rPr>
                  <m:t>𝐶</m:t>
                </m:r>
                <m:r>
                  <a:rPr lang="en-US" sz="2100" i="1" kern="1200" dirty="0" smtClean="0">
                    <a:latin typeface="Cambria Math" panose="02040503050406030204" pitchFamily="18" charset="0"/>
                  </a:rPr>
                  <m:t>[</m:t>
                </m:r>
                <m:r>
                  <a:rPr lang="en-US" sz="2100" b="0" i="1" kern="1200" dirty="0" smtClean="0">
                    <a:latin typeface="Cambria Math" panose="02040503050406030204" pitchFamily="18" charset="0"/>
                  </a:rPr>
                  <m:t>𝑋</m:t>
                </m:r>
                <m:r>
                  <a:rPr lang="en-US" sz="2100" i="1" kern="1200" dirty="0" err="1" smtClean="0">
                    <a:latin typeface="Cambria Math" panose="02040503050406030204" pitchFamily="18" charset="0"/>
                  </a:rPr>
                  <m:t>,</m:t>
                </m:r>
                <m:r>
                  <a:rPr lang="en-US" sz="2100" b="0" i="1" kern="1200" dirty="0" smtClean="0">
                    <a:latin typeface="Cambria Math" panose="02040503050406030204" pitchFamily="18" charset="0"/>
                  </a:rPr>
                  <m:t>𝑌</m:t>
                </m:r>
                <m:r>
                  <a:rPr lang="en-US" sz="2100" i="1" kern="1200" dirty="0" smtClean="0">
                    <a:latin typeface="Cambria Math" panose="02040503050406030204" pitchFamily="18" charset="0"/>
                  </a:rPr>
                  <m:t>]&gt;0</m:t>
                </m:r>
              </m:oMath>
            </m:oMathPara>
          </a14:m>
          <a:endParaRPr lang="cs-CZ" sz="2100" kern="1200" dirty="0"/>
        </a:p>
      </dsp:txBody>
      <dsp:txXfrm>
        <a:off x="4530485" y="65540"/>
        <a:ext cx="1559273" cy="475388"/>
      </dsp:txXfrm>
    </dsp:sp>
    <dsp:sp modelId="{742A98CB-2C24-4DA0-886D-D04110553F51}">
      <dsp:nvSpPr>
        <dsp:cNvPr id="0" name=""/>
        <dsp:cNvSpPr/>
      </dsp:nvSpPr>
      <dsp:spPr>
        <a:xfrm>
          <a:off x="4529992" y="659775"/>
          <a:ext cx="1559273" cy="475388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"/>
              </m:oMathParaPr>
              <m:oMath xmlns:m="http://schemas.openxmlformats.org/officeDocument/2006/math">
                <m:r>
                  <a:rPr lang="en-US" sz="2100" b="0" i="1" kern="1200" smtClean="0">
                    <a:latin typeface="Cambria Math" panose="02040503050406030204" pitchFamily="18" charset="0"/>
                  </a:rPr>
                  <m:t>𝜌</m:t>
                </m:r>
                <m:r>
                  <a:rPr lang="en-US" sz="2100" b="0" i="1" kern="1200" smtClean="0">
                    <a:latin typeface="Cambria Math" panose="02040503050406030204" pitchFamily="18" charset="0"/>
                  </a:rPr>
                  <m:t>∈(0;1&gt;</m:t>
                </m:r>
              </m:oMath>
            </m:oMathPara>
          </a14:m>
          <a:endParaRPr lang="cs-CZ" sz="2100" kern="1200" dirty="0"/>
        </a:p>
      </dsp:txBody>
      <dsp:txXfrm>
        <a:off x="4529992" y="659775"/>
        <a:ext cx="1559273" cy="475388"/>
      </dsp:txXfrm>
    </dsp:sp>
    <dsp:sp modelId="{2936A58B-AF6D-431E-AAC6-C9B658F4D7F7}">
      <dsp:nvSpPr>
        <dsp:cNvPr id="0" name=""/>
        <dsp:cNvSpPr/>
      </dsp:nvSpPr>
      <dsp:spPr>
        <a:xfrm>
          <a:off x="2658864" y="1551128"/>
          <a:ext cx="1559273" cy="4753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Nepřímá</a:t>
          </a:r>
        </a:p>
      </dsp:txBody>
      <dsp:txXfrm>
        <a:off x="2658864" y="1551128"/>
        <a:ext cx="1559273" cy="475388"/>
      </dsp:txXfrm>
    </dsp:sp>
    <dsp:sp modelId="{9FEF24A9-7364-4403-BC37-FF1C197F3396}">
      <dsp:nvSpPr>
        <dsp:cNvPr id="0" name=""/>
        <dsp:cNvSpPr/>
      </dsp:nvSpPr>
      <dsp:spPr>
        <a:xfrm>
          <a:off x="4529992" y="1254011"/>
          <a:ext cx="1559273" cy="475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cs-CZ" sz="2100" i="1" kern="1200" dirty="0" smtClean="0">
                    <a:latin typeface="Cambria Math" panose="02040503050406030204" pitchFamily="18" charset="0"/>
                  </a:rPr>
                  <m:t>𝐶</m:t>
                </m:r>
                <m:d>
                  <m:dPr>
                    <m:begChr m:val="["/>
                    <m:endChr m:val="]"/>
                    <m:ctrlPr>
                      <a:rPr lang="en-US" sz="2100" i="1" kern="1200" dirty="0" smtClean="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en-US" sz="2100" b="0" i="1" kern="1200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 kern="1200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kern="1200" dirty="0" smtClean="0">
                        <a:latin typeface="Cambria Math" panose="02040503050406030204" pitchFamily="18" charset="0"/>
                      </a:rPr>
                      <m:t>𝑌</m:t>
                    </m:r>
                  </m:e>
                </m:d>
                <m:r>
                  <a:rPr lang="en-US" sz="2100" b="0" i="1" kern="1200" dirty="0" smtClean="0">
                    <a:latin typeface="Cambria Math" panose="02040503050406030204" pitchFamily="18" charset="0"/>
                  </a:rPr>
                  <m:t>&lt;</m:t>
                </m:r>
                <m:r>
                  <a:rPr lang="en-US" sz="2100" i="1" kern="1200" dirty="0" smtClean="0">
                    <a:latin typeface="Cambria Math" panose="02040503050406030204" pitchFamily="18" charset="0"/>
                  </a:rPr>
                  <m:t>0</m:t>
                </m:r>
              </m:oMath>
            </m:oMathPara>
          </a14:m>
          <a:endParaRPr lang="cs-CZ" sz="2100" kern="1200" dirty="0"/>
        </a:p>
      </dsp:txBody>
      <dsp:txXfrm>
        <a:off x="4529992" y="1254011"/>
        <a:ext cx="1559273" cy="475388"/>
      </dsp:txXfrm>
    </dsp:sp>
    <dsp:sp modelId="{06708F78-4D8F-4B3E-8413-6CBADA29232C}">
      <dsp:nvSpPr>
        <dsp:cNvPr id="0" name=""/>
        <dsp:cNvSpPr/>
      </dsp:nvSpPr>
      <dsp:spPr>
        <a:xfrm>
          <a:off x="4529992" y="1848246"/>
          <a:ext cx="1559273" cy="475388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"/>
              </m:oMathParaPr>
              <m:oMath xmlns:m="http://schemas.openxmlformats.org/officeDocument/2006/math">
                <m:r>
                  <a:rPr lang="en-US" sz="2100" b="0" i="1" kern="1200" smtClean="0">
                    <a:latin typeface="Cambria Math" panose="02040503050406030204" pitchFamily="18" charset="0"/>
                  </a:rPr>
                  <m:t>𝜌</m:t>
                </m:r>
                <m:r>
                  <a:rPr lang="en-US" sz="2100" b="0" i="1" kern="1200" smtClean="0">
                    <a:latin typeface="Cambria Math" panose="02040503050406030204" pitchFamily="18" charset="0"/>
                  </a:rPr>
                  <m:t>∈(0;−1&gt;</m:t>
                </m:r>
              </m:oMath>
            </m:oMathPara>
          </a14:m>
          <a:endParaRPr lang="cs-CZ" sz="2100" kern="1200" dirty="0"/>
        </a:p>
      </dsp:txBody>
      <dsp:txXfrm>
        <a:off x="4529992" y="1848246"/>
        <a:ext cx="1559273" cy="475388"/>
      </dsp:txXfrm>
    </dsp:sp>
    <dsp:sp modelId="{0F181B39-D175-46C9-963A-89C1BBB04242}">
      <dsp:nvSpPr>
        <dsp:cNvPr id="0" name=""/>
        <dsp:cNvSpPr/>
      </dsp:nvSpPr>
      <dsp:spPr>
        <a:xfrm>
          <a:off x="787736" y="2442481"/>
          <a:ext cx="1559273" cy="4753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Nezávislost</a:t>
          </a:r>
        </a:p>
      </dsp:txBody>
      <dsp:txXfrm>
        <a:off x="787736" y="2442481"/>
        <a:ext cx="1559273" cy="475388"/>
      </dsp:txXfrm>
    </dsp:sp>
    <dsp:sp modelId="{217180C2-D538-4BF6-98B5-77E9D600D6F7}">
      <dsp:nvSpPr>
        <dsp:cNvPr id="0" name=""/>
        <dsp:cNvSpPr/>
      </dsp:nvSpPr>
      <dsp:spPr>
        <a:xfrm>
          <a:off x="2658864" y="2145363"/>
          <a:ext cx="1559273" cy="475388"/>
        </a:xfrm>
        <a:prstGeom prst="rect">
          <a:avLst/>
        </a:prstGeom>
        <a:solidFill>
          <a:srgbClr val="418AB3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cs-CZ" sz="2200" i="1" kern="1200" dirty="0" smtClean="0">
                  <a:solidFill>
                    <a:prstClr val="white"/>
                  </a:solidFill>
                  <a:latin typeface="Cambria Math" panose="02040503050406030204" pitchFamily="18" charset="0"/>
                  <a:ea typeface="+mn-ea"/>
                  <a:cs typeface="+mn-cs"/>
                </a:rPr>
                <m:t>𝐶</m:t>
              </m:r>
              <m:d>
                <m:dPr>
                  <m:begChr m:val="["/>
                  <m:endChr m:val="]"/>
                  <m:ctrlPr>
                    <a:rPr lang="en-US" sz="2200" i="1" kern="1200" dirty="0" smtClea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+mn-ea"/>
                      <a:cs typeface="+mn-cs"/>
                    </a:rPr>
                  </m:ctrlPr>
                </m:dPr>
                <m:e>
                  <m:r>
                    <a:rPr lang="en-US" sz="2200" i="1" kern="1200" dirty="0" smtClea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+mn-ea"/>
                      <a:cs typeface="+mn-cs"/>
                    </a:rPr>
                    <m:t>𝑋</m:t>
                  </m:r>
                  <m:r>
                    <a:rPr lang="en-US" sz="2200" i="1" kern="1200" dirty="0" err="1" smtClea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+mn-ea"/>
                      <a:cs typeface="+mn-cs"/>
                    </a:rPr>
                    <m:t>,</m:t>
                  </m:r>
                  <m:r>
                    <a:rPr lang="en-US" sz="2200" i="1" kern="1200" dirty="0" smtClea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+mn-ea"/>
                      <a:cs typeface="+mn-cs"/>
                    </a:rPr>
                    <m:t>𝑌</m:t>
                  </m:r>
                </m:e>
              </m:d>
              <m:r>
                <a:rPr lang="en-US" sz="2200" i="1" kern="1200" dirty="0" smtClean="0">
                  <a:solidFill>
                    <a:prstClr val="white"/>
                  </a:solidFill>
                  <a:latin typeface="Cambria Math" panose="02040503050406030204" pitchFamily="18" charset="0"/>
                  <a:ea typeface="+mn-ea"/>
                  <a:cs typeface="+mn-cs"/>
                </a:rPr>
                <m:t>=0</m:t>
              </m:r>
            </m:oMath>
          </a14:m>
          <a:r>
            <a:rPr lang="en-US" sz="2200" i="1" kern="1200" dirty="0">
              <a:solidFill>
                <a:prstClr val="white"/>
              </a:solidFill>
              <a:latin typeface="Cambria Math" panose="02040503050406030204" pitchFamily="18" charset="0"/>
              <a:ea typeface="+mn-ea"/>
              <a:cs typeface="+mn-cs"/>
            </a:rPr>
            <a:t> </a:t>
          </a:r>
          <a:endParaRPr lang="cs-CZ" sz="2200" i="1" kern="1200" dirty="0">
            <a:solidFill>
              <a:prstClr val="white"/>
            </a:solidFill>
            <a:latin typeface="Cambria Math" panose="02040503050406030204" pitchFamily="18" charset="0"/>
            <a:ea typeface="+mn-ea"/>
            <a:cs typeface="+mn-cs"/>
          </a:endParaRPr>
        </a:p>
      </dsp:txBody>
      <dsp:txXfrm>
        <a:off x="2658864" y="2145363"/>
        <a:ext cx="1559273" cy="475388"/>
      </dsp:txXfrm>
    </dsp:sp>
    <dsp:sp modelId="{D566D2EF-5644-4A58-B238-A9F5C69433FA}">
      <dsp:nvSpPr>
        <dsp:cNvPr id="0" name=""/>
        <dsp:cNvSpPr/>
      </dsp:nvSpPr>
      <dsp:spPr>
        <a:xfrm>
          <a:off x="2658864" y="2739599"/>
          <a:ext cx="1559273" cy="475388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"/>
              </m:oMathParaPr>
              <m:oMath xmlns:m="http://schemas.openxmlformats.org/officeDocument/2006/math">
                <m:r>
                  <a:rPr lang="en-US" sz="2200" b="0" i="1" kern="1200" smtClean="0">
                    <a:latin typeface="Cambria Math" panose="02040503050406030204" pitchFamily="18" charset="0"/>
                  </a:rPr>
                  <m:t>𝜌</m:t>
                </m:r>
                <m:r>
                  <a:rPr lang="en-US" sz="2200" b="0" i="1" kern="1200" smtClean="0">
                    <a:latin typeface="Cambria Math" panose="02040503050406030204" pitchFamily="18" charset="0"/>
                  </a:rPr>
                  <m:t>=0</m:t>
                </m:r>
              </m:oMath>
            </m:oMathPara>
          </a14:m>
          <a:endParaRPr lang="cs-CZ" sz="2200" i="1" kern="1200" dirty="0">
            <a:solidFill>
              <a:prstClr val="white"/>
            </a:solidFill>
            <a:latin typeface="Cambria Math" panose="02040503050406030204" pitchFamily="18" charset="0"/>
            <a:ea typeface="+mn-ea"/>
            <a:cs typeface="+mn-cs"/>
          </a:endParaRPr>
        </a:p>
      </dsp:txBody>
      <dsp:txXfrm>
        <a:off x="2658864" y="2739599"/>
        <a:ext cx="1559273" cy="4753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FC740-6422-4B06-911B-01C54AB91806}">
      <dsp:nvSpPr>
        <dsp:cNvPr id="0" name=""/>
        <dsp:cNvSpPr/>
      </dsp:nvSpPr>
      <dsp:spPr>
        <a:xfrm>
          <a:off x="600" y="1196552"/>
          <a:ext cx="1125781" cy="5628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Regresní analýza</a:t>
          </a:r>
        </a:p>
      </dsp:txBody>
      <dsp:txXfrm>
        <a:off x="17086" y="1213038"/>
        <a:ext cx="1092809" cy="529918"/>
      </dsp:txXfrm>
    </dsp:sp>
    <dsp:sp modelId="{DC2D1FAB-698F-449A-932F-0BA8CD16E19E}">
      <dsp:nvSpPr>
        <dsp:cNvPr id="0" name=""/>
        <dsp:cNvSpPr/>
      </dsp:nvSpPr>
      <dsp:spPr>
        <a:xfrm rot="17945813">
          <a:off x="888528" y="1057973"/>
          <a:ext cx="926020" cy="30893"/>
        </a:xfrm>
        <a:custGeom>
          <a:avLst/>
          <a:gdLst/>
          <a:ahLst/>
          <a:cxnLst/>
          <a:rect l="0" t="0" r="0" b="0"/>
          <a:pathLst>
            <a:path>
              <a:moveTo>
                <a:pt x="0" y="15446"/>
              </a:moveTo>
              <a:lnTo>
                <a:pt x="926020" y="154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328387" y="1050269"/>
        <a:ext cx="46301" cy="46301"/>
      </dsp:txXfrm>
    </dsp:sp>
    <dsp:sp modelId="{858D0235-A9F6-4F2C-A001-7C337EEAE807}">
      <dsp:nvSpPr>
        <dsp:cNvPr id="0" name=""/>
        <dsp:cNvSpPr/>
      </dsp:nvSpPr>
      <dsp:spPr>
        <a:xfrm>
          <a:off x="1576694" y="387397"/>
          <a:ext cx="1125781" cy="5628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Lineární regrese</a:t>
          </a:r>
        </a:p>
      </dsp:txBody>
      <dsp:txXfrm>
        <a:off x="1593180" y="403883"/>
        <a:ext cx="1092809" cy="529918"/>
      </dsp:txXfrm>
    </dsp:sp>
    <dsp:sp modelId="{695D74EB-285F-4F3F-89EF-6898DCD937EF}">
      <dsp:nvSpPr>
        <dsp:cNvPr id="0" name=""/>
        <dsp:cNvSpPr/>
      </dsp:nvSpPr>
      <dsp:spPr>
        <a:xfrm rot="19457599">
          <a:off x="2650350" y="491565"/>
          <a:ext cx="554561" cy="30893"/>
        </a:xfrm>
        <a:custGeom>
          <a:avLst/>
          <a:gdLst/>
          <a:ahLst/>
          <a:cxnLst/>
          <a:rect l="0" t="0" r="0" b="0"/>
          <a:pathLst>
            <a:path>
              <a:moveTo>
                <a:pt x="0" y="15446"/>
              </a:moveTo>
              <a:lnTo>
                <a:pt x="554561" y="1544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913767" y="493147"/>
        <a:ext cx="27728" cy="27728"/>
      </dsp:txXfrm>
    </dsp:sp>
    <dsp:sp modelId="{26D734C7-EE0C-40EC-A7F4-1F534C813D45}">
      <dsp:nvSpPr>
        <dsp:cNvPr id="0" name=""/>
        <dsp:cNvSpPr/>
      </dsp:nvSpPr>
      <dsp:spPr>
        <a:xfrm>
          <a:off x="3152787" y="63735"/>
          <a:ext cx="1125781" cy="5628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Jednoduchá lineární r.</a:t>
          </a:r>
        </a:p>
      </dsp:txBody>
      <dsp:txXfrm>
        <a:off x="3169273" y="80221"/>
        <a:ext cx="1092809" cy="529918"/>
      </dsp:txXfrm>
    </dsp:sp>
    <dsp:sp modelId="{C0158286-85A0-4641-85B0-AAFB94D53D37}">
      <dsp:nvSpPr>
        <dsp:cNvPr id="0" name=""/>
        <dsp:cNvSpPr/>
      </dsp:nvSpPr>
      <dsp:spPr>
        <a:xfrm>
          <a:off x="4278568" y="329734"/>
          <a:ext cx="450312" cy="30893"/>
        </a:xfrm>
        <a:custGeom>
          <a:avLst/>
          <a:gdLst/>
          <a:ahLst/>
          <a:cxnLst/>
          <a:rect l="0" t="0" r="0" b="0"/>
          <a:pathLst>
            <a:path>
              <a:moveTo>
                <a:pt x="0" y="15446"/>
              </a:moveTo>
              <a:lnTo>
                <a:pt x="450312" y="1544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492467" y="333922"/>
        <a:ext cx="22515" cy="22515"/>
      </dsp:txXfrm>
    </dsp:sp>
    <dsp:sp modelId="{32CBCF08-275C-458A-AE90-81E826F2EECC}">
      <dsp:nvSpPr>
        <dsp:cNvPr id="0" name=""/>
        <dsp:cNvSpPr/>
      </dsp:nvSpPr>
      <dsp:spPr>
        <a:xfrm>
          <a:off x="4728881" y="63735"/>
          <a:ext cx="1125781" cy="56289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cs-CZ" sz="1200" b="0" i="1" kern="1200" smtClean="0">
                    <a:latin typeface="Cambria Math" panose="02040503050406030204" pitchFamily="18" charset="0"/>
                  </a:rPr>
                  <m:t>𝑦</m:t>
                </m:r>
                <m:r>
                  <a:rPr lang="cs-CZ" sz="1200" b="0" i="1" kern="1200" smtClean="0">
                    <a:latin typeface="Cambria Math" panose="02040503050406030204" pitchFamily="18" charset="0"/>
                  </a:rPr>
                  <m:t>=</m:t>
                </m:r>
                <m:sSub>
                  <m:sSubPr>
                    <m:ctrlPr>
                      <a:rPr lang="cs-CZ" sz="12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cs-CZ" sz="1200" b="0" i="1" kern="1200" smtClean="0">
                        <a:latin typeface="Cambria Math" panose="02040503050406030204" pitchFamily="18" charset="0"/>
                      </a:rPr>
                      <m:t>𝑏</m:t>
                    </m:r>
                  </m:e>
                  <m:sub>
                    <m:r>
                      <a:rPr lang="cs-CZ" sz="1200" b="0" i="1" kern="1200" smtClean="0"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lang="cs-CZ" sz="1200" b="0" i="1" kern="1200" smtClean="0">
                    <a:latin typeface="Cambria Math" panose="02040503050406030204" pitchFamily="18" charset="0"/>
                  </a:rPr>
                  <m:t>+</m:t>
                </m:r>
                <m:sSub>
                  <m:sSubPr>
                    <m:ctrlPr>
                      <a:rPr lang="cs-CZ" sz="12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cs-CZ" sz="1200" b="0" i="1" kern="1200" smtClean="0">
                        <a:latin typeface="Cambria Math" panose="02040503050406030204" pitchFamily="18" charset="0"/>
                      </a:rPr>
                      <m:t>𝑏</m:t>
                    </m:r>
                  </m:e>
                  <m:sub>
                    <m:r>
                      <a:rPr lang="cs-CZ" sz="1200" b="0" i="1" kern="1200" smtClean="0"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lang="cs-CZ" sz="1200" b="0" i="1" kern="1200" smtClean="0">
                    <a:latin typeface="Cambria Math" panose="02040503050406030204" pitchFamily="18" charset="0"/>
                  </a:rPr>
                  <m:t>𝑥</m:t>
                </m:r>
              </m:oMath>
            </m:oMathPara>
          </a14:m>
          <a:endParaRPr lang="cs-CZ" sz="1200" kern="1200" dirty="0"/>
        </a:p>
      </dsp:txBody>
      <dsp:txXfrm>
        <a:off x="4745367" y="80221"/>
        <a:ext cx="1092809" cy="529918"/>
      </dsp:txXfrm>
    </dsp:sp>
    <dsp:sp modelId="{BBC815DF-049F-456E-85F9-D523E1DE4F5D}">
      <dsp:nvSpPr>
        <dsp:cNvPr id="0" name=""/>
        <dsp:cNvSpPr/>
      </dsp:nvSpPr>
      <dsp:spPr>
        <a:xfrm rot="2142401">
          <a:off x="2650350" y="815227"/>
          <a:ext cx="554561" cy="30893"/>
        </a:xfrm>
        <a:custGeom>
          <a:avLst/>
          <a:gdLst/>
          <a:ahLst/>
          <a:cxnLst/>
          <a:rect l="0" t="0" r="0" b="0"/>
          <a:pathLst>
            <a:path>
              <a:moveTo>
                <a:pt x="0" y="15446"/>
              </a:moveTo>
              <a:lnTo>
                <a:pt x="554561" y="1544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913767" y="816809"/>
        <a:ext cx="27728" cy="27728"/>
      </dsp:txXfrm>
    </dsp:sp>
    <dsp:sp modelId="{FF0C5B60-C3E8-4FCC-994B-B473A94D6264}">
      <dsp:nvSpPr>
        <dsp:cNvPr id="0" name=""/>
        <dsp:cNvSpPr/>
      </dsp:nvSpPr>
      <dsp:spPr>
        <a:xfrm>
          <a:off x="3152787" y="711059"/>
          <a:ext cx="1125781" cy="5628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Vícenásobná lineární r.</a:t>
          </a:r>
        </a:p>
      </dsp:txBody>
      <dsp:txXfrm>
        <a:off x="3169273" y="727545"/>
        <a:ext cx="1092809" cy="529918"/>
      </dsp:txXfrm>
    </dsp:sp>
    <dsp:sp modelId="{8E8FF9DD-F191-437F-B4DC-5E9F0D26A388}">
      <dsp:nvSpPr>
        <dsp:cNvPr id="0" name=""/>
        <dsp:cNvSpPr/>
      </dsp:nvSpPr>
      <dsp:spPr>
        <a:xfrm>
          <a:off x="4278568" y="977058"/>
          <a:ext cx="450312" cy="30893"/>
        </a:xfrm>
        <a:custGeom>
          <a:avLst/>
          <a:gdLst/>
          <a:ahLst/>
          <a:cxnLst/>
          <a:rect l="0" t="0" r="0" b="0"/>
          <a:pathLst>
            <a:path>
              <a:moveTo>
                <a:pt x="0" y="15446"/>
              </a:moveTo>
              <a:lnTo>
                <a:pt x="450312" y="1544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492467" y="981247"/>
        <a:ext cx="22515" cy="22515"/>
      </dsp:txXfrm>
    </dsp:sp>
    <dsp:sp modelId="{FF2E8FDB-3015-434B-948B-A42A4057BBAC}">
      <dsp:nvSpPr>
        <dsp:cNvPr id="0" name=""/>
        <dsp:cNvSpPr/>
      </dsp:nvSpPr>
      <dsp:spPr>
        <a:xfrm>
          <a:off x="4728881" y="711059"/>
          <a:ext cx="1656868" cy="56289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cs-CZ" sz="1200" b="0" i="1" kern="1200" smtClean="0">
                    <a:latin typeface="Cambria Math" panose="02040503050406030204" pitchFamily="18" charset="0"/>
                  </a:rPr>
                  <m:t>𝑦</m:t>
                </m:r>
                <m:r>
                  <a:rPr lang="cs-CZ" sz="1200" b="0" i="1" kern="1200" smtClean="0">
                    <a:latin typeface="Cambria Math" panose="02040503050406030204" pitchFamily="18" charset="0"/>
                  </a:rPr>
                  <m:t>=</m:t>
                </m:r>
                <m:sSub>
                  <m:sSubPr>
                    <m:ctrlPr>
                      <a:rPr lang="cs-CZ" sz="12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cs-CZ" sz="1200" b="0" i="1" kern="1200" smtClean="0">
                        <a:latin typeface="Cambria Math" panose="02040503050406030204" pitchFamily="18" charset="0"/>
                      </a:rPr>
                      <m:t>𝑏</m:t>
                    </m:r>
                  </m:e>
                  <m:sub>
                    <m:r>
                      <a:rPr lang="cs-CZ" sz="1200" b="0" i="1" kern="1200" smtClean="0"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lang="cs-CZ" sz="1200" b="0" i="1" kern="1200" smtClean="0">
                    <a:latin typeface="Cambria Math" panose="02040503050406030204" pitchFamily="18" charset="0"/>
                  </a:rPr>
                  <m:t>+</m:t>
                </m:r>
                <m:sSub>
                  <m:sSubPr>
                    <m:ctrlPr>
                      <a:rPr lang="cs-CZ" sz="12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cs-CZ" sz="1200" b="0" i="1" kern="1200" smtClean="0">
                        <a:latin typeface="Cambria Math" panose="02040503050406030204" pitchFamily="18" charset="0"/>
                      </a:rPr>
                      <m:t>𝑏</m:t>
                    </m:r>
                  </m:e>
                  <m:sub>
                    <m:r>
                      <a:rPr lang="cs-CZ" sz="1200" b="0" i="1" kern="1200" smtClean="0"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sSub>
                  <m:sSubPr>
                    <m:ctrlPr>
                      <a:rPr lang="cs-CZ" sz="12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cs-CZ" sz="1200" b="0" i="1" kern="1200" smtClean="0"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 lang="cs-CZ" sz="1200" b="0" i="1" kern="1200" smtClean="0"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lang="cs-CZ" sz="1200" b="0" i="1" kern="1200" smtClean="0">
                    <a:latin typeface="Cambria Math" panose="02040503050406030204" pitchFamily="18" charset="0"/>
                  </a:rPr>
                  <m:t>+</m:t>
                </m:r>
                <m:sSub>
                  <m:sSubPr>
                    <m:ctrlPr>
                      <a:rPr lang="cs-CZ" sz="12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cs-CZ" sz="1200" b="0" i="1" kern="1200" smtClean="0">
                        <a:latin typeface="Cambria Math" panose="02040503050406030204" pitchFamily="18" charset="0"/>
                      </a:rPr>
                      <m:t>𝑏</m:t>
                    </m:r>
                  </m:e>
                  <m:sub>
                    <m:r>
                      <a:rPr lang="cs-CZ" sz="1200" b="0" i="1" kern="1200" smtClean="0"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sSub>
                  <m:sSubPr>
                    <m:ctrlPr>
                      <a:rPr lang="cs-CZ" sz="12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cs-CZ" sz="1200" b="0" i="1" kern="1200" smtClean="0"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 lang="cs-CZ" sz="1200" b="0" i="1" kern="1200" smtClean="0"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lang="cs-CZ" sz="1200" b="0" i="1" kern="1200" smtClean="0">
                    <a:latin typeface="Cambria Math" panose="02040503050406030204" pitchFamily="18" charset="0"/>
                  </a:rPr>
                  <m:t>…</m:t>
                </m:r>
              </m:oMath>
            </m:oMathPara>
          </a14:m>
          <a:endParaRPr lang="cs-CZ" sz="1200" kern="1200" dirty="0"/>
        </a:p>
      </dsp:txBody>
      <dsp:txXfrm>
        <a:off x="4745367" y="727545"/>
        <a:ext cx="1623896" cy="529918"/>
      </dsp:txXfrm>
    </dsp:sp>
    <dsp:sp modelId="{B496056A-ABF2-4AD2-B99A-69955206AAEE}">
      <dsp:nvSpPr>
        <dsp:cNvPr id="0" name=""/>
        <dsp:cNvSpPr/>
      </dsp:nvSpPr>
      <dsp:spPr>
        <a:xfrm rot="3654187">
          <a:off x="888528" y="1867128"/>
          <a:ext cx="926020" cy="30893"/>
        </a:xfrm>
        <a:custGeom>
          <a:avLst/>
          <a:gdLst/>
          <a:ahLst/>
          <a:cxnLst/>
          <a:rect l="0" t="0" r="0" b="0"/>
          <a:pathLst>
            <a:path>
              <a:moveTo>
                <a:pt x="0" y="15446"/>
              </a:moveTo>
              <a:lnTo>
                <a:pt x="926020" y="154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328387" y="1859425"/>
        <a:ext cx="46301" cy="46301"/>
      </dsp:txXfrm>
    </dsp:sp>
    <dsp:sp modelId="{531967CA-BAF8-45FD-B75F-E9F39E146242}">
      <dsp:nvSpPr>
        <dsp:cNvPr id="0" name=""/>
        <dsp:cNvSpPr/>
      </dsp:nvSpPr>
      <dsp:spPr>
        <a:xfrm>
          <a:off x="1576694" y="2005707"/>
          <a:ext cx="1125781" cy="5628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Nelineární regrese</a:t>
          </a:r>
        </a:p>
      </dsp:txBody>
      <dsp:txXfrm>
        <a:off x="1593180" y="2022193"/>
        <a:ext cx="1092809" cy="529918"/>
      </dsp:txXfrm>
    </dsp:sp>
    <dsp:sp modelId="{3D9972DA-5A53-4902-8FB1-8FFDF29148FC}">
      <dsp:nvSpPr>
        <dsp:cNvPr id="0" name=""/>
        <dsp:cNvSpPr/>
      </dsp:nvSpPr>
      <dsp:spPr>
        <a:xfrm rot="18289469">
          <a:off x="2533356" y="1948044"/>
          <a:ext cx="788549" cy="30893"/>
        </a:xfrm>
        <a:custGeom>
          <a:avLst/>
          <a:gdLst/>
          <a:ahLst/>
          <a:cxnLst/>
          <a:rect l="0" t="0" r="0" b="0"/>
          <a:pathLst>
            <a:path>
              <a:moveTo>
                <a:pt x="0" y="15446"/>
              </a:moveTo>
              <a:lnTo>
                <a:pt x="788549" y="1544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907917" y="1943777"/>
        <a:ext cx="39427" cy="39427"/>
      </dsp:txXfrm>
    </dsp:sp>
    <dsp:sp modelId="{3DABFA56-AC60-458B-AAF0-32011CCD78FB}">
      <dsp:nvSpPr>
        <dsp:cNvPr id="0" name=""/>
        <dsp:cNvSpPr/>
      </dsp:nvSpPr>
      <dsp:spPr>
        <a:xfrm>
          <a:off x="3152787" y="1358383"/>
          <a:ext cx="1125781" cy="5628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Polynomiální regrese</a:t>
          </a:r>
        </a:p>
      </dsp:txBody>
      <dsp:txXfrm>
        <a:off x="3169273" y="1374869"/>
        <a:ext cx="1092809" cy="529918"/>
      </dsp:txXfrm>
    </dsp:sp>
    <dsp:sp modelId="{72E87057-AB67-4D04-A666-445F62DC8EC9}">
      <dsp:nvSpPr>
        <dsp:cNvPr id="0" name=""/>
        <dsp:cNvSpPr/>
      </dsp:nvSpPr>
      <dsp:spPr>
        <a:xfrm>
          <a:off x="4278568" y="1624382"/>
          <a:ext cx="450312" cy="30893"/>
        </a:xfrm>
        <a:custGeom>
          <a:avLst/>
          <a:gdLst/>
          <a:ahLst/>
          <a:cxnLst/>
          <a:rect l="0" t="0" r="0" b="0"/>
          <a:pathLst>
            <a:path>
              <a:moveTo>
                <a:pt x="0" y="15446"/>
              </a:moveTo>
              <a:lnTo>
                <a:pt x="450312" y="1544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492467" y="1628571"/>
        <a:ext cx="22515" cy="22515"/>
      </dsp:txXfrm>
    </dsp:sp>
    <dsp:sp modelId="{167080B3-AAB8-49B4-A6E5-D2CC07A4C1B2}">
      <dsp:nvSpPr>
        <dsp:cNvPr id="0" name=""/>
        <dsp:cNvSpPr/>
      </dsp:nvSpPr>
      <dsp:spPr>
        <a:xfrm>
          <a:off x="4728881" y="1358383"/>
          <a:ext cx="1705805" cy="56289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cs-CZ" sz="1200" b="0" i="1" kern="1200" smtClean="0">
                    <a:latin typeface="Cambria Math" panose="02040503050406030204" pitchFamily="18" charset="0"/>
                  </a:rPr>
                  <m:t>𝑦</m:t>
                </m:r>
                <m:r>
                  <a:rPr lang="cs-CZ" sz="1200" b="0" i="1" kern="1200" smtClean="0">
                    <a:latin typeface="Cambria Math" panose="02040503050406030204" pitchFamily="18" charset="0"/>
                  </a:rPr>
                  <m:t>=</m:t>
                </m:r>
                <m:sSub>
                  <m:sSubPr>
                    <m:ctrlPr>
                      <a:rPr lang="cs-CZ" sz="12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cs-CZ" sz="1200" b="0" i="1" kern="1200" smtClean="0">
                        <a:latin typeface="Cambria Math" panose="02040503050406030204" pitchFamily="18" charset="0"/>
                      </a:rPr>
                      <m:t>𝑏</m:t>
                    </m:r>
                  </m:e>
                  <m:sub>
                    <m:r>
                      <a:rPr lang="cs-CZ" sz="1200" b="0" i="1" kern="1200" smtClean="0"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lang="cs-CZ" sz="1200" b="0" i="1" kern="1200" smtClean="0">
                    <a:latin typeface="Cambria Math" panose="02040503050406030204" pitchFamily="18" charset="0"/>
                  </a:rPr>
                  <m:t>+</m:t>
                </m:r>
                <m:sSub>
                  <m:sSubPr>
                    <m:ctrlPr>
                      <a:rPr lang="cs-CZ" sz="12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cs-CZ" sz="1200" b="0" i="1" kern="1200" smtClean="0">
                        <a:latin typeface="Cambria Math" panose="02040503050406030204" pitchFamily="18" charset="0"/>
                      </a:rPr>
                      <m:t>𝑏</m:t>
                    </m:r>
                  </m:e>
                  <m:sub>
                    <m:r>
                      <a:rPr lang="cs-CZ" sz="1200" b="0" i="1" kern="1200" smtClean="0"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lang="cs-CZ" sz="1200" b="0" i="1" kern="1200" smtClean="0">
                    <a:latin typeface="Cambria Math" panose="02040503050406030204" pitchFamily="18" charset="0"/>
                  </a:rPr>
                  <m:t>𝑥</m:t>
                </m:r>
                <m:r>
                  <a:rPr lang="cs-CZ" sz="1200" b="0" i="1" kern="1200" smtClean="0">
                    <a:latin typeface="Cambria Math" panose="02040503050406030204" pitchFamily="18" charset="0"/>
                  </a:rPr>
                  <m:t>+</m:t>
                </m:r>
                <m:sSub>
                  <m:sSubPr>
                    <m:ctrlPr>
                      <a:rPr lang="cs-CZ" sz="12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cs-CZ" sz="1200" b="0" i="1" kern="1200" smtClean="0">
                        <a:latin typeface="Cambria Math" panose="02040503050406030204" pitchFamily="18" charset="0"/>
                      </a:rPr>
                      <m:t>𝑏</m:t>
                    </m:r>
                  </m:e>
                  <m:sub>
                    <m:r>
                      <a:rPr lang="cs-CZ" sz="1200" b="0" i="1" kern="1200" smtClean="0"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sSup>
                  <m:sSupPr>
                    <m:ctrlPr>
                      <a:rPr lang="en-US" sz="12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cs-CZ" sz="1200" b="0" i="1" kern="1200" smtClean="0">
                        <a:latin typeface="Cambria Math" panose="02040503050406030204" pitchFamily="18" charset="0"/>
                      </a:rPr>
                      <m:t>𝑥</m:t>
                    </m:r>
                  </m:e>
                  <m:sup>
                    <m:r>
                      <a:rPr lang="en-US" sz="1200" b="0" i="1" kern="1200" smtClean="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lang="en-US" sz="1200" b="0" i="1" kern="1200" smtClean="0">
                    <a:latin typeface="Cambria Math" panose="02040503050406030204" pitchFamily="18" charset="0"/>
                  </a:rPr>
                  <m:t>+…</m:t>
                </m:r>
              </m:oMath>
            </m:oMathPara>
          </a14:m>
          <a:endParaRPr lang="cs-CZ" sz="1200" kern="1200" dirty="0"/>
        </a:p>
      </dsp:txBody>
      <dsp:txXfrm>
        <a:off x="4745367" y="1374869"/>
        <a:ext cx="1672833" cy="529918"/>
      </dsp:txXfrm>
    </dsp:sp>
    <dsp:sp modelId="{16D396CE-DFEF-4565-9B01-8AAB62E1D336}">
      <dsp:nvSpPr>
        <dsp:cNvPr id="0" name=""/>
        <dsp:cNvSpPr/>
      </dsp:nvSpPr>
      <dsp:spPr>
        <a:xfrm>
          <a:off x="2702475" y="2271706"/>
          <a:ext cx="450312" cy="30893"/>
        </a:xfrm>
        <a:custGeom>
          <a:avLst/>
          <a:gdLst/>
          <a:ahLst/>
          <a:cxnLst/>
          <a:rect l="0" t="0" r="0" b="0"/>
          <a:pathLst>
            <a:path>
              <a:moveTo>
                <a:pt x="0" y="15446"/>
              </a:moveTo>
              <a:lnTo>
                <a:pt x="450312" y="1544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916373" y="2275895"/>
        <a:ext cx="22515" cy="22515"/>
      </dsp:txXfrm>
    </dsp:sp>
    <dsp:sp modelId="{98AF68DA-9B89-4CDA-8E2C-0EA4CD0CE343}">
      <dsp:nvSpPr>
        <dsp:cNvPr id="0" name=""/>
        <dsp:cNvSpPr/>
      </dsp:nvSpPr>
      <dsp:spPr>
        <a:xfrm>
          <a:off x="3152787" y="2005707"/>
          <a:ext cx="1125781" cy="5628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Exponenciální regrese</a:t>
          </a:r>
        </a:p>
      </dsp:txBody>
      <dsp:txXfrm>
        <a:off x="3169273" y="2022193"/>
        <a:ext cx="1092809" cy="529918"/>
      </dsp:txXfrm>
    </dsp:sp>
    <dsp:sp modelId="{293E58C1-6711-4283-9CF9-2D2B51131DA5}">
      <dsp:nvSpPr>
        <dsp:cNvPr id="0" name=""/>
        <dsp:cNvSpPr/>
      </dsp:nvSpPr>
      <dsp:spPr>
        <a:xfrm>
          <a:off x="4278568" y="2271706"/>
          <a:ext cx="450312" cy="30893"/>
        </a:xfrm>
        <a:custGeom>
          <a:avLst/>
          <a:gdLst/>
          <a:ahLst/>
          <a:cxnLst/>
          <a:rect l="0" t="0" r="0" b="0"/>
          <a:pathLst>
            <a:path>
              <a:moveTo>
                <a:pt x="0" y="15446"/>
              </a:moveTo>
              <a:lnTo>
                <a:pt x="450312" y="1544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492467" y="2275895"/>
        <a:ext cx="22515" cy="22515"/>
      </dsp:txXfrm>
    </dsp:sp>
    <dsp:sp modelId="{748A5FA2-AB19-48B7-BC40-3DF7F9690773}">
      <dsp:nvSpPr>
        <dsp:cNvPr id="0" name=""/>
        <dsp:cNvSpPr/>
      </dsp:nvSpPr>
      <dsp:spPr>
        <a:xfrm>
          <a:off x="4728881" y="2005707"/>
          <a:ext cx="1125781" cy="56289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200" b="0" i="1" kern="1200" smtClean="0">
                    <a:latin typeface="Cambria Math" panose="02040503050406030204" pitchFamily="18" charset="0"/>
                  </a:rPr>
                  <m:t>𝑦</m:t>
                </m:r>
                <m:r>
                  <a:rPr lang="en-US" sz="1200" b="0" i="1" kern="1200" smtClean="0">
                    <a:latin typeface="Cambria Math" panose="02040503050406030204" pitchFamily="18" charset="0"/>
                  </a:rPr>
                  <m:t>=</m:t>
                </m:r>
                <m:sSub>
                  <m:sSubPr>
                    <m:ctrlPr>
                      <a:rPr lang="en-US" sz="12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200" b="0" i="1" kern="1200" smtClean="0">
                        <a:latin typeface="Cambria Math" panose="02040503050406030204" pitchFamily="18" charset="0"/>
                      </a:rPr>
                      <m:t>𝑏</m:t>
                    </m:r>
                  </m:e>
                  <m:sub>
                    <m:r>
                      <a:rPr lang="en-US" sz="1200" b="0" i="1" kern="1200" smtClean="0"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sSup>
                  <m:sSupPr>
                    <m:ctrlPr>
                      <a:rPr lang="en-US" sz="12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1200" b="0" i="1" kern="1200" smtClean="0">
                        <a:latin typeface="Cambria Math" panose="02040503050406030204" pitchFamily="18" charset="0"/>
                      </a:rPr>
                      <m:t>𝑒</m:t>
                    </m:r>
                  </m:e>
                  <m:sup>
                    <m:sSub>
                      <m:sSubPr>
                        <m:ctrlPr>
                          <a:rPr lang="en-US" sz="1200" b="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kern="120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200" b="0" i="1" kern="12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kern="1200" smtClean="0">
                        <a:latin typeface="Cambria Math" panose="02040503050406030204" pitchFamily="18" charset="0"/>
                      </a:rPr>
                      <m:t>𝑥</m:t>
                    </m:r>
                  </m:sup>
                </m:sSup>
              </m:oMath>
            </m:oMathPara>
          </a14:m>
          <a:endParaRPr lang="cs-CZ" sz="1200" kern="1200" dirty="0"/>
        </a:p>
      </dsp:txBody>
      <dsp:txXfrm>
        <a:off x="4745367" y="2022193"/>
        <a:ext cx="1092809" cy="529918"/>
      </dsp:txXfrm>
    </dsp:sp>
    <dsp:sp modelId="{53EB336A-6E87-4614-8A7E-A810B1A56903}">
      <dsp:nvSpPr>
        <dsp:cNvPr id="0" name=""/>
        <dsp:cNvSpPr/>
      </dsp:nvSpPr>
      <dsp:spPr>
        <a:xfrm rot="3310531">
          <a:off x="2533356" y="2595368"/>
          <a:ext cx="788549" cy="30893"/>
        </a:xfrm>
        <a:custGeom>
          <a:avLst/>
          <a:gdLst/>
          <a:ahLst/>
          <a:cxnLst/>
          <a:rect l="0" t="0" r="0" b="0"/>
          <a:pathLst>
            <a:path>
              <a:moveTo>
                <a:pt x="0" y="15446"/>
              </a:moveTo>
              <a:lnTo>
                <a:pt x="788549" y="1544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907917" y="2591101"/>
        <a:ext cx="39427" cy="39427"/>
      </dsp:txXfrm>
    </dsp:sp>
    <dsp:sp modelId="{7A32F305-7E8E-45FC-BECE-655889CE19A7}">
      <dsp:nvSpPr>
        <dsp:cNvPr id="0" name=""/>
        <dsp:cNvSpPr/>
      </dsp:nvSpPr>
      <dsp:spPr>
        <a:xfrm>
          <a:off x="3152787" y="2653031"/>
          <a:ext cx="1125781" cy="5628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…</a:t>
          </a:r>
        </a:p>
      </dsp:txBody>
      <dsp:txXfrm>
        <a:off x="3169273" y="2669517"/>
        <a:ext cx="1092809" cy="529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91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97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6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3/3/2022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85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3/3/2022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3/3/2022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1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3/3/2022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13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3/3/2022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8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3/3/2022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2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62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5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50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50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30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30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3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40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40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7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7468962-6189-43AD-BB02-A6F88AD0E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F2E68D-E9CA-4A00-AE2B-17BCDFABC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Grafy a křivky navrstvené na modré digitální obrazovce">
            <a:extLst>
              <a:ext uri="{FF2B5EF4-FFF2-40B4-BE49-F238E27FC236}">
                <a16:creationId xmlns:a16="http://schemas.microsoft.com/office/drawing/2014/main" id="{72D812FA-A985-4296-A12F-9D0CCB753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6893" b="18107"/>
          <a:stretch/>
        </p:blipFill>
        <p:spPr>
          <a:xfrm>
            <a:off x="20" y="-4069"/>
            <a:ext cx="1219198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8E78B12-B7C8-432B-8BDF-164A4204E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693" y="838200"/>
            <a:ext cx="8784448" cy="3531847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Přednáška č. 4</a:t>
            </a:r>
            <a:br>
              <a:rPr lang="cs-CZ" dirty="0"/>
            </a:br>
            <a:br>
              <a:rPr lang="cs-CZ" dirty="0"/>
            </a:br>
            <a:r>
              <a:rPr lang="cs-CZ" cap="small" dirty="0">
                <a:solidFill>
                  <a:schemeClr val="tx1"/>
                </a:solidFill>
              </a:rPr>
              <a:t>Náhodné vektory a regresní analýza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7D4B07-3E96-4546-AE65-8679176A4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692" y="5227093"/>
            <a:ext cx="8701087" cy="5967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300" dirty="0">
                <a:solidFill>
                  <a:schemeClr val="tx1"/>
                </a:solidFill>
              </a:rPr>
              <a:t>11. 3. 2021</a:t>
            </a:r>
          </a:p>
          <a:p>
            <a:pPr>
              <a:lnSpc>
                <a:spcPct val="90000"/>
              </a:lnSpc>
            </a:pPr>
            <a:r>
              <a:rPr lang="cs-CZ" sz="1300" dirty="0">
                <a:solidFill>
                  <a:schemeClr val="tx1"/>
                </a:solidFill>
              </a:rPr>
              <a:t>P. Pecherková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E1304CE-399E-4EFB-AC6F-CA3ABE76C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B346787-55AA-410B-9763-FB4DF19D5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74228F0-C94A-49D1-98AF-F8C229FF0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49911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C5F0E5C-AB75-49D9-8D9B-727A524E4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69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0358A779-C018-4C38-B7F6-D882E0FB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Regresní analýza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69A83C-05A9-40AB-B0E1-5EFEF0A4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D60479-A594-400A-8848-071B76FF5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Regresní analýza 1/7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214050-167A-45C3-935F-97BA7F86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7EB02F6B-6BEA-4368-9143-E999A019B5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08595"/>
                <a:ext cx="9527275" cy="970165"/>
              </a:xfrm>
            </p:spPr>
            <p:txBody>
              <a:bodyPr/>
              <a:lstStyle/>
              <a:p>
                <a:r>
                  <a:rPr lang="en-US" dirty="0"/>
                  <a:t>Pokud m</a:t>
                </a:r>
                <a:r>
                  <a:rPr lang="cs-CZ" dirty="0" err="1"/>
                  <a:t>áme</a:t>
                </a:r>
                <a:r>
                  <a:rPr lang="cs-CZ" dirty="0"/>
                  <a:t> data korelovaná </a:t>
                </a:r>
                <a:r>
                  <a:rPr lang="cs-CZ" b="1" dirty="0"/>
                  <a:t>alespoň na úrovni střední korelace</a:t>
                </a:r>
                <a:r>
                  <a:rPr lang="cs-CZ" dirty="0"/>
                  <a:t>, můžeme vytvořit tzv. regresní model, tedy vytvořit „rovnici“ popisující vztah mezi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. 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7EB02F6B-6BEA-4368-9143-E999A019B5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08595"/>
                <a:ext cx="9527275" cy="970165"/>
              </a:xfrm>
              <a:blipFill>
                <a:blip r:embed="rId2"/>
                <a:stretch>
                  <a:fillRect l="-3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id="{F52D3BBD-EF0C-48D0-B676-7A108C58621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32915358"/>
                  </p:ext>
                </p:extLst>
              </p:nvPr>
            </p:nvGraphicFramePr>
            <p:xfrm>
              <a:off x="4084981" y="2676088"/>
              <a:ext cx="6435288" cy="327965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id="{F52D3BBD-EF0C-48D0-B676-7A108C58621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32915358"/>
                  </p:ext>
                </p:extLst>
              </p:nvPr>
            </p:nvGraphicFramePr>
            <p:xfrm>
              <a:off x="4084981" y="2676088"/>
              <a:ext cx="6435288" cy="327965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F8E0BAEA-EBE1-4461-A38A-D74AF3DB3697}"/>
              </a:ext>
            </a:extLst>
          </p:cNvPr>
          <p:cNvSpPr txBox="1"/>
          <p:nvPr/>
        </p:nvSpPr>
        <p:spPr>
          <a:xfrm>
            <a:off x="838199" y="3664138"/>
            <a:ext cx="3146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Cílem je proložit naměřené body přímkou/křivkou danou předpisem tak, aby co nejlépe vystihovala trend dat.</a:t>
            </a:r>
          </a:p>
          <a:p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22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8086E9-11AA-4D81-8899-5D5E64828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3/3/2022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BD2293-FECB-47DA-8B47-11DF1584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Regresní analýza 2/7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65ACFA-AD81-455A-B589-CE335FFC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93E4779-A807-4142-845A-902C3D740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11" y="886963"/>
            <a:ext cx="6885446" cy="25420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E495BC3B-0684-400F-88BB-437855A824AB}"/>
                  </a:ext>
                </a:extLst>
              </p:cNvPr>
              <p:cNvSpPr txBox="1"/>
              <p:nvPr/>
            </p:nvSpPr>
            <p:spPr>
              <a:xfrm>
                <a:off x="839492" y="3988409"/>
                <a:ext cx="45085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= </a:t>
                </a:r>
                <a:r>
                  <a:rPr lang="cs-CZ" dirty="0">
                    <a:solidFill>
                      <a:schemeClr val="accent1"/>
                    </a:solidFill>
                  </a:rPr>
                  <a:t>nezávisle proměnná (independent </a:t>
                </a:r>
                <a:r>
                  <a:rPr lang="cs-CZ" dirty="0" err="1">
                    <a:solidFill>
                      <a:schemeClr val="accent1"/>
                    </a:solidFill>
                  </a:rPr>
                  <a:t>variable</a:t>
                </a:r>
                <a:r>
                  <a:rPr lang="cs-CZ" dirty="0">
                    <a:solidFill>
                      <a:schemeClr val="accent1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cs-CZ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>
                    <a:solidFill>
                      <a:schemeClr val="accent1"/>
                    </a:solidFill>
                  </a:rPr>
                  <a:t> = závisle proměnná (</a:t>
                </a:r>
                <a:r>
                  <a:rPr lang="cs-CZ" dirty="0" err="1">
                    <a:solidFill>
                      <a:schemeClr val="accent1"/>
                    </a:solidFill>
                  </a:rPr>
                  <a:t>dependent</a:t>
                </a:r>
                <a:r>
                  <a:rPr lang="cs-CZ" dirty="0">
                    <a:solidFill>
                      <a:schemeClr val="accent1"/>
                    </a:solidFill>
                  </a:rPr>
                  <a:t> </a:t>
                </a:r>
                <a:r>
                  <a:rPr lang="cs-CZ" dirty="0" err="1">
                    <a:solidFill>
                      <a:schemeClr val="accent1"/>
                    </a:solidFill>
                  </a:rPr>
                  <a:t>variable</a:t>
                </a:r>
                <a:r>
                  <a:rPr lang="cs-CZ" dirty="0">
                    <a:solidFill>
                      <a:schemeClr val="accent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E495BC3B-0684-400F-88BB-437855A82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92" y="3988409"/>
                <a:ext cx="4508542" cy="646331"/>
              </a:xfrm>
              <a:prstGeom prst="rect">
                <a:avLst/>
              </a:prstGeom>
              <a:blipFill>
                <a:blip r:embed="rId3"/>
                <a:stretch>
                  <a:fillRect t="-3774" r="-406" b="-150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18D4B45D-FF31-4770-B026-58FE9FBF492F}"/>
              </a:ext>
            </a:extLst>
          </p:cNvPr>
          <p:cNvSpPr txBox="1"/>
          <p:nvPr/>
        </p:nvSpPr>
        <p:spPr>
          <a:xfrm>
            <a:off x="8316227" y="3182779"/>
            <a:ext cx="18293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Převzato z www.kissclipart.com</a:t>
            </a:r>
          </a:p>
        </p:txBody>
      </p:sp>
    </p:spTree>
    <p:extLst>
      <p:ext uri="{BB962C8B-B14F-4D97-AF65-F5344CB8AC3E}">
        <p14:creationId xmlns:p14="http://schemas.microsoft.com/office/powerpoint/2010/main" val="3219406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2B122E6-5FB7-4019-A302-6AA100C32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3/3/2022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E5BD148-4510-4B30-A4FF-677DCE56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Regresní analýza 3/7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DA8E71C-9DB9-4625-B127-6330BA95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obsah 2">
                <a:extLst>
                  <a:ext uri="{FF2B5EF4-FFF2-40B4-BE49-F238E27FC236}">
                    <a16:creationId xmlns:a16="http://schemas.microsoft.com/office/drawing/2014/main" id="{6DB1CA3A-DC9A-4F12-8AAB-7A9D33177B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27492" y="466531"/>
                <a:ext cx="4167135" cy="543931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4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cs-CZ" dirty="0"/>
                  <a:t>Jak najít tuto křivku?</a:t>
                </a:r>
              </a:p>
              <a:p>
                <a:pPr lvl="1">
                  <a:lnSpc>
                    <a:spcPct val="130000"/>
                  </a:lnSpc>
                </a:pPr>
                <a:r>
                  <a:rPr lang="cs-CZ" dirty="0"/>
                  <a:t>Metoda nejmenších čtverců</a:t>
                </a:r>
              </a:p>
              <a:p>
                <a:pPr lvl="2"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cs-CZ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lvl="2"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cs-CZ" dirty="0"/>
              </a:p>
              <a:p>
                <a:pPr lvl="1">
                  <a:lnSpc>
                    <a:spcPct val="130000"/>
                  </a:lnSpc>
                </a:pPr>
                <a:endParaRPr lang="en-US" dirty="0"/>
              </a:p>
              <a:p>
                <a:pPr lvl="1">
                  <a:lnSpc>
                    <a:spcPct val="130000"/>
                  </a:lnSpc>
                </a:pPr>
                <a:r>
                  <a:rPr lang="cs-CZ" dirty="0"/>
                  <a:t>Metoda nejmenších čtverců v maticovém tvaru</a:t>
                </a:r>
                <a:endParaRPr lang="en-US" dirty="0"/>
              </a:p>
              <a:p>
                <a:pPr lvl="2">
                  <a:lnSpc>
                    <a:spcPct val="11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lim>
                    </m:limLow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𝑒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lim>
                    </m:limLow>
                  </m:oMath>
                </a14:m>
                <a:endParaRPr lang="en-US" dirty="0"/>
              </a:p>
              <a:p>
                <a:pPr lvl="2">
                  <a:lnSpc>
                    <a:spcPct val="11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marL="1371600" lvl="3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Zástupný obsah 2">
                <a:extLst>
                  <a:ext uri="{FF2B5EF4-FFF2-40B4-BE49-F238E27FC236}">
                    <a16:creationId xmlns:a16="http://schemas.microsoft.com/office/drawing/2014/main" id="{6DB1CA3A-DC9A-4F12-8AAB-7A9D33177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492" y="466531"/>
                <a:ext cx="4167135" cy="5439319"/>
              </a:xfrm>
              <a:prstGeom prst="rect">
                <a:avLst/>
              </a:prstGeom>
              <a:blipFill>
                <a:blip r:embed="rId2"/>
                <a:stretch>
                  <a:fillRect l="-10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D71E8488-A17B-45EF-9B53-B69E8A703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3" y="2050042"/>
            <a:ext cx="5333333" cy="40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2B8E4E34-3E31-4C14-8006-5B2D24303E9A}"/>
                  </a:ext>
                </a:extLst>
              </p:cNvPr>
              <p:cNvSpPr txBox="1"/>
              <p:nvPr/>
            </p:nvSpPr>
            <p:spPr>
              <a:xfrm>
                <a:off x="1284333" y="430621"/>
                <a:ext cx="4429387" cy="1606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600" dirty="0">
                    <a:solidFill>
                      <a:schemeClr val="accent1"/>
                    </a:solidFill>
                  </a:rPr>
                  <a:t>Jak se</a:t>
                </a:r>
                <a:r>
                  <a:rPr lang="cs-CZ" sz="1600" dirty="0">
                    <a:solidFill>
                      <a:schemeClr val="accent1"/>
                    </a:solidFill>
                  </a:rPr>
                  <a:t> určí, že zvolená přímka/ křivka je lepší než jiná? … minimalizujeme součet reziduí, tedy: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cs-CZ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cs-CZ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cs-CZ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func>
                    </m:oMath>
                  </m:oMathPara>
                </a14:m>
                <a:endParaRPr lang="en-US" sz="1600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2B8E4E34-3E31-4C14-8006-5B2D24303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333" y="430621"/>
                <a:ext cx="4429387" cy="1606978"/>
              </a:xfrm>
              <a:prstGeom prst="rect">
                <a:avLst/>
              </a:prstGeom>
              <a:blipFill>
                <a:blip r:embed="rId4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900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35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37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15B781-7E50-4141-B261-D21800B37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95" y="703687"/>
            <a:ext cx="3633611" cy="1978098"/>
          </a:xfrm>
        </p:spPr>
        <p:txBody>
          <a:bodyPr anchor="t">
            <a:normAutofit/>
          </a:bodyPr>
          <a:lstStyle/>
          <a:p>
            <a:r>
              <a:rPr lang="cs-CZ" dirty="0"/>
              <a:t>Lineární regrese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88E497E-BC90-4329-9D75-74667C49D4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4023"/>
          <a:stretch/>
        </p:blipFill>
        <p:spPr>
          <a:xfrm>
            <a:off x="367744" y="2933700"/>
            <a:ext cx="4318556" cy="31085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74811A8-AAE9-4F0D-B126-5491A42061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57230" y="637565"/>
                <a:ext cx="5818461" cy="503514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cs-CZ" sz="1600" dirty="0"/>
                  <a:t>LR je metoda proložení naměřených hodnot přímkou</a:t>
                </a:r>
                <a:endParaRPr lang="en-US" sz="1600" dirty="0"/>
              </a:p>
              <a:p>
                <a:pPr>
                  <a:lnSpc>
                    <a:spcPct val="130000"/>
                  </a:lnSpc>
                </a:pPr>
                <a:r>
                  <a:rPr lang="cs-CZ" sz="1600" dirty="0"/>
                  <a:t>Předpis:</a:t>
                </a:r>
                <a:endParaRPr lang="en-US" sz="1600" dirty="0"/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cs-CZ" sz="16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cs-CZ" sz="1600" dirty="0"/>
                  <a:t>Mohou nastat 2 situace:</a:t>
                </a:r>
              </a:p>
              <a:p>
                <a:pPr lvl="1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cs-CZ" dirty="0"/>
                  <a:t>Hledáme regresní koeficienty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 (známe </a:t>
                </a:r>
                <a14:m>
                  <m:oMath xmlns:m="http://schemas.openxmlformats.org/officeDocument/2006/math">
                    <m:r>
                      <a:rPr lang="cs-CZ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) </a:t>
                </a:r>
              </a:p>
              <a:p>
                <a:pPr lvl="2">
                  <a:lnSpc>
                    <a:spcPct val="130000"/>
                  </a:lnSpc>
                </a:pPr>
                <a:r>
                  <a:rPr lang="cs-CZ" sz="1600" dirty="0"/>
                  <a:t>Použijeme metodu nejmenších čtverců</a:t>
                </a:r>
              </a:p>
              <a:p>
                <a:pPr lvl="1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cs-CZ" dirty="0"/>
                  <a:t>Hledáme očekávaný výstup (predikci) - </a:t>
                </a:r>
                <a14:m>
                  <m:oMath xmlns:m="http://schemas.openxmlformats.org/officeDocument/2006/math">
                    <m:r>
                      <a:rPr lang="cs-CZ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 (známe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/>
                  <a:t>)</a:t>
                </a:r>
              </a:p>
              <a:p>
                <a:pPr>
                  <a:lnSpc>
                    <a:spcPct val="130000"/>
                  </a:lnSpc>
                </a:pPr>
                <a:endParaRPr lang="en-US" sz="1400" dirty="0">
                  <a:solidFill>
                    <a:srgbClr val="5F9E34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cs-CZ" sz="1600" dirty="0">
                    <a:solidFill>
                      <a:srgbClr val="5F9E34"/>
                    </a:solidFill>
                  </a:rPr>
                  <a:t>Příklad: </a:t>
                </a:r>
              </a:p>
              <a:p>
                <a:pPr marL="800100" lvl="1" indent="-3429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cs-CZ" sz="1400" dirty="0">
                    <a:solidFill>
                      <a:srgbClr val="5F9E34"/>
                    </a:solidFill>
                  </a:rPr>
                  <a:t>Hledáme předpis (vztah), kterým bychom popsali vliv doby strávené za volantem a dobou následného odpočinku</a:t>
                </a:r>
              </a:p>
              <a:p>
                <a:pPr marL="800100" lvl="1" indent="-3429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cs-CZ" sz="1400" dirty="0">
                    <a:solidFill>
                      <a:srgbClr val="5F9E34"/>
                    </a:solidFill>
                  </a:rPr>
                  <a:t>Známe předpis (vztah) pro vliv ceny benzínu a počet ujetých km a chceme zjistit, kolik bude odpočívat řidič, při </a:t>
                </a:r>
                <a:r>
                  <a:rPr lang="en-US" sz="1400" dirty="0">
                    <a:solidFill>
                      <a:srgbClr val="5F9E34"/>
                    </a:solidFill>
                  </a:rPr>
                  <a:t>6</a:t>
                </a:r>
                <a:r>
                  <a:rPr lang="cs-CZ" sz="1400" dirty="0">
                    <a:solidFill>
                      <a:srgbClr val="5F9E34"/>
                    </a:solidFill>
                  </a:rPr>
                  <a:t> h jízdě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74811A8-AAE9-4F0D-B126-5491A4206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230" y="637565"/>
                <a:ext cx="5818461" cy="5035141"/>
              </a:xfrm>
              <a:blipFill>
                <a:blip r:embed="rId3"/>
                <a:stretch>
                  <a:fillRect l="-4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949F16-E3C9-4AD9-AD95-550A613F8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regresní analýza 4/7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B3FAC8-73A5-41F7-84A8-53542172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3/3/2022</a:t>
            </a:fld>
            <a:endParaRPr lang="en-US"/>
          </a:p>
        </p:txBody>
      </p:sp>
      <p:cxnSp>
        <p:nvCxnSpPr>
          <p:cNvPr id="94" name="Straight Connector 39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F95D4C-E90E-49A4-81BB-5132D90D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95" name="Rectangle 41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43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45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340658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47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2933700"/>
            <a:ext cx="431855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75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39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1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2952D6-DE76-4D41-A1E3-3117488F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75" y="703687"/>
            <a:ext cx="3608125" cy="2390386"/>
          </a:xfrm>
        </p:spPr>
        <p:txBody>
          <a:bodyPr anchor="t">
            <a:normAutofit/>
          </a:bodyPr>
          <a:lstStyle/>
          <a:p>
            <a:r>
              <a:rPr lang="cs-CZ"/>
              <a:t>Vícenásobná lineární regrese</a:t>
            </a:r>
            <a:endParaRPr lang="cs-CZ" dirty="0"/>
          </a:p>
        </p:txBody>
      </p:sp>
      <p:sp useBgFill="1">
        <p:nvSpPr>
          <p:cNvPr id="58" name="Rectangle 43">
            <a:extLst>
              <a:ext uri="{FF2B5EF4-FFF2-40B4-BE49-F238E27FC236}">
                <a16:creationId xmlns:a16="http://schemas.microsoft.com/office/drawing/2014/main" id="{B7B90B75-479C-45DD-8632-39F75F463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3" y="3429000"/>
            <a:ext cx="4318558" cy="2613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35CA88-9035-4386-9606-618AE2CE40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443"/>
          <a:stretch/>
        </p:blipFill>
        <p:spPr>
          <a:xfrm>
            <a:off x="1114890" y="3763928"/>
            <a:ext cx="2824265" cy="19485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FB265AC-61DB-461A-B616-A36B2C27D7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82397" y="494955"/>
                <a:ext cx="5721283" cy="5459605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cs-CZ" sz="1400" dirty="0"/>
                  <a:t>LR, kde je závisle proměnná </a:t>
                </a:r>
                <a14:m>
                  <m:oMath xmlns:m="http://schemas.openxmlformats.org/officeDocument/2006/math"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sz="1400" dirty="0"/>
                  <a:t> ovlivněna větším počtem nezávislých veličin </a:t>
                </a:r>
                <a14:m>
                  <m:oMath xmlns:m="http://schemas.openxmlformats.org/officeDocument/2006/math"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sz="1400" dirty="0"/>
                  <a:t>, které jsou </a:t>
                </a:r>
                <a:r>
                  <a:rPr lang="cs-CZ" sz="1400" b="1" dirty="0"/>
                  <a:t>vzájemně nezávislé</a:t>
                </a:r>
                <a:r>
                  <a:rPr lang="cs-CZ" sz="1400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cs-CZ" sz="1600" dirty="0"/>
                  <a:t>Předpis: </a:t>
                </a:r>
                <a:r>
                  <a:rPr lang="en-US" sz="1600" dirty="0"/>
                  <a:t>	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cs-CZ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cs-CZ" sz="16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cs-CZ" sz="1400" dirty="0"/>
                  <a:t>Mohou nastat 2 situace:</a:t>
                </a:r>
              </a:p>
              <a:p>
                <a:pPr lvl="1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cs-CZ" sz="1400" dirty="0"/>
                  <a:t>Hledáme regresní koeficienty –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cs-CZ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sz="1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4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sz="1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40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cs-CZ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sz="1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cs-CZ" sz="1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400" dirty="0"/>
                  <a:t>(známe </a:t>
                </a:r>
                <a14:m>
                  <m:oMath xmlns:m="http://schemas.openxmlformats.org/officeDocument/2006/math">
                    <m:r>
                      <a:rPr lang="cs-CZ" sz="14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sz="1400" dirty="0"/>
                  <a:t> a </a:t>
                </a:r>
                <a14:m>
                  <m:oMath xmlns:m="http://schemas.openxmlformats.org/officeDocument/2006/math">
                    <m:r>
                      <a:rPr lang="cs-CZ" sz="140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sz="1400" dirty="0"/>
                  <a:t>) </a:t>
                </a:r>
              </a:p>
              <a:p>
                <a:pPr lvl="2">
                  <a:lnSpc>
                    <a:spcPct val="130000"/>
                  </a:lnSpc>
                </a:pPr>
                <a:r>
                  <a:rPr lang="cs-CZ" dirty="0"/>
                  <a:t>Použijeme metodu nejmenších čtverců v maticovém tvaru</a:t>
                </a:r>
              </a:p>
              <a:p>
                <a:pPr lvl="1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cs-CZ" sz="1400" dirty="0"/>
                  <a:t>Hledáme očekávaný výstup (predikci) - </a:t>
                </a:r>
                <a14:m>
                  <m:oMath xmlns:m="http://schemas.openxmlformats.org/officeDocument/2006/math">
                    <m:r>
                      <a:rPr lang="cs-CZ" sz="140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sz="1400" dirty="0"/>
                  <a:t> (známe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s-CZ" sz="1400" dirty="0"/>
                  <a:t> a </a:t>
                </a:r>
                <a14:m>
                  <m:oMath xmlns:m="http://schemas.openxmlformats.org/officeDocument/2006/math">
                    <m:r>
                      <a:rPr lang="cs-CZ" sz="14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sz="1400" dirty="0"/>
                  <a:t>)</a:t>
                </a:r>
              </a:p>
              <a:p>
                <a:pPr>
                  <a:lnSpc>
                    <a:spcPct val="130000"/>
                  </a:lnSpc>
                </a:pPr>
                <a:endParaRPr lang="cs-CZ" sz="1400" dirty="0"/>
              </a:p>
              <a:p>
                <a:pPr>
                  <a:lnSpc>
                    <a:spcPct val="130000"/>
                  </a:lnSpc>
                </a:pPr>
                <a:r>
                  <a:rPr lang="cs-CZ" sz="1600" dirty="0">
                    <a:solidFill>
                      <a:srgbClr val="5F9E34"/>
                    </a:solidFill>
                  </a:rPr>
                  <a:t>Příklad: </a:t>
                </a:r>
              </a:p>
              <a:p>
                <a:pPr marL="800100" lvl="1" indent="-3429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cs-CZ" sz="1400" dirty="0">
                    <a:solidFill>
                      <a:srgbClr val="5F9E34"/>
                    </a:solidFill>
                  </a:rPr>
                  <a:t>Hledáme předpis (vztah), kterým popíšeme předpokládaný výsledek závěrečného testu (0-200b) na základě výsledků 3 předchozích testů (0-100b)</a:t>
                </a:r>
              </a:p>
              <a:p>
                <a:pPr marL="800100" lvl="1" indent="-3429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cs-CZ" sz="1400" dirty="0">
                    <a:solidFill>
                      <a:srgbClr val="5F9E34"/>
                    </a:solidFill>
                  </a:rPr>
                  <a:t>Kolik bodů asi získáme z posledního testu, když jsme z předchozích získali </a:t>
                </a:r>
              </a:p>
              <a:p>
                <a:pPr marL="1257300" lvl="2" indent="-342900">
                  <a:lnSpc>
                    <a:spcPct val="130000"/>
                  </a:lnSpc>
                  <a:buFont typeface="+mj-lt"/>
                  <a:buAutoNum type="alphaLcParenR"/>
                </a:pPr>
                <a:r>
                  <a:rPr lang="cs-CZ" sz="1200" dirty="0">
                    <a:solidFill>
                      <a:srgbClr val="5F9E34"/>
                    </a:solidFill>
                  </a:rPr>
                  <a:t>50 – 70 – 90 b</a:t>
                </a:r>
                <a:r>
                  <a:rPr lang="en-US" sz="1200" dirty="0">
                    <a:solidFill>
                      <a:srgbClr val="5F9E34"/>
                    </a:solidFill>
                  </a:rPr>
                  <a:t> </a:t>
                </a:r>
                <a:r>
                  <a:rPr lang="en-US" sz="1200" dirty="0">
                    <a:solidFill>
                      <a:srgbClr val="5F9E3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156,5 b</a:t>
                </a:r>
                <a:endParaRPr lang="cs-CZ" sz="1200" dirty="0">
                  <a:solidFill>
                    <a:srgbClr val="5F9E34"/>
                  </a:solidFill>
                </a:endParaRPr>
              </a:p>
              <a:p>
                <a:pPr marL="1257300" lvl="2" indent="-342900">
                  <a:lnSpc>
                    <a:spcPct val="130000"/>
                  </a:lnSpc>
                  <a:buFont typeface="+mj-lt"/>
                  <a:buAutoNum type="alphaLcParenR"/>
                </a:pPr>
                <a:r>
                  <a:rPr lang="cs-CZ" sz="1200" dirty="0">
                    <a:solidFill>
                      <a:srgbClr val="5F9E34"/>
                    </a:solidFill>
                  </a:rPr>
                  <a:t>90 – 70 – 50 b</a:t>
                </a:r>
                <a:r>
                  <a:rPr lang="en-US" sz="1200" dirty="0">
                    <a:solidFill>
                      <a:srgbClr val="5F9E34"/>
                    </a:solidFill>
                  </a:rPr>
                  <a:t> </a:t>
                </a:r>
                <a:r>
                  <a:rPr lang="en-US" sz="1200" dirty="0">
                    <a:solidFill>
                      <a:srgbClr val="5F9E3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124,0 b</a:t>
                </a:r>
                <a:endParaRPr lang="cs-CZ" sz="1200" dirty="0">
                  <a:solidFill>
                    <a:srgbClr val="5F9E34"/>
                  </a:solidFill>
                </a:endParaRPr>
              </a:p>
              <a:p>
                <a:pPr marL="1257300" lvl="2" indent="-342900">
                  <a:lnSpc>
                    <a:spcPct val="130000"/>
                  </a:lnSpc>
                  <a:buFont typeface="+mj-lt"/>
                  <a:buAutoNum type="alphaLcParenR"/>
                </a:pPr>
                <a:endParaRPr lang="cs-CZ" sz="12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FB265AC-61DB-461A-B616-A36B2C27D7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82397" y="494955"/>
                <a:ext cx="5721283" cy="5459605"/>
              </a:xfrm>
              <a:blipFill>
                <a:blip r:embed="rId3"/>
                <a:stretch>
                  <a:fillRect l="-426" r="-746" b="-5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E7DB18-A453-4781-840E-653067A0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3/3/2022</a:t>
            </a:fld>
            <a:endParaRPr lang="en-US"/>
          </a:p>
        </p:txBody>
      </p:sp>
      <p:cxnSp>
        <p:nvCxnSpPr>
          <p:cNvPr id="59" name="Straight Connector 45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4A9082-7A80-451C-8502-1B875BFE3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Rozdělení diskrétní </a:t>
            </a:r>
            <a:r>
              <a:rPr lang="cs-CZ" dirty="0" err="1"/>
              <a:t>náh</a:t>
            </a:r>
            <a:r>
              <a:rPr lang="cs-CZ" dirty="0"/>
              <a:t>. veličiny 5/7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CED627-A063-4F48-B413-66F3313B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60" name="Rectangle 47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49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1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340656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53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3" y="3429000"/>
            <a:ext cx="431855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920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35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37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BDEF43-D7CE-463D-9E62-1FE89FC89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95" y="703687"/>
            <a:ext cx="3633611" cy="1978098"/>
          </a:xfrm>
        </p:spPr>
        <p:txBody>
          <a:bodyPr anchor="t">
            <a:normAutofit/>
          </a:bodyPr>
          <a:lstStyle/>
          <a:p>
            <a:r>
              <a:rPr lang="cs-CZ" sz="3700"/>
              <a:t>Polynomiální regrese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1F21557-11F9-4ECC-940F-88A45B6AED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87279" y="522518"/>
                <a:ext cx="5561317" cy="532460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cs-CZ" sz="1400" dirty="0"/>
                  <a:t>Polynomiální regrese je regrese, která body prokládá křivkou určitého stupně</a:t>
                </a:r>
              </a:p>
              <a:p>
                <a:pPr lvl="1">
                  <a:lnSpc>
                    <a:spcPct val="130000"/>
                  </a:lnSpc>
                </a:pPr>
                <a:r>
                  <a:rPr lang="cs-CZ" sz="1400" dirty="0"/>
                  <a:t>Čím vyšší stupeň (mocnina), tím složitější křivka – tím víc „zlomů“</a:t>
                </a:r>
              </a:p>
              <a:p>
                <a:pPr>
                  <a:lnSpc>
                    <a:spcPct val="130000"/>
                  </a:lnSpc>
                </a:pPr>
                <a:r>
                  <a:rPr lang="cs-CZ" sz="1400" dirty="0"/>
                  <a:t>Předpis</a:t>
                </a:r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cs-CZ" sz="1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cs-CZ" sz="1400" dirty="0"/>
                  <a:t>Mohou nastat 2 situace:</a:t>
                </a:r>
              </a:p>
              <a:p>
                <a:pPr lvl="1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cs-CZ" sz="1400" dirty="0"/>
                  <a:t>Hledáme regresní koeficienty –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cs-CZ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sz="1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4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sz="1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4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cs-CZ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sz="1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400" i="1" dirty="0">
                        <a:latin typeface="Cambria Math" panose="02040503050406030204" pitchFamily="18" charset="0"/>
                      </a:rPr>
                      <m:t>]</m:t>
                    </m:r>
                    <m:r>
                      <a:rPr lang="cs-CZ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400" dirty="0"/>
                  <a:t>(známe </a:t>
                </a:r>
                <a14:m>
                  <m:oMath xmlns:m="http://schemas.openxmlformats.org/officeDocument/2006/math">
                    <m:r>
                      <a:rPr lang="cs-CZ" sz="14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sz="1400" dirty="0"/>
                  <a:t> a </a:t>
                </a:r>
                <a14:m>
                  <m:oMath xmlns:m="http://schemas.openxmlformats.org/officeDocument/2006/math">
                    <m:r>
                      <a:rPr lang="cs-CZ" sz="140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sz="1400" dirty="0"/>
                  <a:t>) </a:t>
                </a:r>
              </a:p>
              <a:p>
                <a:pPr lvl="2">
                  <a:lnSpc>
                    <a:spcPct val="130000"/>
                  </a:lnSpc>
                </a:pPr>
                <a:r>
                  <a:rPr lang="cs-CZ" dirty="0"/>
                  <a:t>Použijeme metodu nejmenších čtverců v maticovém tvaru</a:t>
                </a:r>
              </a:p>
              <a:p>
                <a:pPr lvl="1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cs-CZ" sz="1400" dirty="0"/>
                  <a:t>Hledáme očekávaný výstup (predikci) - </a:t>
                </a:r>
                <a14:m>
                  <m:oMath xmlns:m="http://schemas.openxmlformats.org/officeDocument/2006/math">
                    <m:r>
                      <a:rPr lang="cs-CZ" sz="140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sz="1400" dirty="0"/>
                  <a:t> (známe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s-CZ" sz="1400" dirty="0"/>
                  <a:t> a </a:t>
                </a:r>
                <a14:m>
                  <m:oMath xmlns:m="http://schemas.openxmlformats.org/officeDocument/2006/math">
                    <m:r>
                      <a:rPr lang="cs-CZ" sz="14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sz="1400" dirty="0"/>
                  <a:t>)</a:t>
                </a:r>
              </a:p>
              <a:p>
                <a:pPr>
                  <a:lnSpc>
                    <a:spcPct val="130000"/>
                  </a:lnSpc>
                </a:pPr>
                <a:endParaRPr lang="en-US" sz="16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cs-CZ" sz="1600" dirty="0">
                    <a:solidFill>
                      <a:schemeClr val="accent2">
                        <a:lumMod val="75000"/>
                      </a:schemeClr>
                    </a:solidFill>
                  </a:rPr>
                  <a:t>Příklad: </a:t>
                </a:r>
              </a:p>
              <a:p>
                <a:pPr marL="800100" lvl="1" indent="-3429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cs-CZ" sz="1200" dirty="0">
                    <a:solidFill>
                      <a:schemeClr val="accent2">
                        <a:lumMod val="75000"/>
                      </a:schemeClr>
                    </a:solidFill>
                  </a:rPr>
                  <a:t>Hledáme předpis (vztah), kterým popíšeme náš běh na autobus, který je vzdálen 350 m</a:t>
                </a:r>
              </a:p>
              <a:p>
                <a:pPr marL="800100" lvl="1" indent="-3429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cs-CZ" sz="1200" dirty="0">
                    <a:solidFill>
                      <a:schemeClr val="accent2">
                        <a:lumMod val="75000"/>
                      </a:schemeClr>
                    </a:solidFill>
                  </a:rPr>
                  <a:t>Známe předpis (vztah) pro běh a chceme vědět, zda stihneme za </a:t>
                </a:r>
                <a:r>
                  <a:rPr lang="en-US" sz="1200" dirty="0">
                    <a:solidFill>
                      <a:schemeClr val="accent2">
                        <a:lumMod val="75000"/>
                      </a:schemeClr>
                    </a:solidFill>
                  </a:rPr>
                  <a:t>275</a:t>
                </a:r>
                <a:r>
                  <a:rPr lang="cs-CZ" sz="1200" dirty="0">
                    <a:solidFill>
                      <a:schemeClr val="accent2">
                        <a:lumMod val="75000"/>
                      </a:schemeClr>
                    </a:solidFill>
                  </a:rPr>
                  <a:t>s doběhnout autobus, který je vzdálen 300 m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1F21557-11F9-4ECC-940F-88A45B6AED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87279" y="522518"/>
                <a:ext cx="5561317" cy="5324607"/>
              </a:xfrm>
              <a:blipFill>
                <a:blip r:embed="rId2"/>
                <a:stretch>
                  <a:fillRect l="-4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764B31-7EA6-41C9-BDA4-2FC72D07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Rozdělení diskrétní </a:t>
            </a:r>
            <a:r>
              <a:rPr lang="cs-CZ" dirty="0" err="1"/>
              <a:t>náh</a:t>
            </a:r>
            <a:r>
              <a:rPr lang="cs-CZ" dirty="0"/>
              <a:t>. veličiny 6/7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D6D834-1F6D-4F21-B5A4-D9F086F9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3/3/2022</a:t>
            </a:fld>
            <a:endParaRPr lang="en-US"/>
          </a:p>
        </p:txBody>
      </p:sp>
      <p:cxnSp>
        <p:nvCxnSpPr>
          <p:cNvPr id="61" name="Straight Connector 39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FCCDB6-E0DD-4809-98B6-52F9657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62" name="Rectangle 41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43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45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340658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47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2933700"/>
            <a:ext cx="431855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664FFDF8-4D08-4136-A943-DE96460C3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3" y="2996979"/>
            <a:ext cx="3967815" cy="29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85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FDBC6B-B341-46D2-A8F6-762D9E7E6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95" y="703687"/>
            <a:ext cx="3633611" cy="1978098"/>
          </a:xfrm>
        </p:spPr>
        <p:txBody>
          <a:bodyPr anchor="t">
            <a:normAutofit/>
          </a:bodyPr>
          <a:lstStyle/>
          <a:p>
            <a:r>
              <a:rPr lang="cs-CZ" sz="3400"/>
              <a:t>Exponenciální regrese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66FEC69-CF29-4163-9F69-7113D2D115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6" r="-4" b="-4"/>
          <a:stretch/>
        </p:blipFill>
        <p:spPr>
          <a:xfrm>
            <a:off x="367744" y="2933700"/>
            <a:ext cx="4318556" cy="31085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84F6432E-F0BA-4CFF-949F-AAC8BED9D4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53950" y="447873"/>
                <a:ext cx="5921746" cy="5506698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cs-CZ" sz="1500" dirty="0"/>
                  <a:t>Exponenciální regrese patří k nelineárním metodám, ale lze linearizovat logaritmováním.</a:t>
                </a:r>
              </a:p>
              <a:p>
                <a:pPr>
                  <a:lnSpc>
                    <a:spcPct val="130000"/>
                  </a:lnSpc>
                </a:pPr>
                <a:r>
                  <a:rPr lang="cs-CZ" sz="1500" dirty="0"/>
                  <a:t>Předpis:</a:t>
                </a:r>
                <a:endParaRPr lang="en-US" sz="1500" dirty="0"/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cs-CZ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cs-CZ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cs-CZ" sz="1500" dirty="0"/>
              </a:p>
              <a:p>
                <a:pPr>
                  <a:lnSpc>
                    <a:spcPct val="130000"/>
                  </a:lnSpc>
                </a:pPr>
                <a:r>
                  <a:rPr lang="cs-CZ" sz="1500" dirty="0"/>
                  <a:t>Předpis po zlogaritmování</a:t>
                </a: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cs-CZ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func>
                                    <m:funcPr>
                                      <m:ctrlP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5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5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5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groupChr>
                            </m:e>
                            <m:lim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lim>
                          </m:limLow>
                        </m:fName>
                        <m:e>
                          <m:r>
                            <a:rPr lang="cs-CZ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cs-CZ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cs-CZ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cs-CZ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5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⁡(</m:t>
                                      </m:r>
                                      <m:sSub>
                                        <m:sSubPr>
                                          <m:ctrlPr>
                                            <a:rPr lang="en-US" sz="15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15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groupCh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cs-CZ" sz="1500" dirty="0"/>
              </a:p>
              <a:p>
                <a:pPr>
                  <a:lnSpc>
                    <a:spcPct val="130000"/>
                  </a:lnSpc>
                </a:pPr>
                <a:r>
                  <a:rPr lang="cs-CZ" sz="1500" dirty="0"/>
                  <a:t>Mohou nastat 2 situace:</a:t>
                </a:r>
              </a:p>
              <a:p>
                <a:pPr lvl="1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cs-CZ" sz="1500" dirty="0"/>
                  <a:t>Hledáme regresní koeficienty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15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500" dirty="0"/>
                  <a:t> (známe </a:t>
                </a:r>
                <a14:m>
                  <m:oMath xmlns:m="http://schemas.openxmlformats.org/officeDocument/2006/math">
                    <m:r>
                      <a:rPr lang="cs-CZ" sz="15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sz="1500" dirty="0"/>
                  <a:t> a </a:t>
                </a:r>
                <a:r>
                  <a:rPr lang="en-US" sz="1500" dirty="0"/>
                  <a:t>Y</a:t>
                </a:r>
                <a:r>
                  <a:rPr lang="cs-CZ" sz="1500" dirty="0"/>
                  <a:t>) </a:t>
                </a:r>
              </a:p>
              <a:p>
                <a:pPr lvl="2">
                  <a:lnSpc>
                    <a:spcPct val="130000"/>
                  </a:lnSpc>
                </a:pPr>
                <a:r>
                  <a:rPr lang="cs-CZ" sz="1500" dirty="0"/>
                  <a:t>Použijeme metodu nejmenších čtverců</a:t>
                </a:r>
              </a:p>
              <a:p>
                <a:pPr lvl="1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cs-CZ" sz="1500" dirty="0"/>
                  <a:t>Hledáme očekávaný výstup (predikci) -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sz="1500" dirty="0"/>
                  <a:t> (známe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15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50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sz="15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500" dirty="0"/>
                  <a:t> a </a:t>
                </a:r>
                <a14:m>
                  <m:oMath xmlns:m="http://schemas.openxmlformats.org/officeDocument/2006/math">
                    <m:r>
                      <a:rPr lang="cs-CZ" sz="15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sz="1500" dirty="0"/>
                  <a:t>)</a:t>
                </a:r>
                <a:r>
                  <a:rPr lang="en-US" sz="1500" dirty="0"/>
                  <a:t>. Po </a:t>
                </a:r>
                <a:r>
                  <a:rPr lang="cs-CZ" sz="1500" dirty="0"/>
                  <a:t>zjištění </a:t>
                </a:r>
                <a14:m>
                  <m:oMath xmlns:m="http://schemas.openxmlformats.org/officeDocument/2006/math">
                    <m:r>
                      <a:rPr lang="cs-CZ" sz="15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sz="1500" dirty="0"/>
                  <a:t> se skutečné </a:t>
                </a:r>
                <a14:m>
                  <m:oMath xmlns:m="http://schemas.openxmlformats.org/officeDocument/2006/math">
                    <m:r>
                      <a:rPr lang="cs-CZ" sz="15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sz="1500" dirty="0"/>
                  <a:t> opět dopočte použitím exponenciální funkce</a:t>
                </a:r>
                <a:endParaRPr lang="en-US" sz="1500" dirty="0"/>
              </a:p>
              <a:p>
                <a:pPr>
                  <a:lnSpc>
                    <a:spcPct val="130000"/>
                  </a:lnSpc>
                </a:pPr>
                <a:r>
                  <a:rPr lang="cs-CZ" sz="1600" dirty="0">
                    <a:solidFill>
                      <a:schemeClr val="accent2">
                        <a:lumMod val="75000"/>
                      </a:schemeClr>
                    </a:solidFill>
                  </a:rPr>
                  <a:t>Příklad: </a:t>
                </a:r>
              </a:p>
              <a:p>
                <a:pPr marL="800100" lvl="1" indent="-3429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cs-CZ" sz="1300" dirty="0">
                    <a:solidFill>
                      <a:schemeClr val="accent2">
                        <a:lumMod val="75000"/>
                      </a:schemeClr>
                    </a:solidFill>
                  </a:rPr>
                  <a:t>Hledáme předpis (vztah), kterým popíšeme vliv ceny zakoupeného přístroje na cenu pozdějších oprav</a:t>
                </a:r>
              </a:p>
              <a:p>
                <a:pPr marL="800100" lvl="1" indent="-3429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cs-CZ" sz="1300" dirty="0">
                    <a:solidFill>
                      <a:schemeClr val="accent2">
                        <a:lumMod val="75000"/>
                      </a:schemeClr>
                    </a:solidFill>
                  </a:rPr>
                  <a:t>Známe předpis (vztah) cen za zakoupení i oprav a chceme vědět, kolik budeme platit za opravy, pokud investujeme 4,5 mil. do nákupu.</a:t>
                </a:r>
                <a:endParaRPr lang="cs-CZ" sz="13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84F6432E-F0BA-4CFF-949F-AAC8BED9D4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53950" y="447873"/>
                <a:ext cx="5921746" cy="5506698"/>
              </a:xfrm>
              <a:blipFill>
                <a:blip r:embed="rId3"/>
                <a:stretch>
                  <a:fillRect l="-3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992BAE-ED5B-4476-85D6-782014213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Rozdělení diskrétní náh. Veličiny 7/7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4CE142-6286-4DB8-9F00-AAC32CD9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3/3/2022</a:t>
            </a:fld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3D6C18-E25D-4974-A42C-2E53A118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340658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2933700"/>
            <a:ext cx="431855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21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64">
            <a:extLst>
              <a:ext uri="{FF2B5EF4-FFF2-40B4-BE49-F238E27FC236}">
                <a16:creationId xmlns:a16="http://schemas.microsoft.com/office/drawing/2014/main" id="{EFDD989F-EB09-444D-A035-5AB121E9F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66">
            <a:extLst>
              <a:ext uri="{FF2B5EF4-FFF2-40B4-BE49-F238E27FC236}">
                <a16:creationId xmlns:a16="http://schemas.microsoft.com/office/drawing/2014/main" id="{4EC491AA-162B-48F4-800A-DDD463401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68">
            <a:extLst>
              <a:ext uri="{FF2B5EF4-FFF2-40B4-BE49-F238E27FC236}">
                <a16:creationId xmlns:a16="http://schemas.microsoft.com/office/drawing/2014/main" id="{059C28DC-C15C-4518-9BFF-1C616FAAB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6"/>
            <a:ext cx="11456511" cy="61881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EC2A2B-36CA-4A84-82FA-801228B1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13" y="586798"/>
            <a:ext cx="9396733" cy="1086646"/>
          </a:xfrm>
        </p:spPr>
        <p:txBody>
          <a:bodyPr anchor="ctr">
            <a:normAutofit/>
          </a:bodyPr>
          <a:lstStyle/>
          <a:p>
            <a:r>
              <a:rPr lang="cs-CZ" b="1" cap="small" dirty="0">
                <a:latin typeface="Century Schoolbook" panose="02040604050505020304" pitchFamily="18" charset="0"/>
              </a:rPr>
              <a:t>Náhodný vektor</a:t>
            </a:r>
          </a:p>
        </p:txBody>
      </p:sp>
      <p:cxnSp>
        <p:nvCxnSpPr>
          <p:cNvPr id="80" name="Straight Connector 70">
            <a:extLst>
              <a:ext uri="{FF2B5EF4-FFF2-40B4-BE49-F238E27FC236}">
                <a16:creationId xmlns:a16="http://schemas.microsoft.com/office/drawing/2014/main" id="{3344AEC7-1D13-4017-A59D-22E452832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6"/>
            <a:ext cx="0" cy="618814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1DC34C-EBE6-4302-8296-CF07365F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Náhodný vektor  1/2</a:t>
            </a:r>
            <a:endParaRPr lang="en-US"/>
          </a:p>
        </p:txBody>
      </p:sp>
      <p:cxnSp>
        <p:nvCxnSpPr>
          <p:cNvPr id="81" name="Straight Connector 72">
            <a:extLst>
              <a:ext uri="{FF2B5EF4-FFF2-40B4-BE49-F238E27FC236}">
                <a16:creationId xmlns:a16="http://schemas.microsoft.com/office/drawing/2014/main" id="{15390FCB-B181-4E95-8776-928321587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7F72D1-343B-4C55-8B52-94EEE5D9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3/3/2022</a:t>
            </a:fld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49D63D-D26E-4701-8154-BE7AAA07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82" name="Zástupný obsah 2">
            <a:extLst>
              <a:ext uri="{FF2B5EF4-FFF2-40B4-BE49-F238E27FC236}">
                <a16:creationId xmlns:a16="http://schemas.microsoft.com/office/drawing/2014/main" id="{CD29B20F-73AA-4907-8CEF-0EC40CF0F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966612"/>
              </p:ext>
            </p:extLst>
          </p:nvPr>
        </p:nvGraphicFramePr>
        <p:xfrm>
          <a:off x="838200" y="2108200"/>
          <a:ext cx="9526588" cy="3463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37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3647C04-B2D1-4A15-9505-88AFEFE0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3/3/2022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4CF0CC2-2CF2-43E6-88A8-9F777E52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 2/2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502DA0-EC71-4F36-B19F-4A1FED1F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obsah 2">
                <a:extLst>
                  <a:ext uri="{FF2B5EF4-FFF2-40B4-BE49-F238E27FC236}">
                    <a16:creationId xmlns:a16="http://schemas.microsoft.com/office/drawing/2014/main" id="{1732D7BE-924D-4E46-8F1C-212D57D0EE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8475" y="3518508"/>
                <a:ext cx="3819657" cy="253153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4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6" name="Zástupný obsah 2">
                <a:extLst>
                  <a:ext uri="{FF2B5EF4-FFF2-40B4-BE49-F238E27FC236}">
                    <a16:creationId xmlns:a16="http://schemas.microsoft.com/office/drawing/2014/main" id="{1732D7BE-924D-4E46-8F1C-212D57D0E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75" y="3518508"/>
                <a:ext cx="3819657" cy="25315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A60D883-C116-4563-AFE0-9EFD025FF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160178"/>
              </p:ext>
            </p:extLst>
          </p:nvPr>
        </p:nvGraphicFramePr>
        <p:xfrm>
          <a:off x="1016001" y="539045"/>
          <a:ext cx="3397956" cy="2531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ACB21C3B-38EA-4C9E-9767-31DA132AD19B}"/>
                  </a:ext>
                </a:extLst>
              </p:cNvPr>
              <p:cNvSpPr txBox="1"/>
              <p:nvPr/>
            </p:nvSpPr>
            <p:spPr>
              <a:xfrm>
                <a:off x="4770858" y="479286"/>
                <a:ext cx="5926668" cy="544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solidFill>
                      <a:schemeClr val="accent2">
                        <a:lumMod val="75000"/>
                      </a:schemeClr>
                    </a:solidFill>
                  </a:rPr>
                  <a:t>Sledujeme chování lidí na přechodu – zda lidé v různé věkové kategorii (děti, dospělí, senioři) přecházejí na červenou či na zelenou.</a:t>
                </a:r>
                <a:endParaRPr lang="en-US" sz="1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cs-CZ" sz="1600" b="1" dirty="0">
                  <a:solidFill>
                    <a:schemeClr val="accent1"/>
                  </a:solidFill>
                </a:endParaRPr>
              </a:p>
              <a:p>
                <a:r>
                  <a:rPr lang="cs-CZ" sz="1600" b="1" dirty="0">
                    <a:solidFill>
                      <a:schemeClr val="accent1"/>
                    </a:solidFill>
                  </a:rPr>
                  <a:t>Sdružené rozdělení: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cs-CZ" sz="1600" dirty="0">
                    <a:solidFill>
                      <a:schemeClr val="accent1"/>
                    </a:solidFill>
                  </a:rPr>
                  <a:t>Informace o současném chování veličiny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6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cs-CZ" sz="1600" dirty="0">
                    <a:solidFill>
                      <a:schemeClr val="accent1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6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lang="cs-CZ" sz="1600" dirty="0">
                  <a:solidFill>
                    <a:schemeClr val="accent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cs-CZ" sz="1400" dirty="0">
                    <a:solidFill>
                      <a:schemeClr val="accent2">
                        <a:lumMod val="75000"/>
                      </a:schemeClr>
                    </a:solidFill>
                  </a:rPr>
                  <a:t>S jakou pravděpodobností přechází dítě na červenou/zelenou, dospělý na červenou/zelenou…</a:t>
                </a:r>
              </a:p>
              <a:p>
                <a:endParaRPr lang="en-US" sz="1600" dirty="0">
                  <a:solidFill>
                    <a:schemeClr val="accent1"/>
                  </a:solidFill>
                </a:endParaRPr>
              </a:p>
              <a:p>
                <a:r>
                  <a:rPr lang="cs-CZ" sz="1600" b="1" dirty="0">
                    <a:solidFill>
                      <a:schemeClr val="accent1"/>
                    </a:solidFill>
                  </a:rPr>
                  <a:t>Podmíněné rozdělení: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cs-CZ" sz="1600" dirty="0">
                    <a:solidFill>
                      <a:schemeClr val="accent1"/>
                    </a:solidFill>
                  </a:rPr>
                  <a:t> chování veličiny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6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cs-CZ" sz="1600" dirty="0">
                    <a:solidFill>
                      <a:schemeClr val="accent1"/>
                    </a:solidFill>
                  </a:rPr>
                  <a:t> za podmínky, že známe jaké bylo chování veličiny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6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cs-CZ" sz="1600" dirty="0">
                    <a:solidFill>
                      <a:schemeClr val="accent1"/>
                    </a:solidFill>
                  </a:rPr>
                  <a:t>.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cs-CZ" sz="1400" dirty="0">
                    <a:solidFill>
                      <a:schemeClr val="accent2">
                        <a:lumMod val="75000"/>
                      </a:schemeClr>
                    </a:solidFill>
                  </a:rPr>
                  <a:t>S jakou pravděpodobností přejde dítě/dospělý/senior, když na semaforu svítí červená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cs-CZ" sz="1600" dirty="0">
                    <a:solidFill>
                      <a:schemeClr val="accent1"/>
                    </a:solidFill>
                  </a:rPr>
                  <a:t> chování veličiny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6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cs-CZ" sz="1600" dirty="0">
                    <a:solidFill>
                      <a:schemeClr val="accent1"/>
                    </a:solidFill>
                  </a:rPr>
                  <a:t> za podmínky, že známe jaké bylo chování veličiny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6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cs-CZ" sz="1600" dirty="0">
                    <a:solidFill>
                      <a:schemeClr val="accent1"/>
                    </a:solidFill>
                  </a:rPr>
                  <a:t>.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cs-CZ" sz="1400" dirty="0">
                    <a:solidFill>
                      <a:schemeClr val="accent2">
                        <a:lumMod val="75000"/>
                      </a:schemeClr>
                    </a:solidFill>
                  </a:rPr>
                  <a:t>S jakou pravděpodobností bude svítit červená/zelená, když přechází senior</a:t>
                </a:r>
              </a:p>
              <a:p>
                <a:endParaRPr lang="cs-CZ" sz="1600" dirty="0">
                  <a:solidFill>
                    <a:schemeClr val="accent1"/>
                  </a:solidFill>
                </a:endParaRPr>
              </a:p>
              <a:p>
                <a:r>
                  <a:rPr lang="cs-CZ" sz="1600" b="1" dirty="0">
                    <a:solidFill>
                      <a:schemeClr val="accent1"/>
                    </a:solidFill>
                  </a:rPr>
                  <a:t>Marginální rozdělení: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cs-CZ" sz="1600" dirty="0">
                    <a:solidFill>
                      <a:schemeClr val="accent1"/>
                    </a:solidFill>
                  </a:rPr>
                  <a:t>poskytuje informaci o veličině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6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cs-CZ" sz="1600" dirty="0">
                    <a:solidFill>
                      <a:schemeClr val="accent1"/>
                    </a:solidFill>
                  </a:rPr>
                  <a:t> bez vlivu veličiny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6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cs-CZ" sz="1600" dirty="0">
                  <a:solidFill>
                    <a:schemeClr val="accent1"/>
                  </a:solidFill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cs-CZ" sz="1400" dirty="0">
                    <a:solidFill>
                      <a:schemeClr val="accent2">
                        <a:lumMod val="75000"/>
                      </a:schemeClr>
                    </a:solidFill>
                  </a:rPr>
                  <a:t>s jakou pravděpodobností je člověk dítě/dospělý, senior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cs-CZ" sz="1600" dirty="0">
                    <a:solidFill>
                      <a:schemeClr val="accent1"/>
                    </a:solidFill>
                  </a:rPr>
                  <a:t>poskytuje informaci o veličině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6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cs-CZ" sz="1600" dirty="0">
                    <a:solidFill>
                      <a:schemeClr val="accent1"/>
                    </a:solidFill>
                  </a:rPr>
                  <a:t> bez vlivu veličiny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6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lang="cs-CZ" sz="1600" dirty="0">
                  <a:solidFill>
                    <a:schemeClr val="accent1"/>
                  </a:solidFill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cs-CZ" sz="1400" dirty="0">
                    <a:solidFill>
                      <a:schemeClr val="accent2">
                        <a:lumMod val="75000"/>
                      </a:schemeClr>
                    </a:solidFill>
                  </a:rPr>
                  <a:t>S jakou pravděpodobností svítí na semaforu červená/zelená.</a:t>
                </a:r>
                <a:endParaRPr lang="cs-CZ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ACB21C3B-38EA-4C9E-9767-31DA132AD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858" y="479286"/>
                <a:ext cx="5926668" cy="5447645"/>
              </a:xfrm>
              <a:prstGeom prst="rect">
                <a:avLst/>
              </a:prstGeom>
              <a:blipFill>
                <a:blip r:embed="rId8"/>
                <a:stretch>
                  <a:fillRect l="-617" t="-224" r="-514" b="-2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39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F98492F-420B-45EC-AFB3-BA3605484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3/3/2022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5CC166B-6629-4659-93DB-DFA4092A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Diskrétní náhodný vektor  1/1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9B530C-B4B4-4B57-9676-2DA91B19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8AF63CD-79A3-479C-9F26-A9890D73384E}"/>
              </a:ext>
            </a:extLst>
          </p:cNvPr>
          <p:cNvSpPr/>
          <p:nvPr/>
        </p:nvSpPr>
        <p:spPr>
          <a:xfrm>
            <a:off x="451555" y="466710"/>
            <a:ext cx="10092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Sledujeme chování lidí na přechodu – zda lidé v různé věkové kategorii (děti, dospělí, senioři) přecházejí na červenou či na zelenou.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ulka 6">
                <a:extLst>
                  <a:ext uri="{FF2B5EF4-FFF2-40B4-BE49-F238E27FC236}">
                    <a16:creationId xmlns:a16="http://schemas.microsoft.com/office/drawing/2014/main" id="{2CF44B3A-968A-4546-AF3D-02DEB2C14E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2028494"/>
                  </p:ext>
                </p:extLst>
              </p:nvPr>
            </p:nvGraphicFramePr>
            <p:xfrm>
              <a:off x="873871" y="1324015"/>
              <a:ext cx="4077970" cy="16829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172656347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2463873981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3943939283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395801169"/>
                        </a:ext>
                      </a:extLst>
                    </a:gridCol>
                    <a:gridCol w="684530">
                      <a:extLst>
                        <a:ext uri="{9D8B030D-6E8A-4147-A177-3AD203B41FA5}">
                          <a16:colId xmlns:a16="http://schemas.microsoft.com/office/drawing/2014/main" val="1954293075"/>
                        </a:ext>
                      </a:extLst>
                    </a:gridCol>
                  </a:tblGrid>
                  <a:tr h="5703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956362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zelená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0,10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0,30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0,20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0,6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7757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červená</a:t>
                          </a:r>
                        </a:p>
                      </a:txBody>
                      <a:tcPr>
                        <a:solidFill>
                          <a:srgbClr val="F86F6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0,05</a:t>
                          </a:r>
                        </a:p>
                      </a:txBody>
                      <a:tcPr>
                        <a:solidFill>
                          <a:srgbClr val="F86F6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0,25</a:t>
                          </a:r>
                        </a:p>
                      </a:txBody>
                      <a:tcPr>
                        <a:solidFill>
                          <a:srgbClr val="F86F6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0,10</a:t>
                          </a:r>
                        </a:p>
                      </a:txBody>
                      <a:tcPr>
                        <a:solidFill>
                          <a:srgbClr val="F86F6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0,4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0495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0,15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0,55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0,3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43817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ulka 6">
                <a:extLst>
                  <a:ext uri="{FF2B5EF4-FFF2-40B4-BE49-F238E27FC236}">
                    <a16:creationId xmlns:a16="http://schemas.microsoft.com/office/drawing/2014/main" id="{2CF44B3A-968A-4546-AF3D-02DEB2C14E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2028494"/>
                  </p:ext>
                </p:extLst>
              </p:nvPr>
            </p:nvGraphicFramePr>
            <p:xfrm>
              <a:off x="873871" y="1324015"/>
              <a:ext cx="4077970" cy="16829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172656347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2463873981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3943939283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395801169"/>
                        </a:ext>
                      </a:extLst>
                    </a:gridCol>
                    <a:gridCol w="684530">
                      <a:extLst>
                        <a:ext uri="{9D8B030D-6E8A-4147-A177-3AD203B41FA5}">
                          <a16:colId xmlns:a16="http://schemas.microsoft.com/office/drawing/2014/main" val="1954293075"/>
                        </a:ext>
                      </a:extLst>
                    </a:gridCol>
                  </a:tblGrid>
                  <a:tr h="57038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5" t="-1064" r="-152434" b="-2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99107" t="-1064" r="-3571" b="-2106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56362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zelená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0,10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0,30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0,20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0,6</a:t>
                          </a:r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7757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červená</a:t>
                          </a:r>
                        </a:p>
                      </a:txBody>
                      <a:tcPr>
                        <a:solidFill>
                          <a:srgbClr val="F86F6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0,05</a:t>
                          </a:r>
                        </a:p>
                      </a:txBody>
                      <a:tcPr>
                        <a:solidFill>
                          <a:srgbClr val="F86F6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0,25</a:t>
                          </a:r>
                        </a:p>
                      </a:txBody>
                      <a:tcPr>
                        <a:solidFill>
                          <a:srgbClr val="F86F6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0,10</a:t>
                          </a:r>
                        </a:p>
                      </a:txBody>
                      <a:tcPr>
                        <a:solidFill>
                          <a:srgbClr val="F86F6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0,4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0495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2"/>
                          <a:stretch>
                            <a:fillRect l="-375" t="-355738" r="-15243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0,15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0,55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0,3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438176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Grafický objekt 7" descr="Semafor">
            <a:extLst>
              <a:ext uri="{FF2B5EF4-FFF2-40B4-BE49-F238E27FC236}">
                <a16:creationId xmlns:a16="http://schemas.microsoft.com/office/drawing/2014/main" id="{CBA51E83-52EB-4C20-A7D2-46F5AB3E6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0101" y="1819812"/>
            <a:ext cx="914400" cy="914400"/>
          </a:xfrm>
          <a:prstGeom prst="rect">
            <a:avLst/>
          </a:prstGeom>
        </p:spPr>
      </p:pic>
      <p:pic>
        <p:nvPicPr>
          <p:cNvPr id="10" name="Grafický objekt 9" descr="Dítě s balónkem">
            <a:extLst>
              <a:ext uri="{FF2B5EF4-FFF2-40B4-BE49-F238E27FC236}">
                <a16:creationId xmlns:a16="http://schemas.microsoft.com/office/drawing/2014/main" id="{93E86230-7A61-4D71-A167-2BC36A735E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72038" y="1326260"/>
            <a:ext cx="493552" cy="493552"/>
          </a:xfrm>
          <a:prstGeom prst="rect">
            <a:avLst/>
          </a:prstGeom>
        </p:spPr>
      </p:pic>
      <p:pic>
        <p:nvPicPr>
          <p:cNvPr id="12" name="Grafický objekt 11" descr="Muž s hůlkou">
            <a:extLst>
              <a:ext uri="{FF2B5EF4-FFF2-40B4-BE49-F238E27FC236}">
                <a16:creationId xmlns:a16="http://schemas.microsoft.com/office/drawing/2014/main" id="{532D9149-2D7C-48BE-8EDA-7BA90C7862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16383" y="1326260"/>
            <a:ext cx="493553" cy="493553"/>
          </a:xfrm>
          <a:prstGeom prst="rect">
            <a:avLst/>
          </a:prstGeom>
        </p:spPr>
      </p:pic>
      <p:pic>
        <p:nvPicPr>
          <p:cNvPr id="14" name="Grafický objekt 13" descr="Chůze">
            <a:extLst>
              <a:ext uri="{FF2B5EF4-FFF2-40B4-BE49-F238E27FC236}">
                <a16:creationId xmlns:a16="http://schemas.microsoft.com/office/drawing/2014/main" id="{E3B1F9D5-EC54-4CA5-B3D0-65BDE97A8C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36615" y="1326260"/>
            <a:ext cx="493552" cy="493552"/>
          </a:xfrm>
          <a:prstGeom prst="rect">
            <a:avLst/>
          </a:prstGeom>
        </p:spPr>
      </p:pic>
      <p:pic>
        <p:nvPicPr>
          <p:cNvPr id="15" name="Grafický objekt 14" descr="Semafor">
            <a:extLst>
              <a:ext uri="{FF2B5EF4-FFF2-40B4-BE49-F238E27FC236}">
                <a16:creationId xmlns:a16="http://schemas.microsoft.com/office/drawing/2014/main" id="{3DD2DCED-3B93-4A13-B242-3494E1FB3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1978336" y="2772236"/>
            <a:ext cx="455528" cy="455528"/>
          </a:xfrm>
          <a:prstGeom prst="rect">
            <a:avLst/>
          </a:prstGeom>
        </p:spPr>
      </p:pic>
      <p:pic>
        <p:nvPicPr>
          <p:cNvPr id="17" name="Grafický objekt 16" descr="Zavřít">
            <a:extLst>
              <a:ext uri="{FF2B5EF4-FFF2-40B4-BE49-F238E27FC236}">
                <a16:creationId xmlns:a16="http://schemas.microsoft.com/office/drawing/2014/main" id="{8D0108F8-C9ED-4446-BF4C-5127BC506C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76664" y="2760697"/>
            <a:ext cx="457200" cy="457200"/>
          </a:xfrm>
          <a:prstGeom prst="rect">
            <a:avLst/>
          </a:prstGeom>
        </p:spPr>
      </p:pic>
      <p:pic>
        <p:nvPicPr>
          <p:cNvPr id="19" name="Grafický objekt 18" descr="Rodina s holčičkou">
            <a:extLst>
              <a:ext uri="{FF2B5EF4-FFF2-40B4-BE49-F238E27FC236}">
                <a16:creationId xmlns:a16="http://schemas.microsoft.com/office/drawing/2014/main" id="{74E8F207-C717-4E67-B4A5-D395A80B03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13844" y="1255235"/>
            <a:ext cx="564577" cy="564577"/>
          </a:xfrm>
          <a:prstGeom prst="rect">
            <a:avLst/>
          </a:prstGeom>
        </p:spPr>
      </p:pic>
      <p:pic>
        <p:nvPicPr>
          <p:cNvPr id="20" name="Grafický objekt 19" descr="Zavřít">
            <a:extLst>
              <a:ext uri="{FF2B5EF4-FFF2-40B4-BE49-F238E27FC236}">
                <a16:creationId xmlns:a16="http://schemas.microsoft.com/office/drawing/2014/main" id="{D4E4FFA9-415D-4A06-B2C7-CD78C4FD99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60729" y="1344436"/>
            <a:ext cx="457200" cy="45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ulka 6">
                <a:extLst>
                  <a:ext uri="{FF2B5EF4-FFF2-40B4-BE49-F238E27FC236}">
                    <a16:creationId xmlns:a16="http://schemas.microsoft.com/office/drawing/2014/main" id="{5123E204-E677-4EA8-B854-3E7002EB37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8365145"/>
                  </p:ext>
                </p:extLst>
              </p:nvPr>
            </p:nvGraphicFramePr>
            <p:xfrm>
              <a:off x="1335488" y="4078068"/>
              <a:ext cx="3393440" cy="17895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172656347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2463873981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3943939283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395801169"/>
                        </a:ext>
                      </a:extLst>
                    </a:gridCol>
                  </a:tblGrid>
                  <a:tr h="5703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56362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zelená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7757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červená</a:t>
                          </a:r>
                        </a:p>
                      </a:txBody>
                      <a:tcPr>
                        <a:solidFill>
                          <a:srgbClr val="F86F6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>
                        <a:solidFill>
                          <a:srgbClr val="F86F6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>
                        <a:solidFill>
                          <a:srgbClr val="F86F6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>
                        <a:solidFill>
                          <a:srgbClr val="F86F6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0495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ulka 6">
                <a:extLst>
                  <a:ext uri="{FF2B5EF4-FFF2-40B4-BE49-F238E27FC236}">
                    <a16:creationId xmlns:a16="http://schemas.microsoft.com/office/drawing/2014/main" id="{5123E204-E677-4EA8-B854-3E7002EB37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8365145"/>
                  </p:ext>
                </p:extLst>
              </p:nvPr>
            </p:nvGraphicFramePr>
            <p:xfrm>
              <a:off x="1335488" y="4078068"/>
              <a:ext cx="3393440" cy="17895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172656347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2463873981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3943939283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395801169"/>
                        </a:ext>
                      </a:extLst>
                    </a:gridCol>
                  </a:tblGrid>
                  <a:tr h="57038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15"/>
                          <a:stretch>
                            <a:fillRect l="-375" t="-1064" r="-110112" b="-21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5636242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zelená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15"/>
                          <a:stretch>
                            <a:fillRect l="-276289" t="-95000" r="-203093" b="-10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15"/>
                          <a:stretch>
                            <a:fillRect l="-380208" t="-95000" r="-105208" b="-10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15"/>
                          <a:stretch>
                            <a:fillRect l="-475258" t="-95000" r="-4124" b="-10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775742"/>
                      </a:ext>
                    </a:extLst>
                  </a:tr>
                  <a:tr h="612331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červená</a:t>
                          </a:r>
                        </a:p>
                      </a:txBody>
                      <a:tcPr>
                        <a:solidFill>
                          <a:srgbClr val="F86F6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15"/>
                          <a:stretch>
                            <a:fillRect l="-276289" t="-193069" r="-203093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15"/>
                          <a:stretch>
                            <a:fillRect l="-380208" t="-193069" r="-105208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15"/>
                          <a:stretch>
                            <a:fillRect l="-475258" t="-193069" r="-4124" b="-19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04958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3" name="Grafický objekt 22" descr="Dítě s balónkem">
            <a:extLst>
              <a:ext uri="{FF2B5EF4-FFF2-40B4-BE49-F238E27FC236}">
                <a16:creationId xmlns:a16="http://schemas.microsoft.com/office/drawing/2014/main" id="{296ED8B9-D5D3-4D7B-BBA5-0F0D5EBA94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3655" y="4080313"/>
            <a:ext cx="493552" cy="493552"/>
          </a:xfrm>
          <a:prstGeom prst="rect">
            <a:avLst/>
          </a:prstGeom>
        </p:spPr>
      </p:pic>
      <p:pic>
        <p:nvPicPr>
          <p:cNvPr id="24" name="Grafický objekt 23" descr="Muž s hůlkou">
            <a:extLst>
              <a:ext uri="{FF2B5EF4-FFF2-40B4-BE49-F238E27FC236}">
                <a16:creationId xmlns:a16="http://schemas.microsoft.com/office/drawing/2014/main" id="{82AF511E-1BEC-416A-80E8-63CCE29B2D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78000" y="4080313"/>
            <a:ext cx="493553" cy="493553"/>
          </a:xfrm>
          <a:prstGeom prst="rect">
            <a:avLst/>
          </a:prstGeom>
        </p:spPr>
      </p:pic>
      <p:pic>
        <p:nvPicPr>
          <p:cNvPr id="25" name="Grafický objekt 24" descr="Chůze">
            <a:extLst>
              <a:ext uri="{FF2B5EF4-FFF2-40B4-BE49-F238E27FC236}">
                <a16:creationId xmlns:a16="http://schemas.microsoft.com/office/drawing/2014/main" id="{E5D4F1F7-B5CE-41CD-82DF-FD909C7CE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98232" y="4080313"/>
            <a:ext cx="493552" cy="4935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ulka 6">
                <a:extLst>
                  <a:ext uri="{FF2B5EF4-FFF2-40B4-BE49-F238E27FC236}">
                    <a16:creationId xmlns:a16="http://schemas.microsoft.com/office/drawing/2014/main" id="{714F1CCA-FDE2-4C9F-BB8D-836F6CA17B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8012519"/>
                  </p:ext>
                </p:extLst>
              </p:nvPr>
            </p:nvGraphicFramePr>
            <p:xfrm>
              <a:off x="6771280" y="4079846"/>
              <a:ext cx="3393440" cy="17877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172656347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2463873981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3943939283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395801169"/>
                        </a:ext>
                      </a:extLst>
                    </a:gridCol>
                  </a:tblGrid>
                  <a:tr h="5703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56362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zelená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7757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červená</a:t>
                          </a:r>
                        </a:p>
                      </a:txBody>
                      <a:tcPr>
                        <a:solidFill>
                          <a:srgbClr val="F86F6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>
                        <a:solidFill>
                          <a:srgbClr val="F86F6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>
                        <a:solidFill>
                          <a:srgbClr val="F86F6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>
                        <a:solidFill>
                          <a:srgbClr val="F86F6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0495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ulka 6">
                <a:extLst>
                  <a:ext uri="{FF2B5EF4-FFF2-40B4-BE49-F238E27FC236}">
                    <a16:creationId xmlns:a16="http://schemas.microsoft.com/office/drawing/2014/main" id="{714F1CCA-FDE2-4C9F-BB8D-836F6CA17B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8012519"/>
                  </p:ext>
                </p:extLst>
              </p:nvPr>
            </p:nvGraphicFramePr>
            <p:xfrm>
              <a:off x="6771280" y="4079846"/>
              <a:ext cx="3393440" cy="17877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172656347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2463873981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3943939283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395801169"/>
                        </a:ext>
                      </a:extLst>
                    </a:gridCol>
                  </a:tblGrid>
                  <a:tr h="57038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16"/>
                          <a:stretch>
                            <a:fillRect l="-375" t="-1064" r="-110487" b="-2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5636242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zelená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16"/>
                          <a:stretch>
                            <a:fillRect l="-276289" t="-95000" r="-204124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16"/>
                          <a:stretch>
                            <a:fillRect l="-376289" t="-95000" r="-104124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16"/>
                          <a:stretch>
                            <a:fillRect l="-476289" t="-95000" r="-4124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775742"/>
                      </a:ext>
                    </a:extLst>
                  </a:tr>
                  <a:tr h="610553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červená</a:t>
                          </a:r>
                        </a:p>
                      </a:txBody>
                      <a:tcPr>
                        <a:solidFill>
                          <a:srgbClr val="F86F6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16"/>
                          <a:stretch>
                            <a:fillRect l="-276289" t="-195000" r="-204124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16"/>
                          <a:stretch>
                            <a:fillRect l="-376289" t="-195000" r="-104124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16"/>
                          <a:stretch>
                            <a:fillRect l="-476289" t="-195000" r="-4124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04958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1" name="Grafický objekt 30" descr="Dítě s balónkem">
            <a:extLst>
              <a:ext uri="{FF2B5EF4-FFF2-40B4-BE49-F238E27FC236}">
                <a16:creationId xmlns:a16="http://schemas.microsoft.com/office/drawing/2014/main" id="{3661B7C2-4712-4FD8-8C17-7E0DB4FE3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69447" y="4082091"/>
            <a:ext cx="493552" cy="493552"/>
          </a:xfrm>
          <a:prstGeom prst="rect">
            <a:avLst/>
          </a:prstGeom>
        </p:spPr>
      </p:pic>
      <p:pic>
        <p:nvPicPr>
          <p:cNvPr id="32" name="Grafický objekt 31" descr="Muž s hůlkou">
            <a:extLst>
              <a:ext uri="{FF2B5EF4-FFF2-40B4-BE49-F238E27FC236}">
                <a16:creationId xmlns:a16="http://schemas.microsoft.com/office/drawing/2014/main" id="{640D9BCF-6DDC-4D68-B499-B203C5508A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13792" y="4082091"/>
            <a:ext cx="493553" cy="493553"/>
          </a:xfrm>
          <a:prstGeom prst="rect">
            <a:avLst/>
          </a:prstGeom>
        </p:spPr>
      </p:pic>
      <p:pic>
        <p:nvPicPr>
          <p:cNvPr id="33" name="Grafický objekt 32" descr="Chůze">
            <a:extLst>
              <a:ext uri="{FF2B5EF4-FFF2-40B4-BE49-F238E27FC236}">
                <a16:creationId xmlns:a16="http://schemas.microsoft.com/office/drawing/2014/main" id="{E564CC10-6493-4816-B8B0-03AFB9E991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34024" y="4082091"/>
            <a:ext cx="493552" cy="493552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C9323668-76E4-4970-BB64-2CDA8B226306}"/>
              </a:ext>
            </a:extLst>
          </p:cNvPr>
          <p:cNvSpPr txBox="1"/>
          <p:nvPr/>
        </p:nvSpPr>
        <p:spPr>
          <a:xfrm>
            <a:off x="1548163" y="3719961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Víme, co svítilo na semaforu: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CF8B452B-E8A7-49B3-926A-46DDD51D5D47}"/>
              </a:ext>
            </a:extLst>
          </p:cNvPr>
          <p:cNvSpPr txBox="1"/>
          <p:nvPr/>
        </p:nvSpPr>
        <p:spPr>
          <a:xfrm>
            <a:off x="7477985" y="3708736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Víme, kdo přechází:</a:t>
            </a:r>
          </a:p>
        </p:txBody>
      </p:sp>
      <p:pic>
        <p:nvPicPr>
          <p:cNvPr id="36" name="Grafický objekt 35" descr="Rodina s holčičkou">
            <a:extLst>
              <a:ext uri="{FF2B5EF4-FFF2-40B4-BE49-F238E27FC236}">
                <a16:creationId xmlns:a16="http://schemas.microsoft.com/office/drawing/2014/main" id="{83164DE6-8163-4BA1-A81A-B23FDAB486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9863" y="5177167"/>
            <a:ext cx="564577" cy="564577"/>
          </a:xfrm>
          <a:prstGeom prst="rect">
            <a:avLst/>
          </a:prstGeom>
        </p:spPr>
      </p:pic>
      <p:pic>
        <p:nvPicPr>
          <p:cNvPr id="38" name="Grafický objekt 37" descr="Semafor">
            <a:extLst>
              <a:ext uri="{FF2B5EF4-FFF2-40B4-BE49-F238E27FC236}">
                <a16:creationId xmlns:a16="http://schemas.microsoft.com/office/drawing/2014/main" id="{AB928FE1-041D-48B2-9761-7EFBF5A1D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5999" y="5177167"/>
            <a:ext cx="564577" cy="564577"/>
          </a:xfrm>
          <a:prstGeom prst="rect">
            <a:avLst/>
          </a:prstGeom>
        </p:spPr>
      </p:pic>
      <p:pic>
        <p:nvPicPr>
          <p:cNvPr id="40" name="Grafický objekt 39" descr="Otazník">
            <a:extLst>
              <a:ext uri="{FF2B5EF4-FFF2-40B4-BE49-F238E27FC236}">
                <a16:creationId xmlns:a16="http://schemas.microsoft.com/office/drawing/2014/main" id="{29964190-5FA8-4FF7-B41A-A74A536A87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06771" y="4904456"/>
            <a:ext cx="564577" cy="564577"/>
          </a:xfrm>
          <a:prstGeom prst="rect">
            <a:avLst/>
          </a:prstGeom>
        </p:spPr>
      </p:pic>
      <p:pic>
        <p:nvPicPr>
          <p:cNvPr id="41" name="Grafický objekt 40" descr="Otazník">
            <a:extLst>
              <a:ext uri="{FF2B5EF4-FFF2-40B4-BE49-F238E27FC236}">
                <a16:creationId xmlns:a16="http://schemas.microsoft.com/office/drawing/2014/main" id="{9B35403C-CDCC-4B89-8805-E3B4256611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343772" y="4972830"/>
            <a:ext cx="564577" cy="5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9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ED180AA-683B-4F4A-9599-BF69A861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3/3/2022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D06E164-517A-45F6-8F43-A8D1DB011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Spojitý náhodný vektor 1/1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EFADD5-4A85-4239-AA57-EBC1A4C9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F7816E53-0707-475C-91EC-146342265A27}"/>
                  </a:ext>
                </a:extLst>
              </p:cNvPr>
              <p:cNvSpPr/>
              <p:nvPr/>
            </p:nvSpPr>
            <p:spPr>
              <a:xfrm>
                <a:off x="561004" y="430621"/>
                <a:ext cx="7291091" cy="576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400" dirty="0">
                    <a:solidFill>
                      <a:schemeClr val="accent2">
                        <a:lumMod val="75000"/>
                      </a:schemeClr>
                    </a:solidFill>
                  </a:rPr>
                  <a:t>Sledujeme závislost rychlosti vozidla nad povolenou rychlost</a:t>
                </a:r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sz="1400" dirty="0">
                    <a:solidFill>
                      <a:schemeClr val="accent2">
                        <a:lumMod val="75000"/>
                      </a:schemeClr>
                    </a:solidFill>
                  </a:rPr>
                  <a:t> na množství alkoholu v krvi řidiče</a:t>
                </a:r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sz="1400" dirty="0">
                    <a:solidFill>
                      <a:schemeClr val="accent2">
                        <a:lumMod val="75000"/>
                      </a:schemeClr>
                    </a:solidFill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3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3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cs-CZ" sz="13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ctrlPr>
                            <a:rPr lang="cs-CZ" sz="13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3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13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13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cs-CZ" sz="13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3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cs-CZ" sz="13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cs-CZ" sz="13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cs-CZ" sz="13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pro</m:t>
                      </m:r>
                      <m:r>
                        <m:rPr>
                          <m:nor/>
                        </m:rPr>
                        <a:rPr lang="cs-CZ" sz="13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cs-CZ" sz="13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13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∈(0; 40),</m:t>
                      </m:r>
                      <m:r>
                        <a:rPr lang="cs-CZ" sz="13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sz="13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∈(0;0,2)</m:t>
                      </m:r>
                    </m:oMath>
                  </m:oMathPara>
                </a14:m>
                <a:endParaRPr lang="en-US" sz="13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1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cs-CZ" sz="1400" dirty="0">
                    <a:solidFill>
                      <a:schemeClr val="accent2">
                        <a:lumMod val="75000"/>
                      </a:schemeClr>
                    </a:solidFill>
                  </a:rPr>
                  <a:t>Pravděpodobnost pod celou plochou musí být = 1</a:t>
                </a:r>
              </a:p>
              <a:p>
                <a:endParaRPr lang="cs-CZ" sz="1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nary>
                            <m:naryPr>
                              <m:ctrlPr>
                                <a:rPr lang="en-US" sz="13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sz="13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cs-CZ" sz="13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sup>
                            <m:e>
                              <m:nary>
                                <m:naryPr>
                                  <m:ctrlPr>
                                    <a:rPr lang="en-US" sz="13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cs-CZ" sz="13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cs-CZ" sz="13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0,2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130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3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sz="13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  <m:r>
                                    <a:rPr lang="cs-CZ" sz="13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  <m:r>
                                    <a:rPr lang="cs-CZ" sz="13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ⅆ</m:t>
                                  </m:r>
                                  <m:r>
                                    <a:rPr lang="cs-CZ" sz="13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cs-CZ" sz="13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ⅆ</m:t>
                                  </m:r>
                                  <m:r>
                                    <a:rPr lang="cs-CZ" sz="13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cs-CZ" sz="13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nary>
                                    <m:naryPr>
                                      <m:ctrlPr>
                                        <a:rPr lang="cs-CZ" sz="13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cs-CZ" sz="13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cs-CZ" sz="13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lang="cs-CZ" sz="1300" b="0" i="1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sz="1300" b="0" i="1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cs-CZ" sz="1300" b="0" i="1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16</m:t>
                                          </m:r>
                                        </m:den>
                                      </m:f>
                                      <m:r>
                                        <a:rPr lang="cs-CZ" sz="13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cs-CZ" sz="1300" b="0" i="1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cs-CZ" sz="1300" b="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lang="en-US" sz="1300" b="0" i="1" smtClean="0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cs-CZ" sz="1300" b="0" i="1" smtClean="0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300" b="0" i="1" smtClean="0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r>
                                                <a:rPr lang="en-US" sz="1300" b="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  <m:sub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0,2</m:t>
                          </m:r>
                        </m:sup>
                      </m:sSubSup>
                      <m:r>
                        <a:rPr lang="en-US" sz="13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  <m:e>
                          <m:f>
                            <m:fPr>
                              <m:ctrlPr>
                                <a:rPr lang="en-US" sz="13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3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800</m:t>
                              </m:r>
                            </m:den>
                          </m:f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13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1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cs-CZ" sz="1400" dirty="0">
                    <a:solidFill>
                      <a:schemeClr val="accent2">
                        <a:lumMod val="75000"/>
                      </a:schemeClr>
                    </a:solidFill>
                  </a:rPr>
                  <a:t>Marginální </a:t>
                </a:r>
                <a:r>
                  <a:rPr lang="cs-CZ" sz="1400" dirty="0" err="1">
                    <a:solidFill>
                      <a:schemeClr val="accent2">
                        <a:lumMod val="75000"/>
                      </a:schemeClr>
                    </a:solidFill>
                  </a:rPr>
                  <a:t>hp</a:t>
                </a:r>
                <a:endParaRPr lang="cs-CZ" sz="1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3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sz="13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cs-CZ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cs-CZ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0,2</m:t>
                          </m:r>
                        </m:sup>
                        <m:e>
                          <m:f>
                            <m:fPr>
                              <m:ctrlPr>
                                <a:rPr lang="cs-CZ" sz="13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3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13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  <m:r>
                            <a:rPr lang="cs-CZ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cs-CZ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cs-CZ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cs-CZ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13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sz="13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sz="13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3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sz="13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  <m:r>
                                    <a:rPr lang="cs-CZ" sz="13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f>
                                    <m:fPr>
                                      <m:ctrlPr>
                                        <a:rPr lang="cs-CZ" sz="13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300" b="0" i="1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1300" b="0" i="1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sz="1300" b="0" i="1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3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13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3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sup>
                          </m:sSubSup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3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3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800</m:t>
                              </m:r>
                            </m:den>
                          </m:f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13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3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sz="13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cs-CZ" sz="13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cs-CZ" sz="13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3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  <m:e>
                          <m:f>
                            <m:fPr>
                              <m:ctrlPr>
                                <a:rPr lang="cs-CZ" sz="13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3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13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  <m:r>
                            <a:rPr lang="cs-CZ" sz="13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cs-CZ" sz="13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cs-CZ" sz="13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cs-CZ" sz="13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13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sz="13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sz="13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3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sz="13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cs-CZ" sz="13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3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300" b="0" i="1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300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3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13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3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3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sup>
                          </m:sSubSup>
                          <m:r>
                            <a:rPr lang="en-US" sz="13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en-US" sz="13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cs-CZ" sz="1400" dirty="0">
                    <a:solidFill>
                      <a:schemeClr val="accent2">
                        <a:lumMod val="75000"/>
                      </a:schemeClr>
                    </a:solidFill>
                  </a:rPr>
                  <a:t>Podmíněná </a:t>
                </a:r>
                <a:r>
                  <a:rPr lang="cs-CZ" sz="1400" dirty="0" err="1">
                    <a:solidFill>
                      <a:schemeClr val="accent2">
                        <a:lumMod val="75000"/>
                      </a:schemeClr>
                    </a:solidFill>
                  </a:rPr>
                  <a:t>hp</a:t>
                </a:r>
                <a:endParaRPr lang="cs-CZ" sz="1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3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3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3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3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3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num>
                        <m:den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3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800</m:t>
                          </m:r>
                        </m:den>
                      </m:f>
                      <m:r>
                        <a:rPr lang="en-US" sz="13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3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3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sz="13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3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13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3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3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3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3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3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3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3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3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3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3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3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3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3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  <m:r>
                            <a:rPr lang="en-US" sz="13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num>
                        <m:den>
                          <m:f>
                            <m:fPr>
                              <m:ctrlPr>
                                <a:rPr lang="en-US" sz="13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3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800</m:t>
                              </m:r>
                            </m:den>
                          </m:f>
                          <m:r>
                            <a:rPr lang="en-US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3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sz="13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3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sz="1400" b="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cs-CZ" sz="1400" dirty="0">
                    <a:solidFill>
                      <a:schemeClr val="accent2">
                        <a:lumMod val="75000"/>
                      </a:schemeClr>
                    </a:solidFill>
                  </a:rPr>
                  <a:t>Jsou x a y nezávislé?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3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sz="13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cs-CZ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cs-CZ" sz="13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800</m:t>
                          </m:r>
                        </m:den>
                      </m:f>
                      <m:r>
                        <a:rPr lang="cs-CZ" sz="13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13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⋅50</m:t>
                      </m:r>
                      <m:r>
                        <a:rPr lang="cs-CZ" sz="13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sz="13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3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cs-CZ" sz="13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cs-CZ" sz="13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3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cs-CZ" sz="13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13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13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13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sz="13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F7816E53-0707-475C-91EC-146342265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04" y="430621"/>
                <a:ext cx="7291091" cy="5765553"/>
              </a:xfrm>
              <a:prstGeom prst="rect">
                <a:avLst/>
              </a:prstGeom>
              <a:blipFill>
                <a:blip r:embed="rId2"/>
                <a:stretch>
                  <a:fillRect l="-251" t="-2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469815E9-3E10-4160-82D3-50C49649A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97" y="3620252"/>
            <a:ext cx="3195294" cy="239647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10E9141-5930-4E5C-9E3B-0B40B3564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97" y="992577"/>
            <a:ext cx="3195293" cy="239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4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A6812-8A1B-4554-9D98-601E5213B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err="1"/>
              <a:t>Kovariance</a:t>
            </a:r>
            <a:endParaRPr lang="cs-CZ" cap="small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7DC6A4-878A-4F75-8864-93697FEA1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658839-7C57-4F00-809C-8A0FB076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Kovariance</a:t>
            </a:r>
            <a:r>
              <a:rPr lang="en-US" dirty="0"/>
              <a:t> </a:t>
            </a:r>
            <a:r>
              <a:rPr lang="cs-CZ" dirty="0"/>
              <a:t>1/1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5C31A2-5DE7-421E-BD8F-6980E371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57AA62B0-B377-477E-8A5B-12C08AD9A3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Charakteristika </a:t>
                </a:r>
                <a:r>
                  <a:rPr lang="en-US" dirty="0" err="1"/>
                  <a:t>dvou</a:t>
                </a:r>
                <a:r>
                  <a:rPr lang="en-US" dirty="0"/>
                  <a:t> n</a:t>
                </a:r>
                <a:r>
                  <a:rPr lang="cs-CZ" dirty="0" err="1"/>
                  <a:t>áhodných</a:t>
                </a:r>
                <a:r>
                  <a:rPr lang="cs-CZ" dirty="0"/>
                  <a:t> veličin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, která vypovídá o jejich vazbě / závislosti</a:t>
                </a:r>
              </a:p>
              <a:p>
                <a:pPr lvl="1"/>
                <a:r>
                  <a:rPr lang="cs-CZ" dirty="0"/>
                  <a:t>Lze určit závislost veličin</a:t>
                </a:r>
              </a:p>
              <a:p>
                <a:pPr lvl="1"/>
                <a:r>
                  <a:rPr lang="cs-CZ" dirty="0"/>
                  <a:t>Nelze určit míru závislosti veličin</a:t>
                </a:r>
                <a:endParaRPr lang="en-US" dirty="0"/>
              </a:p>
              <a:p>
                <a:pPr marL="0" indent="0">
                  <a:buNone/>
                </a:pPr>
                <a:r>
                  <a:rPr lang="cs-CZ" dirty="0" err="1"/>
                  <a:t>Kovarianční</a:t>
                </a:r>
                <a:r>
                  <a:rPr lang="cs-CZ" dirty="0"/>
                  <a:t> koeficient</a:t>
                </a:r>
                <a:endParaRPr lang="en-US" dirty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cs-CZ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)ⅆ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ⅆ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cs-CZ" sz="1700" dirty="0" err="1"/>
                  <a:t>Kovarianční</a:t>
                </a:r>
                <a:r>
                  <a:rPr lang="cs-CZ" sz="1700" dirty="0"/>
                  <a:t> matice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400" b="0" dirty="0"/>
                  <a:t>	</a:t>
                </a:r>
                <a14:m>
                  <m:oMath xmlns:m="http://schemas.openxmlformats.org/officeDocument/2006/math">
                    <m:r>
                      <a:rPr lang="cs-CZ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s-CZ" sz="1400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57AA62B0-B377-477E-8A5B-12C08AD9A3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4" b="-31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id="{F7F02BE8-388D-435D-8BC9-2FECFDFD12B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5938292"/>
                  </p:ext>
                </p:extLst>
              </p:nvPr>
            </p:nvGraphicFramePr>
            <p:xfrm>
              <a:off x="5090430" y="2471998"/>
              <a:ext cx="5503158" cy="32805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id="{F7F02BE8-388D-435D-8BC9-2FECFDFD12B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5938292"/>
                  </p:ext>
                </p:extLst>
              </p:nvPr>
            </p:nvGraphicFramePr>
            <p:xfrm>
              <a:off x="5090430" y="2471998"/>
              <a:ext cx="5503158" cy="32805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3727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0F6DB-E0DF-472D-8F27-C045A996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err="1"/>
              <a:t>Korelace</a:t>
            </a:r>
            <a:endParaRPr lang="cs-CZ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966243C-12F8-4A46-A8C9-DF093C8765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2" y="2108594"/>
                <a:ext cx="8732164" cy="364393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sz="1600" dirty="0"/>
                  <a:t>Korelace vyjadřuje </a:t>
                </a:r>
                <a:r>
                  <a:rPr lang="cs-CZ" sz="1600" b="1" dirty="0"/>
                  <a:t>míru</a:t>
                </a:r>
                <a:r>
                  <a:rPr lang="cs-CZ" sz="1600" dirty="0"/>
                  <a:t> závislosti mezi veličinami na intervalu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&lt;−1,1&gt;</m:t>
                    </m:r>
                  </m:oMath>
                </a14:m>
                <a:r>
                  <a:rPr lang="en-US" sz="1600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Korelační koeficient: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/>
                  <a:t>  absolutní korelace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⟨"/>
                        <m:endChr m:val="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0,8;1)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cs-CZ" dirty="0"/>
                  <a:t>velmi silná korelace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⟨"/>
                        <m:endChr m:val="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cs-CZ" dirty="0"/>
                  <a:t>silná korelace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∈⟨0,4;0,6)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střední korelace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∈⟨0,2;0,4)</m:t>
                    </m:r>
                  </m:oMath>
                </a14:m>
                <a:r>
                  <a:rPr lang="en-US" dirty="0"/>
                  <a:t> slab</a:t>
                </a:r>
                <a:r>
                  <a:rPr lang="cs-CZ" dirty="0"/>
                  <a:t>á korelace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0;0,2)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velmi slabá korelace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žádná korelace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966243C-12F8-4A46-A8C9-DF093C8765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2" y="2108594"/>
                <a:ext cx="8732164" cy="3643931"/>
              </a:xfrm>
              <a:blipFill>
                <a:blip r:embed="rId2"/>
                <a:stretch>
                  <a:fillRect l="-5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39AD01-8831-475A-97CE-CE300EDC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E2BCCB-4BE9-490E-B5EC-DDAA6BEA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Kore</a:t>
            </a:r>
            <a:r>
              <a:rPr lang="cs-CZ" dirty="0"/>
              <a:t>lační analýza 1/2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3109A0-5E1E-4C7C-B905-B787B8AD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Diagram 11">
                <a:extLst>
                  <a:ext uri="{FF2B5EF4-FFF2-40B4-BE49-F238E27FC236}">
                    <a16:creationId xmlns:a16="http://schemas.microsoft.com/office/drawing/2014/main" id="{1C0E3FCA-AF9B-48B1-B693-A3E90122485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00419944"/>
                  </p:ext>
                </p:extLst>
              </p:nvPr>
            </p:nvGraphicFramePr>
            <p:xfrm>
              <a:off x="4509412" y="2290295"/>
              <a:ext cx="6089759" cy="32805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12" name="Diagram 11">
                <a:extLst>
                  <a:ext uri="{FF2B5EF4-FFF2-40B4-BE49-F238E27FC236}">
                    <a16:creationId xmlns:a16="http://schemas.microsoft.com/office/drawing/2014/main" id="{1C0E3FCA-AF9B-48B1-B693-A3E90122485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00419944"/>
                  </p:ext>
                </p:extLst>
              </p:nvPr>
            </p:nvGraphicFramePr>
            <p:xfrm>
              <a:off x="4509412" y="2290295"/>
              <a:ext cx="6089759" cy="32805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1712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0BB8C87-E00D-4ACB-9C53-4916F07D2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3/3/2022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2F03C18-214F-4861-9645-52297854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Korelační analýza 2/2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BB25DA-942B-4F05-9236-DB597FDF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obsah 2">
                <a:extLst>
                  <a:ext uri="{FF2B5EF4-FFF2-40B4-BE49-F238E27FC236}">
                    <a16:creationId xmlns:a16="http://schemas.microsoft.com/office/drawing/2014/main" id="{AF15A50D-06C1-4936-AE3A-299D64FAC9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8475" y="703687"/>
                <a:ext cx="9581083" cy="496901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4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cs-CZ" sz="2400" dirty="0"/>
                  <a:t>Výpočet korelačního koeficientu</a:t>
                </a:r>
                <a:r>
                  <a:rPr lang="cs-CZ" sz="1400" dirty="0"/>
                  <a:t>:</a:t>
                </a:r>
              </a:p>
              <a:p>
                <a:pPr lvl="1">
                  <a:lnSpc>
                    <a:spcPct val="130000"/>
                  </a:lnSpc>
                </a:pPr>
                <a:r>
                  <a:rPr lang="cs-CZ" sz="1800" dirty="0" err="1"/>
                  <a:t>Pearsonův</a:t>
                </a:r>
                <a:r>
                  <a:rPr lang="cs-CZ" sz="1800" dirty="0"/>
                  <a:t> korelační koeficient</a:t>
                </a:r>
              </a:p>
              <a:p>
                <a:pPr lvl="2"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cs-CZ" sz="1600" dirty="0"/>
              </a:p>
              <a:p>
                <a:pPr lvl="2">
                  <a:lnSpc>
                    <a:spcPct val="130000"/>
                  </a:lnSpc>
                </a:pPr>
                <a:r>
                  <a:rPr lang="en-US" sz="1600" dirty="0"/>
                  <a:t>plat</a:t>
                </a:r>
                <a:r>
                  <a:rPr lang="cs-CZ" sz="1600" dirty="0"/>
                  <a:t>í pouze pro lineární závislost</a:t>
                </a:r>
              </a:p>
              <a:p>
                <a:pPr lvl="2">
                  <a:lnSpc>
                    <a:spcPct val="130000"/>
                  </a:lnSpc>
                </a:pPr>
                <a:r>
                  <a:rPr lang="cs-CZ" sz="1600" dirty="0"/>
                  <a:t>pracuje se skutečnou hodnotou</a:t>
                </a:r>
              </a:p>
              <a:p>
                <a:pPr lvl="2">
                  <a:lnSpc>
                    <a:spcPct val="130000"/>
                  </a:lnSpc>
                </a:pPr>
                <a:endParaRPr lang="cs-CZ" sz="1600" dirty="0"/>
              </a:p>
              <a:p>
                <a:pPr lvl="1">
                  <a:lnSpc>
                    <a:spcPct val="130000"/>
                  </a:lnSpc>
                </a:pPr>
                <a:r>
                  <a:rPr lang="cs-CZ" sz="1800" dirty="0" err="1"/>
                  <a:t>Spearmanův</a:t>
                </a:r>
                <a:r>
                  <a:rPr lang="cs-CZ" sz="1800" dirty="0"/>
                  <a:t> korelační koeficient</a:t>
                </a:r>
                <a:endParaRPr lang="en-US" sz="1800" dirty="0"/>
              </a:p>
              <a:p>
                <a:pPr lvl="2"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sz="1600" dirty="0"/>
              </a:p>
              <a:p>
                <a:pPr lvl="3">
                  <a:lnSpc>
                    <a:spcPct val="130000"/>
                  </a:lnSpc>
                </a:pPr>
                <a:r>
                  <a:rPr lang="en-US" sz="1400" dirty="0" err="1"/>
                  <a:t>kde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1400" dirty="0"/>
                  <a:t> je rozdíl mezi dvěma pořadími stejného pozorování</a:t>
                </a:r>
              </a:p>
              <a:p>
                <a:pPr lvl="2">
                  <a:lnSpc>
                    <a:spcPct val="130000"/>
                  </a:lnSpc>
                </a:pPr>
                <a:r>
                  <a:rPr lang="cs-CZ" sz="1600" dirty="0"/>
                  <a:t>platí pro lineární i nelineární závislost</a:t>
                </a:r>
              </a:p>
              <a:p>
                <a:pPr lvl="2">
                  <a:lnSpc>
                    <a:spcPct val="130000"/>
                  </a:lnSpc>
                </a:pPr>
                <a:r>
                  <a:rPr lang="cs-CZ" sz="1600" dirty="0"/>
                  <a:t>nepracuje s hodnotami, ale s pořadím</a:t>
                </a:r>
              </a:p>
            </p:txBody>
          </p:sp>
        </mc:Choice>
        <mc:Fallback xmlns="">
          <p:sp>
            <p:nvSpPr>
              <p:cNvPr id="5" name="Zástupný obsah 2">
                <a:extLst>
                  <a:ext uri="{FF2B5EF4-FFF2-40B4-BE49-F238E27FC236}">
                    <a16:creationId xmlns:a16="http://schemas.microsoft.com/office/drawing/2014/main" id="{AF15A50D-06C1-4936-AE3A-299D64FAC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75" y="703687"/>
                <a:ext cx="9581083" cy="4969013"/>
              </a:xfrm>
              <a:prstGeom prst="rect">
                <a:avLst/>
              </a:prstGeom>
              <a:blipFill>
                <a:blip r:embed="rId2"/>
                <a:stretch>
                  <a:fillRect l="-8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13B49E96-368E-4285-BEE7-FEE493EA1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54" y="3196696"/>
            <a:ext cx="3613075" cy="27098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4BA12B2-9193-45D8-AA94-7ACA72D9B00A}"/>
                  </a:ext>
                </a:extLst>
              </p:cNvPr>
              <p:cNvSpPr txBox="1"/>
              <p:nvPr/>
            </p:nvSpPr>
            <p:spPr>
              <a:xfrm>
                <a:off x="9030906" y="3577471"/>
                <a:ext cx="1028358" cy="447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=−0,738</m:t>
                      </m:r>
                    </m:oMath>
                  </m:oMathPara>
                </a14:m>
                <a:endParaRPr lang="en-US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=−0,927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F4BA12B2-9193-45D8-AA94-7ACA72D9B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906" y="3577471"/>
                <a:ext cx="1028358" cy="447495"/>
              </a:xfrm>
              <a:prstGeom prst="rect">
                <a:avLst/>
              </a:prstGeom>
              <a:blipFill>
                <a:blip r:embed="rId4"/>
                <a:stretch>
                  <a:fillRect l="-3550" r="-2959" b="-123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Obrázek 12">
            <a:extLst>
              <a:ext uri="{FF2B5EF4-FFF2-40B4-BE49-F238E27FC236}">
                <a16:creationId xmlns:a16="http://schemas.microsoft.com/office/drawing/2014/main" id="{D4F88A06-A640-4EBA-9D1A-EC9B0766B8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54" y="400061"/>
            <a:ext cx="3613075" cy="27098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FF0B128-4208-4943-B7C5-C4D7C59D5152}"/>
                  </a:ext>
                </a:extLst>
              </p:cNvPr>
              <p:cNvSpPr txBox="1"/>
              <p:nvPr/>
            </p:nvSpPr>
            <p:spPr>
              <a:xfrm>
                <a:off x="9030906" y="737805"/>
                <a:ext cx="1044517" cy="447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=−0,486</m:t>
                      </m:r>
                    </m:oMath>
                  </m:oMathPara>
                </a14:m>
                <a:endParaRPr lang="en-US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=−0,856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FF0B128-4208-4943-B7C5-C4D7C59D5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906" y="737805"/>
                <a:ext cx="1044517" cy="447495"/>
              </a:xfrm>
              <a:prstGeom prst="rect">
                <a:avLst/>
              </a:prstGeom>
              <a:blipFill>
                <a:blip r:embed="rId6"/>
                <a:stretch>
                  <a:fillRect l="-2907" r="-1744" b="-136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41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1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25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27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29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31">
            <a:extLst>
              <a:ext uri="{FF2B5EF4-FFF2-40B4-BE49-F238E27FC236}">
                <a16:creationId xmlns:a16="http://schemas.microsoft.com/office/drawing/2014/main" id="{0A609FA1-66A6-415B-92B9-358030A69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3">
            <a:extLst>
              <a:ext uri="{FF2B5EF4-FFF2-40B4-BE49-F238E27FC236}">
                <a16:creationId xmlns:a16="http://schemas.microsoft.com/office/drawing/2014/main" id="{C6AAC2E7-7798-447E-893B-FB7FF71F6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742831-8CCD-4489-8665-DAD116A33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5423"/>
            <a:ext cx="9550798" cy="1130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cap="small"/>
              <a:t>Kauzalita</a:t>
            </a:r>
          </a:p>
        </p:txBody>
      </p:sp>
      <p:sp useBgFill="1">
        <p:nvSpPr>
          <p:cNvPr id="55" name="Rectangle 35">
            <a:extLst>
              <a:ext uri="{FF2B5EF4-FFF2-40B4-BE49-F238E27FC236}">
                <a16:creationId xmlns:a16="http://schemas.microsoft.com/office/drawing/2014/main" id="{0623967C-1808-4084-BBDC-F4B54828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059" y="1905000"/>
            <a:ext cx="10367595" cy="41396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D8A61F6B-8F48-48A1-86A3-8672F699B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81" y="5348179"/>
            <a:ext cx="8794974" cy="5202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 err="1">
                <a:solidFill>
                  <a:srgbClr val="FF0000"/>
                </a:solidFill>
              </a:rPr>
              <a:t>Korelace</a:t>
            </a:r>
            <a:r>
              <a:rPr lang="en-US" sz="2000" dirty="0">
                <a:solidFill>
                  <a:srgbClr val="FF0000"/>
                </a:solidFill>
              </a:rPr>
              <a:t> ≠ </a:t>
            </a:r>
            <a:r>
              <a:rPr lang="en-US" sz="2000" dirty="0" err="1">
                <a:solidFill>
                  <a:srgbClr val="FF0000"/>
                </a:solidFill>
              </a:rPr>
              <a:t>kauzalita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271C4F2-DBD3-4BD1-A395-E12EF33CF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2083993"/>
            <a:ext cx="8525577" cy="3367602"/>
          </a:xfrm>
          <a:prstGeom prst="rect">
            <a:avLst/>
          </a:prstGeom>
        </p:spPr>
      </p:pic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346A2A3-097A-4519-AE2A-36BEC35AF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cs-CZ" b="1" kern="1200" cap="all" spc="3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Kauzalita </a:t>
            </a:r>
            <a:r>
              <a:rPr lang="en-US" b="1" kern="1200" cap="all" spc="3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1/1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58161B4-06DF-4CF7-97DF-126E09DA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2806E7A-BDD3-46A3-BEE2-EB821F9236B4}" type="datetime1">
              <a:rPr lang="en-US" smtClean="0"/>
              <a:pPr defTabSz="914400">
                <a:spcAft>
                  <a:spcPts val="600"/>
                </a:spcAft>
              </a:pPr>
              <a:t>3/3/2022</a:t>
            </a:fld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1A2F394-0211-4F74-8153-8424B1B3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1D2C36F-4504-47C0-B82F-A167342A2754}" type="slidenum">
              <a:rPr lang="en-US" smtClean="0"/>
              <a:pPr defTabSz="914400"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56" name="Rectangle 37">
            <a:extLst>
              <a:ext uri="{FF2B5EF4-FFF2-40B4-BE49-F238E27FC236}">
                <a16:creationId xmlns:a16="http://schemas.microsoft.com/office/drawing/2014/main" id="{4D71D159-A1DF-4F65-8788-481D96986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39">
            <a:extLst>
              <a:ext uri="{FF2B5EF4-FFF2-40B4-BE49-F238E27FC236}">
                <a16:creationId xmlns:a16="http://schemas.microsoft.com/office/drawing/2014/main" id="{29E95324-29FA-4B64-9A99-0F7037323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41">
            <a:extLst>
              <a:ext uri="{FF2B5EF4-FFF2-40B4-BE49-F238E27FC236}">
                <a16:creationId xmlns:a16="http://schemas.microsoft.com/office/drawing/2014/main" id="{957D6974-7D69-4C5A-9069-2C6D3351F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43">
            <a:extLst>
              <a:ext uri="{FF2B5EF4-FFF2-40B4-BE49-F238E27FC236}">
                <a16:creationId xmlns:a16="http://schemas.microsoft.com/office/drawing/2014/main" id="{66E5FCEE-5988-4D87-B294-5E39454ED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599952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Běžící tex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Vlastní 2">
      <a:majorFont>
        <a:latin typeface="Century Schoolbook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1458</Words>
  <Application>Microsoft Office PowerPoint</Application>
  <PresentationFormat>Širokoúhlá obrazovka</PresentationFormat>
  <Paragraphs>269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Cambria Math</vt:lpstr>
      <vt:lpstr>Century Schoolbook</vt:lpstr>
      <vt:lpstr>Times New Roman</vt:lpstr>
      <vt:lpstr>Univers Condensed</vt:lpstr>
      <vt:lpstr>MemoVTI</vt:lpstr>
      <vt:lpstr>Přednáška č. 4  Náhodné vektory a regresní analýza</vt:lpstr>
      <vt:lpstr>Náhodný vektor</vt:lpstr>
      <vt:lpstr>Prezentace aplikace PowerPoint</vt:lpstr>
      <vt:lpstr>Prezentace aplikace PowerPoint</vt:lpstr>
      <vt:lpstr>Prezentace aplikace PowerPoint</vt:lpstr>
      <vt:lpstr>Kovariance</vt:lpstr>
      <vt:lpstr>Korelace</vt:lpstr>
      <vt:lpstr>Prezentace aplikace PowerPoint</vt:lpstr>
      <vt:lpstr>Kauzalita</vt:lpstr>
      <vt:lpstr>Regresní analýza</vt:lpstr>
      <vt:lpstr>Prezentace aplikace PowerPoint</vt:lpstr>
      <vt:lpstr>Prezentace aplikace PowerPoint</vt:lpstr>
      <vt:lpstr>Lineární regrese</vt:lpstr>
      <vt:lpstr>Vícenásobná lineární regrese</vt:lpstr>
      <vt:lpstr>Polynomiální regrese</vt:lpstr>
      <vt:lpstr>Exponenciální regrese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Přednáška č. 4  Náhodné vektory a regresní analýza</dc:title>
  <dc:creator>Pecherkova, Pavla</dc:creator>
  <cp:lastModifiedBy>Pecherkova, Pavla</cp:lastModifiedBy>
  <cp:revision>2</cp:revision>
  <dcterms:created xsi:type="dcterms:W3CDTF">2021-03-06T13:15:07Z</dcterms:created>
  <dcterms:modified xsi:type="dcterms:W3CDTF">2022-03-03T15:27:51Z</dcterms:modified>
</cp:coreProperties>
</file>