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ata5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58" r:id="rId5"/>
    <p:sldId id="260" r:id="rId6"/>
    <p:sldId id="270" r:id="rId7"/>
    <p:sldId id="271" r:id="rId8"/>
    <p:sldId id="261" r:id="rId9"/>
    <p:sldId id="275" r:id="rId10"/>
    <p:sldId id="266" r:id="rId11"/>
    <p:sldId id="276" r:id="rId12"/>
    <p:sldId id="277" r:id="rId13"/>
    <p:sldId id="263" r:id="rId14"/>
    <p:sldId id="273" r:id="rId15"/>
    <p:sldId id="262" r:id="rId16"/>
    <p:sldId id="264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CC00"/>
    <a:srgbClr val="66CCFF"/>
    <a:srgbClr val="CCFFFF"/>
    <a:srgbClr val="66FFFF"/>
    <a:srgbClr val="FFFF99"/>
    <a:srgbClr val="99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709FF-87A9-4D08-AC44-E98395DACFA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cs-CZ"/>
        </a:p>
      </dgm:t>
    </dgm:pt>
    <dgm:pt modelId="{CF998676-41F5-4D42-823A-E8680F56E05B}">
      <dgm:prSet phldrT="[Tex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cs-CZ"/>
            <a:t>Testy nezávislosti</a:t>
          </a:r>
        </a:p>
      </dgm:t>
    </dgm:pt>
    <dgm:pt modelId="{EE5556B1-DAD2-41A8-B3A4-991B7D726C3D}" type="parTrans" cxnId="{6DFD87C6-FF89-49F9-8DA0-AFFC84748B09}">
      <dgm:prSet/>
      <dgm:spPr/>
      <dgm:t>
        <a:bodyPr/>
        <a:lstStyle/>
        <a:p>
          <a:endParaRPr lang="cs-CZ"/>
        </a:p>
      </dgm:t>
    </dgm:pt>
    <dgm:pt modelId="{F44624FA-8B51-4412-8606-AF9661540817}" type="sibTrans" cxnId="{6DFD87C6-FF89-49F9-8DA0-AFFC84748B09}">
      <dgm:prSet/>
      <dgm:spPr/>
      <dgm:t>
        <a:bodyPr/>
        <a:lstStyle/>
        <a:p>
          <a:endParaRPr lang="cs-CZ"/>
        </a:p>
      </dgm:t>
    </dgm:pt>
    <dgm:pt modelId="{E07F63F7-8303-4721-B70D-94C679336B93}">
      <dgm:prSet phldrT="[Text]"/>
      <dgm:spPr/>
      <dgm:t>
        <a:bodyPr/>
        <a:lstStyle/>
        <a:p>
          <a:r>
            <a:rPr lang="cs-CZ"/>
            <a:t>Pro spojité veličiny</a:t>
          </a:r>
        </a:p>
      </dgm:t>
    </dgm:pt>
    <dgm:pt modelId="{D346FF14-44A0-4349-BD67-BECCAD1632BF}" type="parTrans" cxnId="{5878AFEA-E1E3-4C89-B4C1-69E4A7AA4862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5EB3AD4F-F355-4E06-9263-3D3902353A23}" type="sibTrans" cxnId="{5878AFEA-E1E3-4C89-B4C1-69E4A7AA4862}">
      <dgm:prSet/>
      <dgm:spPr/>
      <dgm:t>
        <a:bodyPr/>
        <a:lstStyle/>
        <a:p>
          <a:endParaRPr lang="cs-CZ"/>
        </a:p>
      </dgm:t>
    </dgm:pt>
    <dgm:pt modelId="{CC62E0A1-CD0F-4E30-B302-D3D926937FB1}">
      <dgm:prSet phldrT="[Text]"/>
      <dgm:spPr/>
      <dgm:t>
        <a:bodyPr/>
        <a:lstStyle/>
        <a:p>
          <a:r>
            <a:rPr lang="cs-CZ"/>
            <a:t>Pro diskrétní veličiny</a:t>
          </a:r>
        </a:p>
      </dgm:t>
    </dgm:pt>
    <dgm:pt modelId="{78704997-6C4B-400C-A87D-602F67B3B4B3}" type="parTrans" cxnId="{1748D229-BC60-45CE-9055-108912612BEC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4684F255-0065-4FB5-BAEE-B45A40648C70}" type="sibTrans" cxnId="{1748D229-BC60-45CE-9055-108912612BEC}">
      <dgm:prSet/>
      <dgm:spPr/>
      <dgm:t>
        <a:bodyPr/>
        <a:lstStyle/>
        <a:p>
          <a:endParaRPr lang="cs-CZ"/>
        </a:p>
      </dgm:t>
    </dgm:pt>
    <dgm:pt modelId="{5D87B72B-A44A-425C-97F9-02FBAE0E2D2F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/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chemeClr val="tx1"/>
              </a:solidFill>
              <a:latin typeface="Univers Condensed"/>
              <a:ea typeface="+mn-ea"/>
              <a:cs typeface="+mn-cs"/>
            </a:rPr>
            <a:t>Chí-kvadrát test nezávislosti</a:t>
          </a:r>
        </a:p>
      </dgm:t>
    </dgm:pt>
    <dgm:pt modelId="{E2B07D3F-7DB1-425F-B119-23609B13EBC3}" type="parTrans" cxnId="{66832903-4069-4676-A66F-14C21F23CA8C}">
      <dgm:prSet/>
      <dgm:spPr/>
      <dgm:t>
        <a:bodyPr/>
        <a:lstStyle/>
        <a:p>
          <a:endParaRPr lang="cs-CZ"/>
        </a:p>
      </dgm:t>
    </dgm:pt>
    <dgm:pt modelId="{14F32C02-E0EC-4C5F-BD22-D038FFB3C437}" type="sibTrans" cxnId="{66832903-4069-4676-A66F-14C21F23CA8C}">
      <dgm:prSet/>
      <dgm:spPr/>
      <dgm:t>
        <a:bodyPr/>
        <a:lstStyle/>
        <a:p>
          <a:endParaRPr lang="cs-CZ"/>
        </a:p>
      </dgm:t>
    </dgm:pt>
    <dgm:pt modelId="{77FD2B6F-DC7B-4A13-9782-01D6B2EC0D2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err="1"/>
            <a:t>Gamma</a:t>
          </a:r>
          <a:r>
            <a:rPr lang="cs-CZ"/>
            <a:t> koeficient </a:t>
          </a:r>
        </a:p>
      </dgm:t>
    </dgm:pt>
    <dgm:pt modelId="{A2D06EFC-9DC0-40B6-B008-64E79BDB8575}" type="parTrans" cxnId="{EBF820D3-3772-4918-8C1A-869D6EF22342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DD9571DF-F383-4F83-B9DA-099ED255D628}" type="sibTrans" cxnId="{EBF820D3-3772-4918-8C1A-869D6EF22342}">
      <dgm:prSet/>
      <dgm:spPr/>
      <dgm:t>
        <a:bodyPr/>
        <a:lstStyle/>
        <a:p>
          <a:endParaRPr lang="cs-CZ"/>
        </a:p>
      </dgm:t>
    </dgm:pt>
    <dgm:pt modelId="{B45465B5-5882-45A3-AC93-088CE78B68EF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err="1"/>
            <a:t>Fisherův</a:t>
          </a:r>
          <a:r>
            <a:rPr lang="cs-CZ"/>
            <a:t> exaktní test</a:t>
          </a:r>
        </a:p>
      </dgm:t>
    </dgm:pt>
    <dgm:pt modelId="{3FA2937E-C7C1-4D04-8DAA-B2CA23B5857B}" type="parTrans" cxnId="{0FF118B1-3D0D-4DB4-B06F-3A97D6302AE6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F5263220-1703-4AEB-AFAB-6EEA2E6ECAC4}" type="sibTrans" cxnId="{0FF118B1-3D0D-4DB4-B06F-3A97D6302AE6}">
      <dgm:prSet/>
      <dgm:spPr/>
      <dgm:t>
        <a:bodyPr/>
        <a:lstStyle/>
        <a:p>
          <a:endParaRPr lang="cs-CZ"/>
        </a:p>
      </dgm:t>
    </dgm:pt>
    <dgm:pt modelId="{434DD43F-F243-476C-BF26-CA0E7925E570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err="1"/>
            <a:t>Pearsonův</a:t>
          </a:r>
          <a:r>
            <a:rPr lang="cs-CZ"/>
            <a:t> test korelačního koeficientu</a:t>
          </a:r>
        </a:p>
      </dgm:t>
    </dgm:pt>
    <dgm:pt modelId="{6FD586D0-6DF6-4AB6-8614-F454540B4D1F}" type="parTrans" cxnId="{76A0F9E8-C34F-4A05-AE60-64C3A4D400B9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891E56E8-2231-4B2E-97B5-F3B65EE443C2}" type="sibTrans" cxnId="{76A0F9E8-C34F-4A05-AE60-64C3A4D400B9}">
      <dgm:prSet/>
      <dgm:spPr/>
      <dgm:t>
        <a:bodyPr/>
        <a:lstStyle/>
        <a:p>
          <a:endParaRPr lang="cs-CZ"/>
        </a:p>
      </dgm:t>
    </dgm:pt>
    <dgm:pt modelId="{C403E4CD-DB65-4EF4-88EF-B1BFC3D26ADD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dirty="0" err="1"/>
            <a:t>Spearmanův</a:t>
          </a:r>
          <a:r>
            <a:rPr lang="cs-CZ" dirty="0"/>
            <a:t> test korelačního koeficientu</a:t>
          </a:r>
        </a:p>
      </dgm:t>
    </dgm:pt>
    <dgm:pt modelId="{538AA916-F5A7-433F-9FC9-AF823463989E}" type="parTrans" cxnId="{861A2BFC-4F08-4746-86CE-3E02BC818DAA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9F79FC19-F8AC-4101-9D58-0172E105E82D}" type="sibTrans" cxnId="{861A2BFC-4F08-4746-86CE-3E02BC818DAA}">
      <dgm:prSet/>
      <dgm:spPr/>
      <dgm:t>
        <a:bodyPr/>
        <a:lstStyle/>
        <a:p>
          <a:endParaRPr lang="cs-CZ"/>
        </a:p>
      </dgm:t>
    </dgm:pt>
    <dgm:pt modelId="{0F16431C-4BA4-4CEE-BE69-A52A95BB20BC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/>
            <a:t>Parametrický test</a:t>
          </a:r>
        </a:p>
      </dgm:t>
    </dgm:pt>
    <dgm:pt modelId="{13E7B01D-FE81-45B5-AEDD-18CE529844C2}" type="parTrans" cxnId="{1F644100-DAF2-4FC0-84E6-70FC3602BD29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80F143FE-FBF4-4858-BE95-507504378762}" type="sibTrans" cxnId="{1F644100-DAF2-4FC0-84E6-70FC3602BD29}">
      <dgm:prSet/>
      <dgm:spPr/>
      <dgm:t>
        <a:bodyPr/>
        <a:lstStyle/>
        <a:p>
          <a:endParaRPr lang="cs-CZ"/>
        </a:p>
      </dgm:t>
    </dgm:pt>
    <dgm:pt modelId="{3099C085-81AC-4535-8BB9-5668A72AAA4F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>
              <a:solidFill>
                <a:schemeClr val="bg1"/>
              </a:solidFill>
            </a:rPr>
            <a:t>Neparametrický test</a:t>
          </a:r>
        </a:p>
      </dgm:t>
    </dgm:pt>
    <dgm:pt modelId="{21990AC8-D6BF-4056-A475-A62DFBCEB99E}" type="parTrans" cxnId="{60CA2E9B-4507-4CE8-9C44-3510D649B13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58556298-D731-4D58-8207-A0BC0A130DAD}" type="sibTrans" cxnId="{60CA2E9B-4507-4CE8-9C44-3510D649B131}">
      <dgm:prSet/>
      <dgm:spPr/>
      <dgm:t>
        <a:bodyPr/>
        <a:lstStyle/>
        <a:p>
          <a:endParaRPr lang="cs-CZ"/>
        </a:p>
      </dgm:t>
    </dgm:pt>
    <dgm:pt modelId="{8A5870B1-549B-433F-A8D5-B2D84B79911D}" type="pres">
      <dgm:prSet presAssocID="{1DF709FF-87A9-4D08-AC44-E98395DACFA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1251C1-59C8-44F2-8B62-3D79F5516EB7}" type="pres">
      <dgm:prSet presAssocID="{CF998676-41F5-4D42-823A-E8680F56E05B}" presName="root1" presStyleCnt="0"/>
      <dgm:spPr/>
    </dgm:pt>
    <dgm:pt modelId="{0B7BDB99-E1E5-44A4-A029-770FD668B666}" type="pres">
      <dgm:prSet presAssocID="{CF998676-41F5-4D42-823A-E8680F56E05B}" presName="LevelOneTextNode" presStyleLbl="node0" presStyleIdx="0" presStyleCnt="1" custLinFactNeighborX="-2784" custLinFactNeighborY="7141">
        <dgm:presLayoutVars>
          <dgm:chPref val="3"/>
        </dgm:presLayoutVars>
      </dgm:prSet>
      <dgm:spPr/>
    </dgm:pt>
    <dgm:pt modelId="{D10B4FAA-DA90-441C-BB53-264768EE809B}" type="pres">
      <dgm:prSet presAssocID="{CF998676-41F5-4D42-823A-E8680F56E05B}" presName="level2hierChild" presStyleCnt="0"/>
      <dgm:spPr/>
    </dgm:pt>
    <dgm:pt modelId="{4B158095-92A5-4878-A851-46C83B26B846}" type="pres">
      <dgm:prSet presAssocID="{D346FF14-44A0-4349-BD67-BECCAD1632BF}" presName="conn2-1" presStyleLbl="parChTrans1D2" presStyleIdx="0" presStyleCnt="2"/>
      <dgm:spPr/>
    </dgm:pt>
    <dgm:pt modelId="{B0FB6559-085B-492B-B58C-4DFF0BE47576}" type="pres">
      <dgm:prSet presAssocID="{D346FF14-44A0-4349-BD67-BECCAD1632BF}" presName="connTx" presStyleLbl="parChTrans1D2" presStyleIdx="0" presStyleCnt="2"/>
      <dgm:spPr/>
    </dgm:pt>
    <dgm:pt modelId="{87DE5D2D-FA33-4C22-A967-604AE31112C9}" type="pres">
      <dgm:prSet presAssocID="{E07F63F7-8303-4721-B70D-94C679336B93}" presName="root2" presStyleCnt="0"/>
      <dgm:spPr/>
    </dgm:pt>
    <dgm:pt modelId="{99E09948-EB86-4453-90DE-C605E716AA61}" type="pres">
      <dgm:prSet presAssocID="{E07F63F7-8303-4721-B70D-94C679336B93}" presName="LevelTwoTextNode" presStyleLbl="node2" presStyleIdx="0" presStyleCnt="2">
        <dgm:presLayoutVars>
          <dgm:chPref val="3"/>
        </dgm:presLayoutVars>
      </dgm:prSet>
      <dgm:spPr/>
    </dgm:pt>
    <dgm:pt modelId="{9436A3B3-863A-4095-8BF8-E0B0705529A7}" type="pres">
      <dgm:prSet presAssocID="{E07F63F7-8303-4721-B70D-94C679336B93}" presName="level3hierChild" presStyleCnt="0"/>
      <dgm:spPr/>
    </dgm:pt>
    <dgm:pt modelId="{DC06FDB6-3F83-4C41-8A50-511FB9E0659D}" type="pres">
      <dgm:prSet presAssocID="{13E7B01D-FE81-45B5-AEDD-18CE529844C2}" presName="conn2-1" presStyleLbl="parChTrans1D3" presStyleIdx="0" presStyleCnt="5"/>
      <dgm:spPr/>
    </dgm:pt>
    <dgm:pt modelId="{BD1947A3-C944-48BB-A445-6DBCD86D4282}" type="pres">
      <dgm:prSet presAssocID="{13E7B01D-FE81-45B5-AEDD-18CE529844C2}" presName="connTx" presStyleLbl="parChTrans1D3" presStyleIdx="0" presStyleCnt="5"/>
      <dgm:spPr/>
    </dgm:pt>
    <dgm:pt modelId="{8222EE11-98B1-431D-A4A0-98F6E83EA1C2}" type="pres">
      <dgm:prSet presAssocID="{0F16431C-4BA4-4CEE-BE69-A52A95BB20BC}" presName="root2" presStyleCnt="0"/>
      <dgm:spPr/>
    </dgm:pt>
    <dgm:pt modelId="{63CB2B2E-7388-4FBB-B28D-9A6E07F811F6}" type="pres">
      <dgm:prSet presAssocID="{0F16431C-4BA4-4CEE-BE69-A52A95BB20BC}" presName="LevelTwoTextNode" presStyleLbl="node3" presStyleIdx="0" presStyleCnt="5">
        <dgm:presLayoutVars>
          <dgm:chPref val="3"/>
        </dgm:presLayoutVars>
      </dgm:prSet>
      <dgm:spPr/>
    </dgm:pt>
    <dgm:pt modelId="{6D35BE6A-A53A-4C37-ABDB-97F1477472D6}" type="pres">
      <dgm:prSet presAssocID="{0F16431C-4BA4-4CEE-BE69-A52A95BB20BC}" presName="level3hierChild" presStyleCnt="0"/>
      <dgm:spPr/>
    </dgm:pt>
    <dgm:pt modelId="{8800FCEA-2D9A-490D-A5C6-107460D9CFE4}" type="pres">
      <dgm:prSet presAssocID="{6FD586D0-6DF6-4AB6-8614-F454540B4D1F}" presName="conn2-1" presStyleLbl="parChTrans1D4" presStyleIdx="0" presStyleCnt="2"/>
      <dgm:spPr/>
    </dgm:pt>
    <dgm:pt modelId="{990DC9C0-1F07-403A-93FC-7BEF34620A3A}" type="pres">
      <dgm:prSet presAssocID="{6FD586D0-6DF6-4AB6-8614-F454540B4D1F}" presName="connTx" presStyleLbl="parChTrans1D4" presStyleIdx="0" presStyleCnt="2"/>
      <dgm:spPr/>
    </dgm:pt>
    <dgm:pt modelId="{AC990EF5-C23C-4A49-9456-AC9EB8B8300A}" type="pres">
      <dgm:prSet presAssocID="{434DD43F-F243-476C-BF26-CA0E7925E570}" presName="root2" presStyleCnt="0"/>
      <dgm:spPr/>
    </dgm:pt>
    <dgm:pt modelId="{03B3AE93-68CB-4292-9717-87117BD1328F}" type="pres">
      <dgm:prSet presAssocID="{434DD43F-F243-476C-BF26-CA0E7925E570}" presName="LevelTwoTextNode" presStyleLbl="node4" presStyleIdx="0" presStyleCnt="2">
        <dgm:presLayoutVars>
          <dgm:chPref val="3"/>
        </dgm:presLayoutVars>
      </dgm:prSet>
      <dgm:spPr/>
    </dgm:pt>
    <dgm:pt modelId="{D14C8D9A-81A7-4AF2-A23F-3694D09D5B47}" type="pres">
      <dgm:prSet presAssocID="{434DD43F-F243-476C-BF26-CA0E7925E570}" presName="level3hierChild" presStyleCnt="0"/>
      <dgm:spPr/>
    </dgm:pt>
    <dgm:pt modelId="{13D37588-5CD1-46F9-9D0B-60B8866D539F}" type="pres">
      <dgm:prSet presAssocID="{21990AC8-D6BF-4056-A475-A62DFBCEB99E}" presName="conn2-1" presStyleLbl="parChTrans1D3" presStyleIdx="1" presStyleCnt="5"/>
      <dgm:spPr/>
    </dgm:pt>
    <dgm:pt modelId="{E8B7D278-A1A9-4716-89FF-33C2B4AB8487}" type="pres">
      <dgm:prSet presAssocID="{21990AC8-D6BF-4056-A475-A62DFBCEB99E}" presName="connTx" presStyleLbl="parChTrans1D3" presStyleIdx="1" presStyleCnt="5"/>
      <dgm:spPr/>
    </dgm:pt>
    <dgm:pt modelId="{02470C7A-E2F6-4906-9EB1-24157CDE9E42}" type="pres">
      <dgm:prSet presAssocID="{3099C085-81AC-4535-8BB9-5668A72AAA4F}" presName="root2" presStyleCnt="0"/>
      <dgm:spPr/>
    </dgm:pt>
    <dgm:pt modelId="{1A3A5267-5D2A-4F5B-B7C7-3CC1950E4803}" type="pres">
      <dgm:prSet presAssocID="{3099C085-81AC-4535-8BB9-5668A72AAA4F}" presName="LevelTwoTextNode" presStyleLbl="node3" presStyleIdx="1" presStyleCnt="5">
        <dgm:presLayoutVars>
          <dgm:chPref val="3"/>
        </dgm:presLayoutVars>
      </dgm:prSet>
      <dgm:spPr/>
    </dgm:pt>
    <dgm:pt modelId="{1CD9E4FA-2839-4138-A660-1C2C373E7BFE}" type="pres">
      <dgm:prSet presAssocID="{3099C085-81AC-4535-8BB9-5668A72AAA4F}" presName="level3hierChild" presStyleCnt="0"/>
      <dgm:spPr/>
    </dgm:pt>
    <dgm:pt modelId="{D2487CD5-EACD-4CBC-BF07-87372F99CD41}" type="pres">
      <dgm:prSet presAssocID="{538AA916-F5A7-433F-9FC9-AF823463989E}" presName="conn2-1" presStyleLbl="parChTrans1D4" presStyleIdx="1" presStyleCnt="2"/>
      <dgm:spPr/>
    </dgm:pt>
    <dgm:pt modelId="{EFAC65AF-CED5-44EE-BDFD-E0E07475DF92}" type="pres">
      <dgm:prSet presAssocID="{538AA916-F5A7-433F-9FC9-AF823463989E}" presName="connTx" presStyleLbl="parChTrans1D4" presStyleIdx="1" presStyleCnt="2"/>
      <dgm:spPr/>
    </dgm:pt>
    <dgm:pt modelId="{6FC9F933-E8AE-4F13-BB52-669B5069D41D}" type="pres">
      <dgm:prSet presAssocID="{C403E4CD-DB65-4EF4-88EF-B1BFC3D26ADD}" presName="root2" presStyleCnt="0"/>
      <dgm:spPr/>
    </dgm:pt>
    <dgm:pt modelId="{40F329F0-2B4A-4D0E-8AB6-43C74EA5BC0A}" type="pres">
      <dgm:prSet presAssocID="{C403E4CD-DB65-4EF4-88EF-B1BFC3D26ADD}" presName="LevelTwoTextNode" presStyleLbl="node4" presStyleIdx="1" presStyleCnt="2">
        <dgm:presLayoutVars>
          <dgm:chPref val="3"/>
        </dgm:presLayoutVars>
      </dgm:prSet>
      <dgm:spPr/>
    </dgm:pt>
    <dgm:pt modelId="{DF9F6426-629B-4CDB-9F04-02285AA146FD}" type="pres">
      <dgm:prSet presAssocID="{C403E4CD-DB65-4EF4-88EF-B1BFC3D26ADD}" presName="level3hierChild" presStyleCnt="0"/>
      <dgm:spPr/>
    </dgm:pt>
    <dgm:pt modelId="{652B8944-DEBB-444E-B1B2-B1BFE740AE03}" type="pres">
      <dgm:prSet presAssocID="{78704997-6C4B-400C-A87D-602F67B3B4B3}" presName="conn2-1" presStyleLbl="parChTrans1D2" presStyleIdx="1" presStyleCnt="2"/>
      <dgm:spPr/>
    </dgm:pt>
    <dgm:pt modelId="{F5C6CF24-E0F2-4787-B389-B4EF76FEF0FD}" type="pres">
      <dgm:prSet presAssocID="{78704997-6C4B-400C-A87D-602F67B3B4B3}" presName="connTx" presStyleLbl="parChTrans1D2" presStyleIdx="1" presStyleCnt="2"/>
      <dgm:spPr/>
    </dgm:pt>
    <dgm:pt modelId="{774FB8E6-1685-4090-82FB-30D61BAFC834}" type="pres">
      <dgm:prSet presAssocID="{CC62E0A1-CD0F-4E30-B302-D3D926937FB1}" presName="root2" presStyleCnt="0"/>
      <dgm:spPr/>
    </dgm:pt>
    <dgm:pt modelId="{898390C7-7F00-4E14-ABD4-0EA3116723F7}" type="pres">
      <dgm:prSet presAssocID="{CC62E0A1-CD0F-4E30-B302-D3D926937FB1}" presName="LevelTwoTextNode" presStyleLbl="node2" presStyleIdx="1" presStyleCnt="2">
        <dgm:presLayoutVars>
          <dgm:chPref val="3"/>
        </dgm:presLayoutVars>
      </dgm:prSet>
      <dgm:spPr/>
    </dgm:pt>
    <dgm:pt modelId="{656ABCC7-7821-46D5-85C6-B4574FCA96FC}" type="pres">
      <dgm:prSet presAssocID="{CC62E0A1-CD0F-4E30-B302-D3D926937FB1}" presName="level3hierChild" presStyleCnt="0"/>
      <dgm:spPr/>
    </dgm:pt>
    <dgm:pt modelId="{01C23D0A-C829-4E6B-A5FB-38CFB5AE2A7D}" type="pres">
      <dgm:prSet presAssocID="{3FA2937E-C7C1-4D04-8DAA-B2CA23B5857B}" presName="conn2-1" presStyleLbl="parChTrans1D3" presStyleIdx="2" presStyleCnt="5"/>
      <dgm:spPr/>
    </dgm:pt>
    <dgm:pt modelId="{272A2460-F85A-41EE-B661-A132CEEAE25A}" type="pres">
      <dgm:prSet presAssocID="{3FA2937E-C7C1-4D04-8DAA-B2CA23B5857B}" presName="connTx" presStyleLbl="parChTrans1D3" presStyleIdx="2" presStyleCnt="5"/>
      <dgm:spPr/>
    </dgm:pt>
    <dgm:pt modelId="{3FF4DC0A-CED9-4462-9D52-1B9C39BE0719}" type="pres">
      <dgm:prSet presAssocID="{B45465B5-5882-45A3-AC93-088CE78B68EF}" presName="root2" presStyleCnt="0"/>
      <dgm:spPr/>
    </dgm:pt>
    <dgm:pt modelId="{5192F8A9-4DDE-4953-9FA9-89C6D3D5AA8B}" type="pres">
      <dgm:prSet presAssocID="{B45465B5-5882-45A3-AC93-088CE78B68EF}" presName="LevelTwoTextNode" presStyleLbl="node3" presStyleIdx="2" presStyleCnt="5">
        <dgm:presLayoutVars>
          <dgm:chPref val="3"/>
        </dgm:presLayoutVars>
      </dgm:prSet>
      <dgm:spPr/>
    </dgm:pt>
    <dgm:pt modelId="{2B821E34-2D5E-4C1D-8D77-306C85D5179A}" type="pres">
      <dgm:prSet presAssocID="{B45465B5-5882-45A3-AC93-088CE78B68EF}" presName="level3hierChild" presStyleCnt="0"/>
      <dgm:spPr/>
    </dgm:pt>
    <dgm:pt modelId="{468A55D9-94E8-4E71-9E1C-69548344666B}" type="pres">
      <dgm:prSet presAssocID="{E2B07D3F-7DB1-425F-B119-23609B13EBC3}" presName="conn2-1" presStyleLbl="parChTrans1D3" presStyleIdx="3" presStyleCnt="5"/>
      <dgm:spPr/>
    </dgm:pt>
    <dgm:pt modelId="{F5916B9F-F1F0-4D47-88D6-2D674E36D81F}" type="pres">
      <dgm:prSet presAssocID="{E2B07D3F-7DB1-425F-B119-23609B13EBC3}" presName="connTx" presStyleLbl="parChTrans1D3" presStyleIdx="3" presStyleCnt="5"/>
      <dgm:spPr/>
    </dgm:pt>
    <dgm:pt modelId="{C9AC02DD-896D-465F-AF9A-45D4A2389D6A}" type="pres">
      <dgm:prSet presAssocID="{5D87B72B-A44A-425C-97F9-02FBAE0E2D2F}" presName="root2" presStyleCnt="0"/>
      <dgm:spPr/>
    </dgm:pt>
    <dgm:pt modelId="{9D92F83E-3DD4-4591-89C2-91BDBDDC041F}" type="pres">
      <dgm:prSet presAssocID="{5D87B72B-A44A-425C-97F9-02FBAE0E2D2F}" presName="LevelTwoTextNode" presStyleLbl="node3" presStyleIdx="3" presStyleCnt="5">
        <dgm:presLayoutVars>
          <dgm:chPref val="3"/>
        </dgm:presLayoutVars>
      </dgm:prSet>
      <dgm:spPr>
        <a:xfrm>
          <a:off x="4261714" y="2318501"/>
          <a:ext cx="2027472" cy="618131"/>
        </a:xfrm>
        <a:prstGeom prst="rect">
          <a:avLst/>
        </a:prstGeom>
      </dgm:spPr>
    </dgm:pt>
    <dgm:pt modelId="{028293C1-906F-4EDD-B77E-A400396CA0A4}" type="pres">
      <dgm:prSet presAssocID="{5D87B72B-A44A-425C-97F9-02FBAE0E2D2F}" presName="level3hierChild" presStyleCnt="0"/>
      <dgm:spPr/>
    </dgm:pt>
    <dgm:pt modelId="{8B7EF9C0-34F8-4A7E-AF0E-4E3D5B34A8BB}" type="pres">
      <dgm:prSet presAssocID="{A2D06EFC-9DC0-40B6-B008-64E79BDB8575}" presName="conn2-1" presStyleLbl="parChTrans1D3" presStyleIdx="4" presStyleCnt="5"/>
      <dgm:spPr/>
    </dgm:pt>
    <dgm:pt modelId="{17093FC6-7426-4C71-BFAF-BECF49AA551B}" type="pres">
      <dgm:prSet presAssocID="{A2D06EFC-9DC0-40B6-B008-64E79BDB8575}" presName="connTx" presStyleLbl="parChTrans1D3" presStyleIdx="4" presStyleCnt="5"/>
      <dgm:spPr/>
    </dgm:pt>
    <dgm:pt modelId="{2E703E7C-3292-4F2B-8EA0-93303E4ED7C0}" type="pres">
      <dgm:prSet presAssocID="{77FD2B6F-DC7B-4A13-9782-01D6B2EC0D23}" presName="root2" presStyleCnt="0"/>
      <dgm:spPr/>
    </dgm:pt>
    <dgm:pt modelId="{2ADB1CF0-8F28-4F45-9DC2-9A39FC2A7E1E}" type="pres">
      <dgm:prSet presAssocID="{77FD2B6F-DC7B-4A13-9782-01D6B2EC0D23}" presName="LevelTwoTextNode" presStyleLbl="node3" presStyleIdx="4" presStyleCnt="5">
        <dgm:presLayoutVars>
          <dgm:chPref val="3"/>
        </dgm:presLayoutVars>
      </dgm:prSet>
      <dgm:spPr/>
    </dgm:pt>
    <dgm:pt modelId="{871F014E-1CB7-46FC-81B4-F55C1672599F}" type="pres">
      <dgm:prSet presAssocID="{77FD2B6F-DC7B-4A13-9782-01D6B2EC0D23}" presName="level3hierChild" presStyleCnt="0"/>
      <dgm:spPr/>
    </dgm:pt>
  </dgm:ptLst>
  <dgm:cxnLst>
    <dgm:cxn modelId="{1F644100-DAF2-4FC0-84E6-70FC3602BD29}" srcId="{E07F63F7-8303-4721-B70D-94C679336B93}" destId="{0F16431C-4BA4-4CEE-BE69-A52A95BB20BC}" srcOrd="0" destOrd="0" parTransId="{13E7B01D-FE81-45B5-AEDD-18CE529844C2}" sibTransId="{80F143FE-FBF4-4858-BE95-507504378762}"/>
    <dgm:cxn modelId="{66832903-4069-4676-A66F-14C21F23CA8C}" srcId="{CC62E0A1-CD0F-4E30-B302-D3D926937FB1}" destId="{5D87B72B-A44A-425C-97F9-02FBAE0E2D2F}" srcOrd="1" destOrd="0" parTransId="{E2B07D3F-7DB1-425F-B119-23609B13EBC3}" sibTransId="{14F32C02-E0EC-4C5F-BD22-D038FFB3C437}"/>
    <dgm:cxn modelId="{7643CB04-3200-4A9C-AD23-32505AAFF981}" type="presOf" srcId="{E2B07D3F-7DB1-425F-B119-23609B13EBC3}" destId="{F5916B9F-F1F0-4D47-88D6-2D674E36D81F}" srcOrd="1" destOrd="0" presId="urn:microsoft.com/office/officeart/2008/layout/HorizontalMultiLevelHierarchy"/>
    <dgm:cxn modelId="{7C612216-8F02-4796-A5AC-CB7B02F3713F}" type="presOf" srcId="{5D87B72B-A44A-425C-97F9-02FBAE0E2D2F}" destId="{9D92F83E-3DD4-4591-89C2-91BDBDDC041F}" srcOrd="0" destOrd="0" presId="urn:microsoft.com/office/officeart/2008/layout/HorizontalMultiLevelHierarchy"/>
    <dgm:cxn modelId="{980BE222-6558-4812-BB0E-B4EB114A117B}" type="presOf" srcId="{A2D06EFC-9DC0-40B6-B008-64E79BDB8575}" destId="{17093FC6-7426-4C71-BFAF-BECF49AA551B}" srcOrd="1" destOrd="0" presId="urn:microsoft.com/office/officeart/2008/layout/HorizontalMultiLevelHierarchy"/>
    <dgm:cxn modelId="{1748D229-BC60-45CE-9055-108912612BEC}" srcId="{CF998676-41F5-4D42-823A-E8680F56E05B}" destId="{CC62E0A1-CD0F-4E30-B302-D3D926937FB1}" srcOrd="1" destOrd="0" parTransId="{78704997-6C4B-400C-A87D-602F67B3B4B3}" sibTransId="{4684F255-0065-4FB5-BAEE-B45A40648C70}"/>
    <dgm:cxn modelId="{A63D252E-7EA6-48DF-8D63-19E9F53432E9}" type="presOf" srcId="{1DF709FF-87A9-4D08-AC44-E98395DACFAE}" destId="{8A5870B1-549B-433F-A8D5-B2D84B79911D}" srcOrd="0" destOrd="0" presId="urn:microsoft.com/office/officeart/2008/layout/HorizontalMultiLevelHierarchy"/>
    <dgm:cxn modelId="{BB0CCC2E-4DFD-40DF-B61F-9C7992733783}" type="presOf" srcId="{78704997-6C4B-400C-A87D-602F67B3B4B3}" destId="{652B8944-DEBB-444E-B1B2-B1BFE740AE03}" srcOrd="0" destOrd="0" presId="urn:microsoft.com/office/officeart/2008/layout/HorizontalMultiLevelHierarchy"/>
    <dgm:cxn modelId="{1A1DF336-78BB-4219-8EB0-868C3EE73B25}" type="presOf" srcId="{13E7B01D-FE81-45B5-AEDD-18CE529844C2}" destId="{BD1947A3-C944-48BB-A445-6DBCD86D4282}" srcOrd="1" destOrd="0" presId="urn:microsoft.com/office/officeart/2008/layout/HorizontalMultiLevelHierarchy"/>
    <dgm:cxn modelId="{3AF9443C-A0DF-4429-9DD7-6AA41BCCCBD1}" type="presOf" srcId="{3FA2937E-C7C1-4D04-8DAA-B2CA23B5857B}" destId="{01C23D0A-C829-4E6B-A5FB-38CFB5AE2A7D}" srcOrd="0" destOrd="0" presId="urn:microsoft.com/office/officeart/2008/layout/HorizontalMultiLevelHierarchy"/>
    <dgm:cxn modelId="{39C6BB5C-9AA5-4B38-8B66-FF33FC240BC9}" type="presOf" srcId="{538AA916-F5A7-433F-9FC9-AF823463989E}" destId="{EFAC65AF-CED5-44EE-BDFD-E0E07475DF92}" srcOrd="1" destOrd="0" presId="urn:microsoft.com/office/officeart/2008/layout/HorizontalMultiLevelHierarchy"/>
    <dgm:cxn modelId="{7A59335F-6C7A-4FEC-83AF-60959DCDD503}" type="presOf" srcId="{D346FF14-44A0-4349-BD67-BECCAD1632BF}" destId="{4B158095-92A5-4878-A851-46C83B26B846}" srcOrd="0" destOrd="0" presId="urn:microsoft.com/office/officeart/2008/layout/HorizontalMultiLevelHierarchy"/>
    <dgm:cxn modelId="{CD57F560-305C-4BC7-8AE4-A223BA6AE4C4}" type="presOf" srcId="{78704997-6C4B-400C-A87D-602F67B3B4B3}" destId="{F5C6CF24-E0F2-4787-B389-B4EF76FEF0FD}" srcOrd="1" destOrd="0" presId="urn:microsoft.com/office/officeart/2008/layout/HorizontalMultiLevelHierarchy"/>
    <dgm:cxn modelId="{8D31E541-772C-42ED-AD9F-3409114D85DA}" type="presOf" srcId="{D346FF14-44A0-4349-BD67-BECCAD1632BF}" destId="{B0FB6559-085B-492B-B58C-4DFF0BE47576}" srcOrd="1" destOrd="0" presId="urn:microsoft.com/office/officeart/2008/layout/HorizontalMultiLevelHierarchy"/>
    <dgm:cxn modelId="{AAE08C66-602D-427C-B50C-BEB628FCFBE2}" type="presOf" srcId="{6FD586D0-6DF6-4AB6-8614-F454540B4D1F}" destId="{8800FCEA-2D9A-490D-A5C6-107460D9CFE4}" srcOrd="0" destOrd="0" presId="urn:microsoft.com/office/officeart/2008/layout/HorizontalMultiLevelHierarchy"/>
    <dgm:cxn modelId="{EE23AC47-DE43-4C75-B874-A84EB95944E1}" type="presOf" srcId="{E2B07D3F-7DB1-425F-B119-23609B13EBC3}" destId="{468A55D9-94E8-4E71-9E1C-69548344666B}" srcOrd="0" destOrd="0" presId="urn:microsoft.com/office/officeart/2008/layout/HorizontalMultiLevelHierarchy"/>
    <dgm:cxn modelId="{F16F6E69-A838-49E6-BCE5-B7C83737C0B5}" type="presOf" srcId="{3FA2937E-C7C1-4D04-8DAA-B2CA23B5857B}" destId="{272A2460-F85A-41EE-B661-A132CEEAE25A}" srcOrd="1" destOrd="0" presId="urn:microsoft.com/office/officeart/2008/layout/HorizontalMultiLevelHierarchy"/>
    <dgm:cxn modelId="{7420B753-C825-418C-A7B8-A9B8E8AF4963}" type="presOf" srcId="{13E7B01D-FE81-45B5-AEDD-18CE529844C2}" destId="{DC06FDB6-3F83-4C41-8A50-511FB9E0659D}" srcOrd="0" destOrd="0" presId="urn:microsoft.com/office/officeart/2008/layout/HorizontalMultiLevelHierarchy"/>
    <dgm:cxn modelId="{33EF4D83-C239-4033-875B-23F42B9A4904}" type="presOf" srcId="{C403E4CD-DB65-4EF4-88EF-B1BFC3D26ADD}" destId="{40F329F0-2B4A-4D0E-8AB6-43C74EA5BC0A}" srcOrd="0" destOrd="0" presId="urn:microsoft.com/office/officeart/2008/layout/HorizontalMultiLevelHierarchy"/>
    <dgm:cxn modelId="{0AADA09A-775F-471F-9584-5E555059CF26}" type="presOf" srcId="{B45465B5-5882-45A3-AC93-088CE78B68EF}" destId="{5192F8A9-4DDE-4953-9FA9-89C6D3D5AA8B}" srcOrd="0" destOrd="0" presId="urn:microsoft.com/office/officeart/2008/layout/HorizontalMultiLevelHierarchy"/>
    <dgm:cxn modelId="{60CA2E9B-4507-4CE8-9C44-3510D649B131}" srcId="{E07F63F7-8303-4721-B70D-94C679336B93}" destId="{3099C085-81AC-4535-8BB9-5668A72AAA4F}" srcOrd="1" destOrd="0" parTransId="{21990AC8-D6BF-4056-A475-A62DFBCEB99E}" sibTransId="{58556298-D731-4D58-8207-A0BC0A130DAD}"/>
    <dgm:cxn modelId="{C7ACCCA2-F11B-4F85-879F-85D1974629CD}" type="presOf" srcId="{A2D06EFC-9DC0-40B6-B008-64E79BDB8575}" destId="{8B7EF9C0-34F8-4A7E-AF0E-4E3D5B34A8BB}" srcOrd="0" destOrd="0" presId="urn:microsoft.com/office/officeart/2008/layout/HorizontalMultiLevelHierarchy"/>
    <dgm:cxn modelId="{62C081A5-92BA-411C-A463-3E32965BF411}" type="presOf" srcId="{434DD43F-F243-476C-BF26-CA0E7925E570}" destId="{03B3AE93-68CB-4292-9717-87117BD1328F}" srcOrd="0" destOrd="0" presId="urn:microsoft.com/office/officeart/2008/layout/HorizontalMultiLevelHierarchy"/>
    <dgm:cxn modelId="{CE2DEBB0-719B-4F6C-B25B-2F6F6518EBF4}" type="presOf" srcId="{6FD586D0-6DF6-4AB6-8614-F454540B4D1F}" destId="{990DC9C0-1F07-403A-93FC-7BEF34620A3A}" srcOrd="1" destOrd="0" presId="urn:microsoft.com/office/officeart/2008/layout/HorizontalMultiLevelHierarchy"/>
    <dgm:cxn modelId="{0FF118B1-3D0D-4DB4-B06F-3A97D6302AE6}" srcId="{CC62E0A1-CD0F-4E30-B302-D3D926937FB1}" destId="{B45465B5-5882-45A3-AC93-088CE78B68EF}" srcOrd="0" destOrd="0" parTransId="{3FA2937E-C7C1-4D04-8DAA-B2CA23B5857B}" sibTransId="{F5263220-1703-4AEB-AFAB-6EEA2E6ECAC4}"/>
    <dgm:cxn modelId="{B09DB6B1-DD27-4C47-BC35-96C5A2E337D7}" type="presOf" srcId="{CC62E0A1-CD0F-4E30-B302-D3D926937FB1}" destId="{898390C7-7F00-4E14-ABD4-0EA3116723F7}" srcOrd="0" destOrd="0" presId="urn:microsoft.com/office/officeart/2008/layout/HorizontalMultiLevelHierarchy"/>
    <dgm:cxn modelId="{8E28B4B4-53C1-49E3-A478-5650D6BADF96}" type="presOf" srcId="{3099C085-81AC-4535-8BB9-5668A72AAA4F}" destId="{1A3A5267-5D2A-4F5B-B7C7-3CC1950E4803}" srcOrd="0" destOrd="0" presId="urn:microsoft.com/office/officeart/2008/layout/HorizontalMultiLevelHierarchy"/>
    <dgm:cxn modelId="{6DFD87C6-FF89-49F9-8DA0-AFFC84748B09}" srcId="{1DF709FF-87A9-4D08-AC44-E98395DACFAE}" destId="{CF998676-41F5-4D42-823A-E8680F56E05B}" srcOrd="0" destOrd="0" parTransId="{EE5556B1-DAD2-41A8-B3A4-991B7D726C3D}" sibTransId="{F44624FA-8B51-4412-8606-AF9661540817}"/>
    <dgm:cxn modelId="{36B704CF-8302-433F-8BA5-0341E15694E6}" type="presOf" srcId="{77FD2B6F-DC7B-4A13-9782-01D6B2EC0D23}" destId="{2ADB1CF0-8F28-4F45-9DC2-9A39FC2A7E1E}" srcOrd="0" destOrd="0" presId="urn:microsoft.com/office/officeart/2008/layout/HorizontalMultiLevelHierarchy"/>
    <dgm:cxn modelId="{EBF820D3-3772-4918-8C1A-869D6EF22342}" srcId="{CC62E0A1-CD0F-4E30-B302-D3D926937FB1}" destId="{77FD2B6F-DC7B-4A13-9782-01D6B2EC0D23}" srcOrd="2" destOrd="0" parTransId="{A2D06EFC-9DC0-40B6-B008-64E79BDB8575}" sibTransId="{DD9571DF-F383-4F83-B9DA-099ED255D628}"/>
    <dgm:cxn modelId="{193093DC-3D78-4AF6-A431-A21D59BC143C}" type="presOf" srcId="{0F16431C-4BA4-4CEE-BE69-A52A95BB20BC}" destId="{63CB2B2E-7388-4FBB-B28D-9A6E07F811F6}" srcOrd="0" destOrd="0" presId="urn:microsoft.com/office/officeart/2008/layout/HorizontalMultiLevelHierarchy"/>
    <dgm:cxn modelId="{C1750CDF-5113-4B8A-99A2-652D4E40C7D3}" type="presOf" srcId="{538AA916-F5A7-433F-9FC9-AF823463989E}" destId="{D2487CD5-EACD-4CBC-BF07-87372F99CD41}" srcOrd="0" destOrd="0" presId="urn:microsoft.com/office/officeart/2008/layout/HorizontalMultiLevelHierarchy"/>
    <dgm:cxn modelId="{795524E1-A9A6-4EBD-AB83-083E3A57FF76}" type="presOf" srcId="{CF998676-41F5-4D42-823A-E8680F56E05B}" destId="{0B7BDB99-E1E5-44A4-A029-770FD668B666}" srcOrd="0" destOrd="0" presId="urn:microsoft.com/office/officeart/2008/layout/HorizontalMultiLevelHierarchy"/>
    <dgm:cxn modelId="{76A0F9E8-C34F-4A05-AE60-64C3A4D400B9}" srcId="{0F16431C-4BA4-4CEE-BE69-A52A95BB20BC}" destId="{434DD43F-F243-476C-BF26-CA0E7925E570}" srcOrd="0" destOrd="0" parTransId="{6FD586D0-6DF6-4AB6-8614-F454540B4D1F}" sibTransId="{891E56E8-2231-4B2E-97B5-F3B65EE443C2}"/>
    <dgm:cxn modelId="{5878AFEA-E1E3-4C89-B4C1-69E4A7AA4862}" srcId="{CF998676-41F5-4D42-823A-E8680F56E05B}" destId="{E07F63F7-8303-4721-B70D-94C679336B93}" srcOrd="0" destOrd="0" parTransId="{D346FF14-44A0-4349-BD67-BECCAD1632BF}" sibTransId="{5EB3AD4F-F355-4E06-9263-3D3902353A23}"/>
    <dgm:cxn modelId="{0641E2F8-8E3F-47A2-AC07-080180DB968E}" type="presOf" srcId="{E07F63F7-8303-4721-B70D-94C679336B93}" destId="{99E09948-EB86-4453-90DE-C605E716AA61}" srcOrd="0" destOrd="0" presId="urn:microsoft.com/office/officeart/2008/layout/HorizontalMultiLevelHierarchy"/>
    <dgm:cxn modelId="{4F978EF9-22DE-4939-8E09-E5774CB21AC1}" type="presOf" srcId="{21990AC8-D6BF-4056-A475-A62DFBCEB99E}" destId="{E8B7D278-A1A9-4716-89FF-33C2B4AB8487}" srcOrd="1" destOrd="0" presId="urn:microsoft.com/office/officeart/2008/layout/HorizontalMultiLevelHierarchy"/>
    <dgm:cxn modelId="{861A2BFC-4F08-4746-86CE-3E02BC818DAA}" srcId="{3099C085-81AC-4535-8BB9-5668A72AAA4F}" destId="{C403E4CD-DB65-4EF4-88EF-B1BFC3D26ADD}" srcOrd="0" destOrd="0" parTransId="{538AA916-F5A7-433F-9FC9-AF823463989E}" sibTransId="{9F79FC19-F8AC-4101-9D58-0172E105E82D}"/>
    <dgm:cxn modelId="{A1D5BDFE-1E88-4C29-938A-39A775D97F8A}" type="presOf" srcId="{21990AC8-D6BF-4056-A475-A62DFBCEB99E}" destId="{13D37588-5CD1-46F9-9D0B-60B8866D539F}" srcOrd="0" destOrd="0" presId="urn:microsoft.com/office/officeart/2008/layout/HorizontalMultiLevelHierarchy"/>
    <dgm:cxn modelId="{73AEAB32-017F-4E2D-917A-34456AB130D9}" type="presParOf" srcId="{8A5870B1-549B-433F-A8D5-B2D84B79911D}" destId="{221251C1-59C8-44F2-8B62-3D79F5516EB7}" srcOrd="0" destOrd="0" presId="urn:microsoft.com/office/officeart/2008/layout/HorizontalMultiLevelHierarchy"/>
    <dgm:cxn modelId="{11D15358-22CC-4811-B9B0-4DA905D147C2}" type="presParOf" srcId="{221251C1-59C8-44F2-8B62-3D79F5516EB7}" destId="{0B7BDB99-E1E5-44A4-A029-770FD668B666}" srcOrd="0" destOrd="0" presId="urn:microsoft.com/office/officeart/2008/layout/HorizontalMultiLevelHierarchy"/>
    <dgm:cxn modelId="{3C7E372D-83FB-4B12-878D-AE755BB70823}" type="presParOf" srcId="{221251C1-59C8-44F2-8B62-3D79F5516EB7}" destId="{D10B4FAA-DA90-441C-BB53-264768EE809B}" srcOrd="1" destOrd="0" presId="urn:microsoft.com/office/officeart/2008/layout/HorizontalMultiLevelHierarchy"/>
    <dgm:cxn modelId="{5633DD34-A624-4989-AC32-6FB33BD1E752}" type="presParOf" srcId="{D10B4FAA-DA90-441C-BB53-264768EE809B}" destId="{4B158095-92A5-4878-A851-46C83B26B846}" srcOrd="0" destOrd="0" presId="urn:microsoft.com/office/officeart/2008/layout/HorizontalMultiLevelHierarchy"/>
    <dgm:cxn modelId="{0E5A93A8-6C57-44DA-ABE2-71495D0821EE}" type="presParOf" srcId="{4B158095-92A5-4878-A851-46C83B26B846}" destId="{B0FB6559-085B-492B-B58C-4DFF0BE47576}" srcOrd="0" destOrd="0" presId="urn:microsoft.com/office/officeart/2008/layout/HorizontalMultiLevelHierarchy"/>
    <dgm:cxn modelId="{A9D74866-FE42-4F5E-91A9-4270CB06EE8A}" type="presParOf" srcId="{D10B4FAA-DA90-441C-BB53-264768EE809B}" destId="{87DE5D2D-FA33-4C22-A967-604AE31112C9}" srcOrd="1" destOrd="0" presId="urn:microsoft.com/office/officeart/2008/layout/HorizontalMultiLevelHierarchy"/>
    <dgm:cxn modelId="{F62E69BC-0215-4CE1-81CF-5443D038B7CC}" type="presParOf" srcId="{87DE5D2D-FA33-4C22-A967-604AE31112C9}" destId="{99E09948-EB86-4453-90DE-C605E716AA61}" srcOrd="0" destOrd="0" presId="urn:microsoft.com/office/officeart/2008/layout/HorizontalMultiLevelHierarchy"/>
    <dgm:cxn modelId="{9AEFA973-ED6D-4F8F-82CC-CBEAFD5D8416}" type="presParOf" srcId="{87DE5D2D-FA33-4C22-A967-604AE31112C9}" destId="{9436A3B3-863A-4095-8BF8-E0B0705529A7}" srcOrd="1" destOrd="0" presId="urn:microsoft.com/office/officeart/2008/layout/HorizontalMultiLevelHierarchy"/>
    <dgm:cxn modelId="{52D53349-EC23-46EC-BFE5-0C783DAFB6F5}" type="presParOf" srcId="{9436A3B3-863A-4095-8BF8-E0B0705529A7}" destId="{DC06FDB6-3F83-4C41-8A50-511FB9E0659D}" srcOrd="0" destOrd="0" presId="urn:microsoft.com/office/officeart/2008/layout/HorizontalMultiLevelHierarchy"/>
    <dgm:cxn modelId="{14B6BE2A-4A01-4DEE-866D-11937568E8AE}" type="presParOf" srcId="{DC06FDB6-3F83-4C41-8A50-511FB9E0659D}" destId="{BD1947A3-C944-48BB-A445-6DBCD86D4282}" srcOrd="0" destOrd="0" presId="urn:microsoft.com/office/officeart/2008/layout/HorizontalMultiLevelHierarchy"/>
    <dgm:cxn modelId="{38DD55D5-8B77-4D7F-AB30-80384DA89358}" type="presParOf" srcId="{9436A3B3-863A-4095-8BF8-E0B0705529A7}" destId="{8222EE11-98B1-431D-A4A0-98F6E83EA1C2}" srcOrd="1" destOrd="0" presId="urn:microsoft.com/office/officeart/2008/layout/HorizontalMultiLevelHierarchy"/>
    <dgm:cxn modelId="{A3DEE4B5-0533-4D98-85C3-A2246ABA8FFD}" type="presParOf" srcId="{8222EE11-98B1-431D-A4A0-98F6E83EA1C2}" destId="{63CB2B2E-7388-4FBB-B28D-9A6E07F811F6}" srcOrd="0" destOrd="0" presId="urn:microsoft.com/office/officeart/2008/layout/HorizontalMultiLevelHierarchy"/>
    <dgm:cxn modelId="{6C99B808-02C1-4DA5-9004-CC7EB5149FC6}" type="presParOf" srcId="{8222EE11-98B1-431D-A4A0-98F6E83EA1C2}" destId="{6D35BE6A-A53A-4C37-ABDB-97F1477472D6}" srcOrd="1" destOrd="0" presId="urn:microsoft.com/office/officeart/2008/layout/HorizontalMultiLevelHierarchy"/>
    <dgm:cxn modelId="{79EDFCD0-BA34-4B92-BCD8-AC7D9D17B014}" type="presParOf" srcId="{6D35BE6A-A53A-4C37-ABDB-97F1477472D6}" destId="{8800FCEA-2D9A-490D-A5C6-107460D9CFE4}" srcOrd="0" destOrd="0" presId="urn:microsoft.com/office/officeart/2008/layout/HorizontalMultiLevelHierarchy"/>
    <dgm:cxn modelId="{8E2CD7C1-EAC4-43E4-B95B-4B336172B34E}" type="presParOf" srcId="{8800FCEA-2D9A-490D-A5C6-107460D9CFE4}" destId="{990DC9C0-1F07-403A-93FC-7BEF34620A3A}" srcOrd="0" destOrd="0" presId="urn:microsoft.com/office/officeart/2008/layout/HorizontalMultiLevelHierarchy"/>
    <dgm:cxn modelId="{BC2813E7-206E-4D08-A707-A7D713D6371B}" type="presParOf" srcId="{6D35BE6A-A53A-4C37-ABDB-97F1477472D6}" destId="{AC990EF5-C23C-4A49-9456-AC9EB8B8300A}" srcOrd="1" destOrd="0" presId="urn:microsoft.com/office/officeart/2008/layout/HorizontalMultiLevelHierarchy"/>
    <dgm:cxn modelId="{254FDFFE-B33B-438B-878D-86298A6A249E}" type="presParOf" srcId="{AC990EF5-C23C-4A49-9456-AC9EB8B8300A}" destId="{03B3AE93-68CB-4292-9717-87117BD1328F}" srcOrd="0" destOrd="0" presId="urn:microsoft.com/office/officeart/2008/layout/HorizontalMultiLevelHierarchy"/>
    <dgm:cxn modelId="{F2150BBD-C863-474E-88D5-47383AD412FC}" type="presParOf" srcId="{AC990EF5-C23C-4A49-9456-AC9EB8B8300A}" destId="{D14C8D9A-81A7-4AF2-A23F-3694D09D5B47}" srcOrd="1" destOrd="0" presId="urn:microsoft.com/office/officeart/2008/layout/HorizontalMultiLevelHierarchy"/>
    <dgm:cxn modelId="{2ACB8CF6-E969-45F2-B8A2-D239CBF74FEB}" type="presParOf" srcId="{9436A3B3-863A-4095-8BF8-E0B0705529A7}" destId="{13D37588-5CD1-46F9-9D0B-60B8866D539F}" srcOrd="2" destOrd="0" presId="urn:microsoft.com/office/officeart/2008/layout/HorizontalMultiLevelHierarchy"/>
    <dgm:cxn modelId="{C487797C-5B8B-46D8-98BC-8C46F5182AB8}" type="presParOf" srcId="{13D37588-5CD1-46F9-9D0B-60B8866D539F}" destId="{E8B7D278-A1A9-4716-89FF-33C2B4AB8487}" srcOrd="0" destOrd="0" presId="urn:microsoft.com/office/officeart/2008/layout/HorizontalMultiLevelHierarchy"/>
    <dgm:cxn modelId="{CD346FF4-A3CE-4CDB-8074-0DAC758CB053}" type="presParOf" srcId="{9436A3B3-863A-4095-8BF8-E0B0705529A7}" destId="{02470C7A-E2F6-4906-9EB1-24157CDE9E42}" srcOrd="3" destOrd="0" presId="urn:microsoft.com/office/officeart/2008/layout/HorizontalMultiLevelHierarchy"/>
    <dgm:cxn modelId="{E2858773-B502-4573-97CD-52D160A21B73}" type="presParOf" srcId="{02470C7A-E2F6-4906-9EB1-24157CDE9E42}" destId="{1A3A5267-5D2A-4F5B-B7C7-3CC1950E4803}" srcOrd="0" destOrd="0" presId="urn:microsoft.com/office/officeart/2008/layout/HorizontalMultiLevelHierarchy"/>
    <dgm:cxn modelId="{2C696ED0-F165-4345-A8EC-C2BF6EBA0C43}" type="presParOf" srcId="{02470C7A-E2F6-4906-9EB1-24157CDE9E42}" destId="{1CD9E4FA-2839-4138-A660-1C2C373E7BFE}" srcOrd="1" destOrd="0" presId="urn:microsoft.com/office/officeart/2008/layout/HorizontalMultiLevelHierarchy"/>
    <dgm:cxn modelId="{B699F1B3-2C9D-4AF6-A51C-ACA903FC6724}" type="presParOf" srcId="{1CD9E4FA-2839-4138-A660-1C2C373E7BFE}" destId="{D2487CD5-EACD-4CBC-BF07-87372F99CD41}" srcOrd="0" destOrd="0" presId="urn:microsoft.com/office/officeart/2008/layout/HorizontalMultiLevelHierarchy"/>
    <dgm:cxn modelId="{16FF04EE-5D89-46E1-A4CA-985A5303A636}" type="presParOf" srcId="{D2487CD5-EACD-4CBC-BF07-87372F99CD41}" destId="{EFAC65AF-CED5-44EE-BDFD-E0E07475DF92}" srcOrd="0" destOrd="0" presId="urn:microsoft.com/office/officeart/2008/layout/HorizontalMultiLevelHierarchy"/>
    <dgm:cxn modelId="{84AF7C44-CF56-4E28-8E33-DEB545AA8D3C}" type="presParOf" srcId="{1CD9E4FA-2839-4138-A660-1C2C373E7BFE}" destId="{6FC9F933-E8AE-4F13-BB52-669B5069D41D}" srcOrd="1" destOrd="0" presId="urn:microsoft.com/office/officeart/2008/layout/HorizontalMultiLevelHierarchy"/>
    <dgm:cxn modelId="{0FE2F363-0BD2-44F7-8455-BC1A72B46BD4}" type="presParOf" srcId="{6FC9F933-E8AE-4F13-BB52-669B5069D41D}" destId="{40F329F0-2B4A-4D0E-8AB6-43C74EA5BC0A}" srcOrd="0" destOrd="0" presId="urn:microsoft.com/office/officeart/2008/layout/HorizontalMultiLevelHierarchy"/>
    <dgm:cxn modelId="{2587A672-E2D3-458D-8B38-1816DC43D529}" type="presParOf" srcId="{6FC9F933-E8AE-4F13-BB52-669B5069D41D}" destId="{DF9F6426-629B-4CDB-9F04-02285AA146FD}" srcOrd="1" destOrd="0" presId="urn:microsoft.com/office/officeart/2008/layout/HorizontalMultiLevelHierarchy"/>
    <dgm:cxn modelId="{0411582C-1CA7-42EB-B88E-8D797A47AA29}" type="presParOf" srcId="{D10B4FAA-DA90-441C-BB53-264768EE809B}" destId="{652B8944-DEBB-444E-B1B2-B1BFE740AE03}" srcOrd="2" destOrd="0" presId="urn:microsoft.com/office/officeart/2008/layout/HorizontalMultiLevelHierarchy"/>
    <dgm:cxn modelId="{F80D6A6B-9579-43D6-A25B-0996C0E12E4A}" type="presParOf" srcId="{652B8944-DEBB-444E-B1B2-B1BFE740AE03}" destId="{F5C6CF24-E0F2-4787-B389-B4EF76FEF0FD}" srcOrd="0" destOrd="0" presId="urn:microsoft.com/office/officeart/2008/layout/HorizontalMultiLevelHierarchy"/>
    <dgm:cxn modelId="{1F5AC000-7BFB-44DB-BBBF-20643613D5B0}" type="presParOf" srcId="{D10B4FAA-DA90-441C-BB53-264768EE809B}" destId="{774FB8E6-1685-4090-82FB-30D61BAFC834}" srcOrd="3" destOrd="0" presId="urn:microsoft.com/office/officeart/2008/layout/HorizontalMultiLevelHierarchy"/>
    <dgm:cxn modelId="{7B359CEA-6559-4486-94CB-449D14514050}" type="presParOf" srcId="{774FB8E6-1685-4090-82FB-30D61BAFC834}" destId="{898390C7-7F00-4E14-ABD4-0EA3116723F7}" srcOrd="0" destOrd="0" presId="urn:microsoft.com/office/officeart/2008/layout/HorizontalMultiLevelHierarchy"/>
    <dgm:cxn modelId="{A311C097-725D-4A39-9200-846FD2D625CA}" type="presParOf" srcId="{774FB8E6-1685-4090-82FB-30D61BAFC834}" destId="{656ABCC7-7821-46D5-85C6-B4574FCA96FC}" srcOrd="1" destOrd="0" presId="urn:microsoft.com/office/officeart/2008/layout/HorizontalMultiLevelHierarchy"/>
    <dgm:cxn modelId="{67A3BAD9-5C1A-4ECC-A258-317831A41BE9}" type="presParOf" srcId="{656ABCC7-7821-46D5-85C6-B4574FCA96FC}" destId="{01C23D0A-C829-4E6B-A5FB-38CFB5AE2A7D}" srcOrd="0" destOrd="0" presId="urn:microsoft.com/office/officeart/2008/layout/HorizontalMultiLevelHierarchy"/>
    <dgm:cxn modelId="{0672B19E-CE6A-4058-A857-575E3A2C8CF5}" type="presParOf" srcId="{01C23D0A-C829-4E6B-A5FB-38CFB5AE2A7D}" destId="{272A2460-F85A-41EE-B661-A132CEEAE25A}" srcOrd="0" destOrd="0" presId="urn:microsoft.com/office/officeart/2008/layout/HorizontalMultiLevelHierarchy"/>
    <dgm:cxn modelId="{283FDDBF-8515-45B0-B356-849B932B1401}" type="presParOf" srcId="{656ABCC7-7821-46D5-85C6-B4574FCA96FC}" destId="{3FF4DC0A-CED9-4462-9D52-1B9C39BE0719}" srcOrd="1" destOrd="0" presId="urn:microsoft.com/office/officeart/2008/layout/HorizontalMultiLevelHierarchy"/>
    <dgm:cxn modelId="{A241628F-BACB-49CF-806C-65171237F3EE}" type="presParOf" srcId="{3FF4DC0A-CED9-4462-9D52-1B9C39BE0719}" destId="{5192F8A9-4DDE-4953-9FA9-89C6D3D5AA8B}" srcOrd="0" destOrd="0" presId="urn:microsoft.com/office/officeart/2008/layout/HorizontalMultiLevelHierarchy"/>
    <dgm:cxn modelId="{67081AB0-2802-48C6-8C90-3B82A4597EF9}" type="presParOf" srcId="{3FF4DC0A-CED9-4462-9D52-1B9C39BE0719}" destId="{2B821E34-2D5E-4C1D-8D77-306C85D5179A}" srcOrd="1" destOrd="0" presId="urn:microsoft.com/office/officeart/2008/layout/HorizontalMultiLevelHierarchy"/>
    <dgm:cxn modelId="{21E1C5EA-C2C7-4192-8975-D9CAC1DEBF89}" type="presParOf" srcId="{656ABCC7-7821-46D5-85C6-B4574FCA96FC}" destId="{468A55D9-94E8-4E71-9E1C-69548344666B}" srcOrd="2" destOrd="0" presId="urn:microsoft.com/office/officeart/2008/layout/HorizontalMultiLevelHierarchy"/>
    <dgm:cxn modelId="{EBDAD293-E8CE-4E9A-9624-DBD80543605B}" type="presParOf" srcId="{468A55D9-94E8-4E71-9E1C-69548344666B}" destId="{F5916B9F-F1F0-4D47-88D6-2D674E36D81F}" srcOrd="0" destOrd="0" presId="urn:microsoft.com/office/officeart/2008/layout/HorizontalMultiLevelHierarchy"/>
    <dgm:cxn modelId="{D5532A14-9549-4B20-B8D4-9804E76DE825}" type="presParOf" srcId="{656ABCC7-7821-46D5-85C6-B4574FCA96FC}" destId="{C9AC02DD-896D-465F-AF9A-45D4A2389D6A}" srcOrd="3" destOrd="0" presId="urn:microsoft.com/office/officeart/2008/layout/HorizontalMultiLevelHierarchy"/>
    <dgm:cxn modelId="{F5338237-CCED-422C-A433-7E7CB3667977}" type="presParOf" srcId="{C9AC02DD-896D-465F-AF9A-45D4A2389D6A}" destId="{9D92F83E-3DD4-4591-89C2-91BDBDDC041F}" srcOrd="0" destOrd="0" presId="urn:microsoft.com/office/officeart/2008/layout/HorizontalMultiLevelHierarchy"/>
    <dgm:cxn modelId="{B5EB149F-A236-4904-9152-8B17F7D4110B}" type="presParOf" srcId="{C9AC02DD-896D-465F-AF9A-45D4A2389D6A}" destId="{028293C1-906F-4EDD-B77E-A400396CA0A4}" srcOrd="1" destOrd="0" presId="urn:microsoft.com/office/officeart/2008/layout/HorizontalMultiLevelHierarchy"/>
    <dgm:cxn modelId="{7F71D142-BE12-4DBB-9804-F178DDA817D6}" type="presParOf" srcId="{656ABCC7-7821-46D5-85C6-B4574FCA96FC}" destId="{8B7EF9C0-34F8-4A7E-AF0E-4E3D5B34A8BB}" srcOrd="4" destOrd="0" presId="urn:microsoft.com/office/officeart/2008/layout/HorizontalMultiLevelHierarchy"/>
    <dgm:cxn modelId="{49CE5CA0-4104-46F8-8480-C897284ADAFA}" type="presParOf" srcId="{8B7EF9C0-34F8-4A7E-AF0E-4E3D5B34A8BB}" destId="{17093FC6-7426-4C71-BFAF-BECF49AA551B}" srcOrd="0" destOrd="0" presId="urn:microsoft.com/office/officeart/2008/layout/HorizontalMultiLevelHierarchy"/>
    <dgm:cxn modelId="{F863A703-495D-4238-B417-9A16B8F30E71}" type="presParOf" srcId="{656ABCC7-7821-46D5-85C6-B4574FCA96FC}" destId="{2E703E7C-3292-4F2B-8EA0-93303E4ED7C0}" srcOrd="5" destOrd="0" presId="urn:microsoft.com/office/officeart/2008/layout/HorizontalMultiLevelHierarchy"/>
    <dgm:cxn modelId="{5012561B-C252-45EE-A6BF-8120825C1A8B}" type="presParOf" srcId="{2E703E7C-3292-4F2B-8EA0-93303E4ED7C0}" destId="{2ADB1CF0-8F28-4F45-9DC2-9A39FC2A7E1E}" srcOrd="0" destOrd="0" presId="urn:microsoft.com/office/officeart/2008/layout/HorizontalMultiLevelHierarchy"/>
    <dgm:cxn modelId="{AD7EF64B-DD62-4176-AD8B-97E60364E368}" type="presParOf" srcId="{2E703E7C-3292-4F2B-8EA0-93303E4ED7C0}" destId="{871F014E-1CB7-46FC-81B4-F55C167259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29DE6C-363D-420D-B42E-3FBDBBC46603}" type="doc">
      <dgm:prSet loTypeId="urn:microsoft.com/office/officeart/2005/8/layout/hierarchy4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40C23BB7-1CC8-4A71-B757-705AE2136B5B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/>
            <a:t>Kore</a:t>
          </a:r>
          <a:r>
            <a:rPr lang="cs-CZ"/>
            <a:t>lační koeficient</a:t>
          </a:r>
        </a:p>
      </dgm:t>
    </dgm:pt>
    <dgm:pt modelId="{6FC14E4E-0B03-4424-BEE0-B0448D31E50B}" type="parTrans" cxnId="{170A8146-59B4-43F2-B5B6-DA57244918D3}">
      <dgm:prSet/>
      <dgm:spPr/>
      <dgm:t>
        <a:bodyPr/>
        <a:lstStyle/>
        <a:p>
          <a:endParaRPr lang="cs-CZ"/>
        </a:p>
      </dgm:t>
    </dgm:pt>
    <dgm:pt modelId="{21AF3CF7-0393-4C5C-B4BA-7F5B8E8A579C}" type="sibTrans" cxnId="{170A8146-59B4-43F2-B5B6-DA57244918D3}">
      <dgm:prSet/>
      <dgm:spPr/>
      <dgm:t>
        <a:bodyPr/>
        <a:lstStyle/>
        <a:p>
          <a:endParaRPr lang="cs-CZ"/>
        </a:p>
      </dgm:t>
    </dgm:pt>
    <dgm:pt modelId="{2A4A11F6-18A9-40C8-8E60-BB56850ED59D}" type="asst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cs-CZ"/>
            <a:t>Lineární </a:t>
          </a:r>
          <a:br>
            <a:rPr lang="cs-CZ"/>
          </a:br>
          <a:r>
            <a:rPr lang="cs-CZ"/>
            <a:t>(normalita dat)</a:t>
          </a:r>
        </a:p>
      </dgm:t>
    </dgm:pt>
    <dgm:pt modelId="{56B75837-50C2-45B2-B3B7-EBD67037B71E}" type="parTrans" cxnId="{2CA3468A-6018-400F-AB2A-534D68D1B936}">
      <dgm:prSet/>
      <dgm:spPr/>
      <dgm:t>
        <a:bodyPr/>
        <a:lstStyle/>
        <a:p>
          <a:endParaRPr lang="cs-CZ"/>
        </a:p>
      </dgm:t>
    </dgm:pt>
    <dgm:pt modelId="{066A6756-5A40-4ED0-A6B4-0241A940D027}" type="sibTrans" cxnId="{2CA3468A-6018-400F-AB2A-534D68D1B936}">
      <dgm:prSet/>
      <dgm:spPr/>
      <dgm:t>
        <a:bodyPr/>
        <a:lstStyle/>
        <a:p>
          <a:endParaRPr lang="cs-CZ"/>
        </a:p>
      </dgm:t>
    </dgm:pt>
    <dgm:pt modelId="{E5447E25-2FF7-41DD-87F7-E8E2708AF6AB}" type="asst">
      <dgm:prSet phldrT="[Text]"/>
      <dgm:spPr>
        <a:solidFill>
          <a:srgbClr val="0070C0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cs-CZ"/>
            <a:t>Nelineární </a:t>
          </a:r>
          <a:br>
            <a:rPr lang="cs-CZ"/>
          </a:br>
          <a:r>
            <a:rPr lang="cs-CZ"/>
            <a:t>(není normalita dat)</a:t>
          </a:r>
        </a:p>
      </dgm:t>
    </dgm:pt>
    <dgm:pt modelId="{80AE842F-9D7E-4F93-BA02-C4CC450C10EA}" type="parTrans" cxnId="{6231C249-A4A4-49F0-8066-8314189A1CF3}">
      <dgm:prSet/>
      <dgm:spPr/>
      <dgm:t>
        <a:bodyPr/>
        <a:lstStyle/>
        <a:p>
          <a:endParaRPr lang="cs-CZ"/>
        </a:p>
      </dgm:t>
    </dgm:pt>
    <dgm:pt modelId="{C22081B5-2B9F-4974-9FF8-91A62605FB53}" type="sibTrans" cxnId="{6231C249-A4A4-49F0-8066-8314189A1CF3}">
      <dgm:prSet/>
      <dgm:spPr/>
      <dgm:t>
        <a:bodyPr/>
        <a:lstStyle/>
        <a:p>
          <a:endParaRPr lang="cs-CZ"/>
        </a:p>
      </dgm:t>
    </dgm:pt>
    <dgm:pt modelId="{0494AF7D-F634-48A1-93E5-F20A920141D7}" type="asst">
      <dgm:prSet phldrT="[Text]"/>
      <dgm:spPr>
        <a:solidFill>
          <a:srgbClr val="66FF33">
            <a:alpha val="89804"/>
          </a:srgbClr>
        </a:solidFill>
      </dgm:spPr>
      <dgm:t>
        <a:bodyPr/>
        <a:lstStyle/>
        <a:p>
          <a:r>
            <a:rPr lang="cs-CZ" err="1"/>
            <a:t>Pearsonův</a:t>
          </a:r>
          <a:r>
            <a:rPr lang="cs-CZ"/>
            <a:t> k. k.</a:t>
          </a:r>
        </a:p>
      </dgm:t>
    </dgm:pt>
    <dgm:pt modelId="{1D56699A-73B8-47CF-82B6-2C6EDF2E8A39}" type="parTrans" cxnId="{40868291-3F83-4FCD-9321-884B62097E2E}">
      <dgm:prSet/>
      <dgm:spPr/>
      <dgm:t>
        <a:bodyPr/>
        <a:lstStyle/>
        <a:p>
          <a:endParaRPr lang="cs-CZ"/>
        </a:p>
      </dgm:t>
    </dgm:pt>
    <dgm:pt modelId="{B6BE14F3-A5D6-48F4-B0F0-E03AD200FB15}" type="sibTrans" cxnId="{40868291-3F83-4FCD-9321-884B62097E2E}">
      <dgm:prSet/>
      <dgm:spPr/>
      <dgm:t>
        <a:bodyPr/>
        <a:lstStyle/>
        <a:p>
          <a:endParaRPr lang="cs-CZ"/>
        </a:p>
      </dgm:t>
    </dgm:pt>
    <dgm:pt modelId="{6F78EEC6-C9EB-4037-B46D-C86BEA9EBB55}" type="asst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cs-CZ" err="1"/>
            <a:t>Spearmanův</a:t>
          </a:r>
          <a:r>
            <a:rPr lang="cs-CZ"/>
            <a:t> k. k.</a:t>
          </a:r>
        </a:p>
      </dgm:t>
    </dgm:pt>
    <dgm:pt modelId="{D36E9D7B-E8F8-4745-9EF9-2F5A950ACFD2}" type="parTrans" cxnId="{4EDC0E51-4BE5-4CEF-B749-53B65A1F69A5}">
      <dgm:prSet/>
      <dgm:spPr/>
      <dgm:t>
        <a:bodyPr/>
        <a:lstStyle/>
        <a:p>
          <a:endParaRPr lang="cs-CZ"/>
        </a:p>
      </dgm:t>
    </dgm:pt>
    <dgm:pt modelId="{870B5BD4-5300-4BB7-8E53-AAD526AA6DA5}" type="sibTrans" cxnId="{4EDC0E51-4BE5-4CEF-B749-53B65A1F69A5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2935CE4E-0F4D-496B-8AB8-A470C7E38C51}" type="asst">
          <dgm:prSet phldrT="[Text]"/>
          <dgm:spPr>
            <a:solidFill>
              <a:srgbClr val="99FF99">
                <a:alpha val="89804"/>
              </a:srgb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𝑐𝑜𝑣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m:oMathPara>
              </a14:m>
              <a:endParaRPr lang="cs-CZ"/>
            </a:p>
          </dgm:t>
        </dgm:pt>
      </mc:Choice>
      <mc:Fallback xmlns="">
        <dgm:pt modelId="{2935CE4E-0F4D-496B-8AB8-A470C7E38C51}" type="asst">
          <dgm:prSet phldrT="[Text]"/>
          <dgm:spPr>
            <a:solidFill>
              <a:srgbClr val="99FF99">
                <a:alpha val="89804"/>
              </a:srgbClr>
            </a:solidFill>
          </dgm:spPr>
          <dgm:t>
            <a:bodyPr/>
            <a:lstStyle/>
            <a:p>
              <a:pPr/>
              <a:r>
                <a:rPr lang="cs-CZ" b="0" i="0">
                  <a:latin typeface="Cambria Math" panose="02040503050406030204" pitchFamily="18" charset="0"/>
                </a:rPr>
                <a:t>𝑟_𝑝=(𝑐𝑜𝑣</a:t>
              </a:r>
              <a:r>
                <a:rPr lang="en-US" b="0" i="0">
                  <a:latin typeface="Cambria Math" panose="02040503050406030204" pitchFamily="18" charset="0"/>
                </a:rPr>
                <a:t>[𝑥,𝑦]</a:t>
              </a:r>
              <a:r>
                <a:rPr lang="cs-CZ" b="0" i="0">
                  <a:latin typeface="Cambria Math" panose="02040503050406030204" pitchFamily="18" charset="0"/>
                </a:rPr>
                <a:t>)/(</a:t>
              </a:r>
              <a:r>
                <a:rPr lang="en-US" b="0" i="0">
                  <a:latin typeface="Cambria Math" panose="02040503050406030204" pitchFamily="18" charset="0"/>
                </a:rPr>
                <a:t>𝜎_𝑥 𝜎_𝑦 </a:t>
              </a:r>
              <a:r>
                <a:rPr lang="cs-CZ" b="0" i="0">
                  <a:latin typeface="Cambria Math" panose="02040503050406030204" pitchFamily="18" charset="0"/>
                </a:rPr>
                <a:t>)</a:t>
              </a:r>
              <a:endParaRPr lang="cs-CZ"/>
            </a:p>
          </dgm:t>
        </dgm:pt>
      </mc:Fallback>
    </mc:AlternateContent>
    <dgm:pt modelId="{A815E9A8-D208-4358-83A9-EDFC13103C1E}" type="parTrans" cxnId="{8178AA1B-1FD4-4DA5-B9DC-E5B815E50896}">
      <dgm:prSet/>
      <dgm:spPr/>
      <dgm:t>
        <a:bodyPr/>
        <a:lstStyle/>
        <a:p>
          <a:endParaRPr lang="cs-CZ"/>
        </a:p>
      </dgm:t>
    </dgm:pt>
    <dgm:pt modelId="{60BAB721-BF3D-4BFA-B5D9-38007C862FA0}" type="sibTrans" cxnId="{8178AA1B-1FD4-4DA5-B9DC-E5B815E50896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45D069C3-39C1-4C30-8841-B48A4460F598}" type="asst">
          <dgm:prSet phldrT="[Text]"/>
          <dgm:spPr>
            <a:solidFill>
              <a:srgbClr val="CCFFFF"/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m:oMathPara>
              </a14:m>
              <a:endParaRPr lang="cs-CZ"/>
            </a:p>
          </dgm:t>
        </dgm:pt>
      </mc:Choice>
      <mc:Fallback xmlns="">
        <dgm:pt modelId="{45D069C3-39C1-4C30-8841-B48A4460F598}" type="asst">
          <dgm:prSet phldrT="[Text]"/>
          <dgm:spPr>
            <a:solidFill>
              <a:srgbClr val="CCFFFF"/>
            </a:solidFill>
          </dgm:spPr>
          <dgm:t>
            <a:bodyPr/>
            <a:lstStyle/>
            <a:p>
              <a:pPr/>
              <a:r>
                <a:rPr lang="en-US" b="0" i="0">
                  <a:latin typeface="Cambria Math" panose="02040503050406030204" pitchFamily="18" charset="0"/>
                </a:rPr>
                <a:t>𝑟_𝑠=1−(6∑_(𝑖=1)^𝑛▒𝑑_𝑖^2 )/(𝑛(𝑛^2−1))</a:t>
              </a:r>
              <a:endParaRPr lang="cs-CZ"/>
            </a:p>
          </dgm:t>
        </dgm:pt>
      </mc:Fallback>
    </mc:AlternateContent>
    <dgm:pt modelId="{4A69594A-2036-4FE5-A9D8-7005FD1D3C5F}" type="parTrans" cxnId="{6157FBCC-9E94-4C61-9908-6C71D855145E}">
      <dgm:prSet/>
      <dgm:spPr/>
      <dgm:t>
        <a:bodyPr/>
        <a:lstStyle/>
        <a:p>
          <a:endParaRPr lang="cs-CZ"/>
        </a:p>
      </dgm:t>
    </dgm:pt>
    <dgm:pt modelId="{77AB2826-7C5E-4EDB-9DBB-565600ADD246}" type="sibTrans" cxnId="{6157FBCC-9E94-4C61-9908-6C71D855145E}">
      <dgm:prSet/>
      <dgm:spPr/>
      <dgm:t>
        <a:bodyPr/>
        <a:lstStyle/>
        <a:p>
          <a:endParaRPr lang="cs-CZ"/>
        </a:p>
      </dgm:t>
    </dgm:pt>
    <dgm:pt modelId="{6B22A90C-97FD-46AD-B58D-BE572726474B}" type="pres">
      <dgm:prSet presAssocID="{7529DE6C-363D-420D-B42E-3FBDBBC466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9EB5B3-CF84-48D5-A1C6-153CC69AF0CE}" type="pres">
      <dgm:prSet presAssocID="{40C23BB7-1CC8-4A71-B757-705AE2136B5B}" presName="vertOne" presStyleCnt="0"/>
      <dgm:spPr/>
    </dgm:pt>
    <dgm:pt modelId="{079F4EFE-2BC1-468F-BFA7-59DAC33CD7E8}" type="pres">
      <dgm:prSet presAssocID="{40C23BB7-1CC8-4A71-B757-705AE2136B5B}" presName="txOne" presStyleLbl="node0" presStyleIdx="0" presStyleCnt="1">
        <dgm:presLayoutVars>
          <dgm:chPref val="3"/>
        </dgm:presLayoutVars>
      </dgm:prSet>
      <dgm:spPr/>
    </dgm:pt>
    <dgm:pt modelId="{B49949B5-5D67-4F71-9FE3-C1540C8F5ACE}" type="pres">
      <dgm:prSet presAssocID="{40C23BB7-1CC8-4A71-B757-705AE2136B5B}" presName="parTransOne" presStyleCnt="0"/>
      <dgm:spPr/>
    </dgm:pt>
    <dgm:pt modelId="{8F2B4AA9-DD7F-4C7B-8119-B7D478C69AEF}" type="pres">
      <dgm:prSet presAssocID="{40C23BB7-1CC8-4A71-B757-705AE2136B5B}" presName="horzOne" presStyleCnt="0"/>
      <dgm:spPr/>
    </dgm:pt>
    <dgm:pt modelId="{F1B68BBB-33AD-42F9-ACFB-B7971EEC3D47}" type="pres">
      <dgm:prSet presAssocID="{2A4A11F6-18A9-40C8-8E60-BB56850ED59D}" presName="vertTwo" presStyleCnt="0"/>
      <dgm:spPr/>
    </dgm:pt>
    <dgm:pt modelId="{B158CC58-5835-4501-AD87-C0A933A92129}" type="pres">
      <dgm:prSet presAssocID="{2A4A11F6-18A9-40C8-8E60-BB56850ED59D}" presName="txTwo" presStyleLbl="asst1" presStyleIdx="0" presStyleCnt="6">
        <dgm:presLayoutVars>
          <dgm:chPref val="3"/>
        </dgm:presLayoutVars>
      </dgm:prSet>
      <dgm:spPr/>
    </dgm:pt>
    <dgm:pt modelId="{815C284B-11FF-4D41-8FF2-4F71AEA686C1}" type="pres">
      <dgm:prSet presAssocID="{2A4A11F6-18A9-40C8-8E60-BB56850ED59D}" presName="parTransTwo" presStyleCnt="0"/>
      <dgm:spPr/>
    </dgm:pt>
    <dgm:pt modelId="{543C5C0F-D90E-4DEE-A179-637FC7CF9788}" type="pres">
      <dgm:prSet presAssocID="{2A4A11F6-18A9-40C8-8E60-BB56850ED59D}" presName="horzTwo" presStyleCnt="0"/>
      <dgm:spPr/>
    </dgm:pt>
    <dgm:pt modelId="{E869041D-F4E5-49A1-A197-D92A2D4A3B92}" type="pres">
      <dgm:prSet presAssocID="{0494AF7D-F634-48A1-93E5-F20A920141D7}" presName="vertThree" presStyleCnt="0"/>
      <dgm:spPr/>
    </dgm:pt>
    <dgm:pt modelId="{254C0522-809E-4549-9B47-C3737946472B}" type="pres">
      <dgm:prSet presAssocID="{0494AF7D-F634-48A1-93E5-F20A920141D7}" presName="txThree" presStyleLbl="asst1" presStyleIdx="1" presStyleCnt="6">
        <dgm:presLayoutVars>
          <dgm:chPref val="3"/>
        </dgm:presLayoutVars>
      </dgm:prSet>
      <dgm:spPr/>
    </dgm:pt>
    <dgm:pt modelId="{A557A11A-D178-4F9B-B423-92B176130560}" type="pres">
      <dgm:prSet presAssocID="{0494AF7D-F634-48A1-93E5-F20A920141D7}" presName="parTransThree" presStyleCnt="0"/>
      <dgm:spPr/>
    </dgm:pt>
    <dgm:pt modelId="{0CF00BEA-299D-487C-812C-3E541C50ED9A}" type="pres">
      <dgm:prSet presAssocID="{0494AF7D-F634-48A1-93E5-F20A920141D7}" presName="horzThree" presStyleCnt="0"/>
      <dgm:spPr/>
    </dgm:pt>
    <dgm:pt modelId="{9FEB23DF-EDB7-453D-B01E-4B017E8E5102}" type="pres">
      <dgm:prSet presAssocID="{2935CE4E-0F4D-496B-8AB8-A470C7E38C51}" presName="vertFour" presStyleCnt="0">
        <dgm:presLayoutVars>
          <dgm:chPref val="3"/>
        </dgm:presLayoutVars>
      </dgm:prSet>
      <dgm:spPr/>
    </dgm:pt>
    <dgm:pt modelId="{21A6D6ED-2155-479E-BB04-A023FF663DA7}" type="pres">
      <dgm:prSet presAssocID="{2935CE4E-0F4D-496B-8AB8-A470C7E38C51}" presName="txFour" presStyleLbl="asst1" presStyleIdx="2" presStyleCnt="6">
        <dgm:presLayoutVars>
          <dgm:chPref val="3"/>
        </dgm:presLayoutVars>
      </dgm:prSet>
      <dgm:spPr/>
    </dgm:pt>
    <dgm:pt modelId="{8479F1C4-6EA4-41DB-A256-D5C98FB49C28}" type="pres">
      <dgm:prSet presAssocID="{2935CE4E-0F4D-496B-8AB8-A470C7E38C51}" presName="horzFour" presStyleCnt="0"/>
      <dgm:spPr/>
    </dgm:pt>
    <dgm:pt modelId="{6BE6640A-8ED3-47CE-87CB-1591B5197372}" type="pres">
      <dgm:prSet presAssocID="{066A6756-5A40-4ED0-A6B4-0241A940D027}" presName="sibSpaceTwo" presStyleCnt="0"/>
      <dgm:spPr/>
    </dgm:pt>
    <dgm:pt modelId="{92DE9A0D-7BD5-40A7-A236-5B559669F945}" type="pres">
      <dgm:prSet presAssocID="{E5447E25-2FF7-41DD-87F7-E8E2708AF6AB}" presName="vertTwo" presStyleCnt="0"/>
      <dgm:spPr/>
    </dgm:pt>
    <dgm:pt modelId="{30CE2485-96AE-4DEE-AFE7-15D6BCD4EF2D}" type="pres">
      <dgm:prSet presAssocID="{E5447E25-2FF7-41DD-87F7-E8E2708AF6AB}" presName="txTwo" presStyleLbl="asst1" presStyleIdx="3" presStyleCnt="6">
        <dgm:presLayoutVars>
          <dgm:chPref val="3"/>
        </dgm:presLayoutVars>
      </dgm:prSet>
      <dgm:spPr/>
    </dgm:pt>
    <dgm:pt modelId="{72DC2D89-9984-46C2-BAE8-3E8574F20902}" type="pres">
      <dgm:prSet presAssocID="{E5447E25-2FF7-41DD-87F7-E8E2708AF6AB}" presName="parTransTwo" presStyleCnt="0"/>
      <dgm:spPr/>
    </dgm:pt>
    <dgm:pt modelId="{1D333E28-01F7-4245-897C-4B5D0C24A723}" type="pres">
      <dgm:prSet presAssocID="{E5447E25-2FF7-41DD-87F7-E8E2708AF6AB}" presName="horzTwo" presStyleCnt="0"/>
      <dgm:spPr/>
    </dgm:pt>
    <dgm:pt modelId="{1A6F098E-5EDC-42F1-BE35-E2A8B48B6186}" type="pres">
      <dgm:prSet presAssocID="{6F78EEC6-C9EB-4037-B46D-C86BEA9EBB55}" presName="vertThree" presStyleCnt="0"/>
      <dgm:spPr/>
    </dgm:pt>
    <dgm:pt modelId="{B8543D47-8D1C-4A45-92E1-D7749FCA5146}" type="pres">
      <dgm:prSet presAssocID="{6F78EEC6-C9EB-4037-B46D-C86BEA9EBB55}" presName="txThree" presStyleLbl="asst1" presStyleIdx="4" presStyleCnt="6">
        <dgm:presLayoutVars>
          <dgm:chPref val="3"/>
        </dgm:presLayoutVars>
      </dgm:prSet>
      <dgm:spPr/>
    </dgm:pt>
    <dgm:pt modelId="{30F5A4DD-3651-4325-AED3-3D486F4C8ACC}" type="pres">
      <dgm:prSet presAssocID="{6F78EEC6-C9EB-4037-B46D-C86BEA9EBB55}" presName="parTransThree" presStyleCnt="0"/>
      <dgm:spPr/>
    </dgm:pt>
    <dgm:pt modelId="{ED287F6F-29B6-4445-946C-1746A37F93BE}" type="pres">
      <dgm:prSet presAssocID="{6F78EEC6-C9EB-4037-B46D-C86BEA9EBB55}" presName="horzThree" presStyleCnt="0"/>
      <dgm:spPr/>
    </dgm:pt>
    <dgm:pt modelId="{532D5E03-CFDC-4B90-82CD-92A2539D1E18}" type="pres">
      <dgm:prSet presAssocID="{45D069C3-39C1-4C30-8841-B48A4460F598}" presName="vertFour" presStyleCnt="0">
        <dgm:presLayoutVars>
          <dgm:chPref val="3"/>
        </dgm:presLayoutVars>
      </dgm:prSet>
      <dgm:spPr/>
    </dgm:pt>
    <dgm:pt modelId="{F7CA4250-8718-4677-97FB-5E4CF0B19C39}" type="pres">
      <dgm:prSet presAssocID="{45D069C3-39C1-4C30-8841-B48A4460F598}" presName="txFour" presStyleLbl="asst1" presStyleIdx="5" presStyleCnt="6">
        <dgm:presLayoutVars>
          <dgm:chPref val="3"/>
        </dgm:presLayoutVars>
      </dgm:prSet>
      <dgm:spPr/>
    </dgm:pt>
    <dgm:pt modelId="{3BE1AA16-C40D-49F1-AFC5-16D759D887B7}" type="pres">
      <dgm:prSet presAssocID="{45D069C3-39C1-4C30-8841-B48A4460F598}" presName="horzFour" presStyleCnt="0"/>
      <dgm:spPr/>
    </dgm:pt>
  </dgm:ptLst>
  <dgm:cxnLst>
    <dgm:cxn modelId="{8178AA1B-1FD4-4DA5-B9DC-E5B815E50896}" srcId="{0494AF7D-F634-48A1-93E5-F20A920141D7}" destId="{2935CE4E-0F4D-496B-8AB8-A470C7E38C51}" srcOrd="0" destOrd="0" parTransId="{A815E9A8-D208-4358-83A9-EDFC13103C1E}" sibTransId="{60BAB721-BF3D-4BFA-B5D9-38007C862FA0}"/>
    <dgm:cxn modelId="{715EE220-998D-4CCD-9774-B412AF8EDF9A}" type="presOf" srcId="{E5447E25-2FF7-41DD-87F7-E8E2708AF6AB}" destId="{30CE2485-96AE-4DEE-AFE7-15D6BCD4EF2D}" srcOrd="0" destOrd="0" presId="urn:microsoft.com/office/officeart/2005/8/layout/hierarchy4"/>
    <dgm:cxn modelId="{C0DBDA23-CE0F-482C-B3E9-5811D00E6DDC}" type="presOf" srcId="{40C23BB7-1CC8-4A71-B757-705AE2136B5B}" destId="{079F4EFE-2BC1-468F-BFA7-59DAC33CD7E8}" srcOrd="0" destOrd="0" presId="urn:microsoft.com/office/officeart/2005/8/layout/hierarchy4"/>
    <dgm:cxn modelId="{170A8146-59B4-43F2-B5B6-DA57244918D3}" srcId="{7529DE6C-363D-420D-B42E-3FBDBBC46603}" destId="{40C23BB7-1CC8-4A71-B757-705AE2136B5B}" srcOrd="0" destOrd="0" parTransId="{6FC14E4E-0B03-4424-BEE0-B0448D31E50B}" sibTransId="{21AF3CF7-0393-4C5C-B4BA-7F5B8E8A579C}"/>
    <dgm:cxn modelId="{6231C249-A4A4-49F0-8066-8314189A1CF3}" srcId="{40C23BB7-1CC8-4A71-B757-705AE2136B5B}" destId="{E5447E25-2FF7-41DD-87F7-E8E2708AF6AB}" srcOrd="1" destOrd="0" parTransId="{80AE842F-9D7E-4F93-BA02-C4CC450C10EA}" sibTransId="{C22081B5-2B9F-4974-9FF8-91A62605FB53}"/>
    <dgm:cxn modelId="{4EDC0E51-4BE5-4CEF-B749-53B65A1F69A5}" srcId="{E5447E25-2FF7-41DD-87F7-E8E2708AF6AB}" destId="{6F78EEC6-C9EB-4037-B46D-C86BEA9EBB55}" srcOrd="0" destOrd="0" parTransId="{D36E9D7B-E8F8-4745-9EF9-2F5A950ACFD2}" sibTransId="{870B5BD4-5300-4BB7-8E53-AAD526AA6DA5}"/>
    <dgm:cxn modelId="{CAFE3B80-912E-42EC-A5D4-39A9F34E26BD}" type="presOf" srcId="{45D069C3-39C1-4C30-8841-B48A4460F598}" destId="{F7CA4250-8718-4677-97FB-5E4CF0B19C39}" srcOrd="0" destOrd="0" presId="urn:microsoft.com/office/officeart/2005/8/layout/hierarchy4"/>
    <dgm:cxn modelId="{2CA3468A-6018-400F-AB2A-534D68D1B936}" srcId="{40C23BB7-1CC8-4A71-B757-705AE2136B5B}" destId="{2A4A11F6-18A9-40C8-8E60-BB56850ED59D}" srcOrd="0" destOrd="0" parTransId="{56B75837-50C2-45B2-B3B7-EBD67037B71E}" sibTransId="{066A6756-5A40-4ED0-A6B4-0241A940D027}"/>
    <dgm:cxn modelId="{40868291-3F83-4FCD-9321-884B62097E2E}" srcId="{2A4A11F6-18A9-40C8-8E60-BB56850ED59D}" destId="{0494AF7D-F634-48A1-93E5-F20A920141D7}" srcOrd="0" destOrd="0" parTransId="{1D56699A-73B8-47CF-82B6-2C6EDF2E8A39}" sibTransId="{B6BE14F3-A5D6-48F4-B0F0-E03AD200FB15}"/>
    <dgm:cxn modelId="{842A6093-AF78-4A1F-9DDE-A10B4DF336BC}" type="presOf" srcId="{2935CE4E-0F4D-496B-8AB8-A470C7E38C51}" destId="{21A6D6ED-2155-479E-BB04-A023FF663DA7}" srcOrd="0" destOrd="0" presId="urn:microsoft.com/office/officeart/2005/8/layout/hierarchy4"/>
    <dgm:cxn modelId="{727A99B3-7D71-45CF-ACF3-4FF75C488D47}" type="presOf" srcId="{6F78EEC6-C9EB-4037-B46D-C86BEA9EBB55}" destId="{B8543D47-8D1C-4A45-92E1-D7749FCA5146}" srcOrd="0" destOrd="0" presId="urn:microsoft.com/office/officeart/2005/8/layout/hierarchy4"/>
    <dgm:cxn modelId="{F826E9C8-0D7C-4DB4-9757-C6AB00FA789E}" type="presOf" srcId="{0494AF7D-F634-48A1-93E5-F20A920141D7}" destId="{254C0522-809E-4549-9B47-C3737946472B}" srcOrd="0" destOrd="0" presId="urn:microsoft.com/office/officeart/2005/8/layout/hierarchy4"/>
    <dgm:cxn modelId="{6157FBCC-9E94-4C61-9908-6C71D855145E}" srcId="{6F78EEC6-C9EB-4037-B46D-C86BEA9EBB55}" destId="{45D069C3-39C1-4C30-8841-B48A4460F598}" srcOrd="0" destOrd="0" parTransId="{4A69594A-2036-4FE5-A9D8-7005FD1D3C5F}" sibTransId="{77AB2826-7C5E-4EDB-9DBB-565600ADD246}"/>
    <dgm:cxn modelId="{4DCE26CD-F530-4A1B-80A8-D86D6992E195}" type="presOf" srcId="{7529DE6C-363D-420D-B42E-3FBDBBC46603}" destId="{6B22A90C-97FD-46AD-B58D-BE572726474B}" srcOrd="0" destOrd="0" presId="urn:microsoft.com/office/officeart/2005/8/layout/hierarchy4"/>
    <dgm:cxn modelId="{BEBD01DE-EC6C-4926-A212-E6458AF8BAED}" type="presOf" srcId="{2A4A11F6-18A9-40C8-8E60-BB56850ED59D}" destId="{B158CC58-5835-4501-AD87-C0A933A92129}" srcOrd="0" destOrd="0" presId="urn:microsoft.com/office/officeart/2005/8/layout/hierarchy4"/>
    <dgm:cxn modelId="{54CECAE2-605C-4083-98CA-204385442E08}" type="presParOf" srcId="{6B22A90C-97FD-46AD-B58D-BE572726474B}" destId="{109EB5B3-CF84-48D5-A1C6-153CC69AF0CE}" srcOrd="0" destOrd="0" presId="urn:microsoft.com/office/officeart/2005/8/layout/hierarchy4"/>
    <dgm:cxn modelId="{BD7D7931-29C4-41B7-B22F-A2EE3E3D043C}" type="presParOf" srcId="{109EB5B3-CF84-48D5-A1C6-153CC69AF0CE}" destId="{079F4EFE-2BC1-468F-BFA7-59DAC33CD7E8}" srcOrd="0" destOrd="0" presId="urn:microsoft.com/office/officeart/2005/8/layout/hierarchy4"/>
    <dgm:cxn modelId="{74BA8E45-9C9F-407C-A33B-CD7431C01069}" type="presParOf" srcId="{109EB5B3-CF84-48D5-A1C6-153CC69AF0CE}" destId="{B49949B5-5D67-4F71-9FE3-C1540C8F5ACE}" srcOrd="1" destOrd="0" presId="urn:microsoft.com/office/officeart/2005/8/layout/hierarchy4"/>
    <dgm:cxn modelId="{6BE6A417-1DA8-4FB1-AB3F-C9C80320B5D9}" type="presParOf" srcId="{109EB5B3-CF84-48D5-A1C6-153CC69AF0CE}" destId="{8F2B4AA9-DD7F-4C7B-8119-B7D478C69AEF}" srcOrd="2" destOrd="0" presId="urn:microsoft.com/office/officeart/2005/8/layout/hierarchy4"/>
    <dgm:cxn modelId="{933BE91E-4068-4ACA-A0CB-F3A14726FB4C}" type="presParOf" srcId="{8F2B4AA9-DD7F-4C7B-8119-B7D478C69AEF}" destId="{F1B68BBB-33AD-42F9-ACFB-B7971EEC3D47}" srcOrd="0" destOrd="0" presId="urn:microsoft.com/office/officeart/2005/8/layout/hierarchy4"/>
    <dgm:cxn modelId="{F2828AF3-C3D4-4BDB-AD17-F847C9EB73CE}" type="presParOf" srcId="{F1B68BBB-33AD-42F9-ACFB-B7971EEC3D47}" destId="{B158CC58-5835-4501-AD87-C0A933A92129}" srcOrd="0" destOrd="0" presId="urn:microsoft.com/office/officeart/2005/8/layout/hierarchy4"/>
    <dgm:cxn modelId="{D7DAEB0B-7F9C-4C66-A6E3-0C9801C12D06}" type="presParOf" srcId="{F1B68BBB-33AD-42F9-ACFB-B7971EEC3D47}" destId="{815C284B-11FF-4D41-8FF2-4F71AEA686C1}" srcOrd="1" destOrd="0" presId="urn:microsoft.com/office/officeart/2005/8/layout/hierarchy4"/>
    <dgm:cxn modelId="{561E5B66-4DF5-43CA-AA51-37CA27315EDC}" type="presParOf" srcId="{F1B68BBB-33AD-42F9-ACFB-B7971EEC3D47}" destId="{543C5C0F-D90E-4DEE-A179-637FC7CF9788}" srcOrd="2" destOrd="0" presId="urn:microsoft.com/office/officeart/2005/8/layout/hierarchy4"/>
    <dgm:cxn modelId="{1397476F-0DB6-4BB1-9321-4085E4E14BF0}" type="presParOf" srcId="{543C5C0F-D90E-4DEE-A179-637FC7CF9788}" destId="{E869041D-F4E5-49A1-A197-D92A2D4A3B92}" srcOrd="0" destOrd="0" presId="urn:microsoft.com/office/officeart/2005/8/layout/hierarchy4"/>
    <dgm:cxn modelId="{4256E57D-364E-4D9B-B891-875578720685}" type="presParOf" srcId="{E869041D-F4E5-49A1-A197-D92A2D4A3B92}" destId="{254C0522-809E-4549-9B47-C3737946472B}" srcOrd="0" destOrd="0" presId="urn:microsoft.com/office/officeart/2005/8/layout/hierarchy4"/>
    <dgm:cxn modelId="{754B8BF8-196E-4E59-925F-D5E106EEAE77}" type="presParOf" srcId="{E869041D-F4E5-49A1-A197-D92A2D4A3B92}" destId="{A557A11A-D178-4F9B-B423-92B176130560}" srcOrd="1" destOrd="0" presId="urn:microsoft.com/office/officeart/2005/8/layout/hierarchy4"/>
    <dgm:cxn modelId="{36CE66FE-8467-4B2C-B4CC-39C6DBFB84F2}" type="presParOf" srcId="{E869041D-F4E5-49A1-A197-D92A2D4A3B92}" destId="{0CF00BEA-299D-487C-812C-3E541C50ED9A}" srcOrd="2" destOrd="0" presId="urn:microsoft.com/office/officeart/2005/8/layout/hierarchy4"/>
    <dgm:cxn modelId="{FEADF381-CF08-471C-B56D-9CAE0D157B7B}" type="presParOf" srcId="{0CF00BEA-299D-487C-812C-3E541C50ED9A}" destId="{9FEB23DF-EDB7-453D-B01E-4B017E8E5102}" srcOrd="0" destOrd="0" presId="urn:microsoft.com/office/officeart/2005/8/layout/hierarchy4"/>
    <dgm:cxn modelId="{2D18D5A6-4916-4E61-B853-3A2A77E87404}" type="presParOf" srcId="{9FEB23DF-EDB7-453D-B01E-4B017E8E5102}" destId="{21A6D6ED-2155-479E-BB04-A023FF663DA7}" srcOrd="0" destOrd="0" presId="urn:microsoft.com/office/officeart/2005/8/layout/hierarchy4"/>
    <dgm:cxn modelId="{B38F50CC-CA95-45A1-9C24-14AA4240E382}" type="presParOf" srcId="{9FEB23DF-EDB7-453D-B01E-4B017E8E5102}" destId="{8479F1C4-6EA4-41DB-A256-D5C98FB49C28}" srcOrd="1" destOrd="0" presId="urn:microsoft.com/office/officeart/2005/8/layout/hierarchy4"/>
    <dgm:cxn modelId="{7BEE6403-44DC-480B-8864-85C9CD5A7EA4}" type="presParOf" srcId="{8F2B4AA9-DD7F-4C7B-8119-B7D478C69AEF}" destId="{6BE6640A-8ED3-47CE-87CB-1591B5197372}" srcOrd="1" destOrd="0" presId="urn:microsoft.com/office/officeart/2005/8/layout/hierarchy4"/>
    <dgm:cxn modelId="{D3249AA3-4935-462F-866D-015CF8BD7A89}" type="presParOf" srcId="{8F2B4AA9-DD7F-4C7B-8119-B7D478C69AEF}" destId="{92DE9A0D-7BD5-40A7-A236-5B559669F945}" srcOrd="2" destOrd="0" presId="urn:microsoft.com/office/officeart/2005/8/layout/hierarchy4"/>
    <dgm:cxn modelId="{A81559AC-3D55-4788-90D6-241184644091}" type="presParOf" srcId="{92DE9A0D-7BD5-40A7-A236-5B559669F945}" destId="{30CE2485-96AE-4DEE-AFE7-15D6BCD4EF2D}" srcOrd="0" destOrd="0" presId="urn:microsoft.com/office/officeart/2005/8/layout/hierarchy4"/>
    <dgm:cxn modelId="{B19BEE66-C7F7-43AD-ABA1-7443C3403CBF}" type="presParOf" srcId="{92DE9A0D-7BD5-40A7-A236-5B559669F945}" destId="{72DC2D89-9984-46C2-BAE8-3E8574F20902}" srcOrd="1" destOrd="0" presId="urn:microsoft.com/office/officeart/2005/8/layout/hierarchy4"/>
    <dgm:cxn modelId="{80B08E5D-9B37-49E3-8AE4-A241477BAEFA}" type="presParOf" srcId="{92DE9A0D-7BD5-40A7-A236-5B559669F945}" destId="{1D333E28-01F7-4245-897C-4B5D0C24A723}" srcOrd="2" destOrd="0" presId="urn:microsoft.com/office/officeart/2005/8/layout/hierarchy4"/>
    <dgm:cxn modelId="{D2CFAC5E-0206-4699-A474-EF6D1B518B28}" type="presParOf" srcId="{1D333E28-01F7-4245-897C-4B5D0C24A723}" destId="{1A6F098E-5EDC-42F1-BE35-E2A8B48B6186}" srcOrd="0" destOrd="0" presId="urn:microsoft.com/office/officeart/2005/8/layout/hierarchy4"/>
    <dgm:cxn modelId="{A8520865-6E5B-472D-8F6D-D94919445544}" type="presParOf" srcId="{1A6F098E-5EDC-42F1-BE35-E2A8B48B6186}" destId="{B8543D47-8D1C-4A45-92E1-D7749FCA5146}" srcOrd="0" destOrd="0" presId="urn:microsoft.com/office/officeart/2005/8/layout/hierarchy4"/>
    <dgm:cxn modelId="{A729467C-A4E9-4759-83CB-62A6F6DFFAB7}" type="presParOf" srcId="{1A6F098E-5EDC-42F1-BE35-E2A8B48B6186}" destId="{30F5A4DD-3651-4325-AED3-3D486F4C8ACC}" srcOrd="1" destOrd="0" presId="urn:microsoft.com/office/officeart/2005/8/layout/hierarchy4"/>
    <dgm:cxn modelId="{2FDB93FF-818D-4D84-8353-475A85FE537B}" type="presParOf" srcId="{1A6F098E-5EDC-42F1-BE35-E2A8B48B6186}" destId="{ED287F6F-29B6-4445-946C-1746A37F93BE}" srcOrd="2" destOrd="0" presId="urn:microsoft.com/office/officeart/2005/8/layout/hierarchy4"/>
    <dgm:cxn modelId="{30286687-91ED-4591-A1EC-7593FA9ECE37}" type="presParOf" srcId="{ED287F6F-29B6-4445-946C-1746A37F93BE}" destId="{532D5E03-CFDC-4B90-82CD-92A2539D1E18}" srcOrd="0" destOrd="0" presId="urn:microsoft.com/office/officeart/2005/8/layout/hierarchy4"/>
    <dgm:cxn modelId="{E0CC29C8-2772-41F0-A918-7350FD94A807}" type="presParOf" srcId="{532D5E03-CFDC-4B90-82CD-92A2539D1E18}" destId="{F7CA4250-8718-4677-97FB-5E4CF0B19C39}" srcOrd="0" destOrd="0" presId="urn:microsoft.com/office/officeart/2005/8/layout/hierarchy4"/>
    <dgm:cxn modelId="{5BE4C130-958F-48EF-9A16-3F0B93860999}" type="presParOf" srcId="{532D5E03-CFDC-4B90-82CD-92A2539D1E18}" destId="{3BE1AA16-C40D-49F1-AFC5-16D759D887B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29DE6C-363D-420D-B42E-3FBDBBC46603}" type="doc">
      <dgm:prSet loTypeId="urn:microsoft.com/office/officeart/2005/8/layout/hierarchy4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40C23BB7-1CC8-4A71-B757-705AE2136B5B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/>
            <a:t>Kore</a:t>
          </a:r>
          <a:r>
            <a:rPr lang="cs-CZ"/>
            <a:t>lační koeficient</a:t>
          </a:r>
        </a:p>
      </dgm:t>
    </dgm:pt>
    <dgm:pt modelId="{6FC14E4E-0B03-4424-BEE0-B0448D31E50B}" type="parTrans" cxnId="{170A8146-59B4-43F2-B5B6-DA57244918D3}">
      <dgm:prSet/>
      <dgm:spPr/>
      <dgm:t>
        <a:bodyPr/>
        <a:lstStyle/>
        <a:p>
          <a:endParaRPr lang="cs-CZ"/>
        </a:p>
      </dgm:t>
    </dgm:pt>
    <dgm:pt modelId="{21AF3CF7-0393-4C5C-B4BA-7F5B8E8A579C}" type="sibTrans" cxnId="{170A8146-59B4-43F2-B5B6-DA57244918D3}">
      <dgm:prSet/>
      <dgm:spPr/>
      <dgm:t>
        <a:bodyPr/>
        <a:lstStyle/>
        <a:p>
          <a:endParaRPr lang="cs-CZ"/>
        </a:p>
      </dgm:t>
    </dgm:pt>
    <dgm:pt modelId="{2A4A11F6-18A9-40C8-8E60-BB56850ED59D}" type="asst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cs-CZ"/>
            <a:t>Lineární </a:t>
          </a:r>
          <a:br>
            <a:rPr lang="cs-CZ"/>
          </a:br>
          <a:r>
            <a:rPr lang="cs-CZ"/>
            <a:t>(normalita dat)</a:t>
          </a:r>
        </a:p>
      </dgm:t>
    </dgm:pt>
    <dgm:pt modelId="{56B75837-50C2-45B2-B3B7-EBD67037B71E}" type="parTrans" cxnId="{2CA3468A-6018-400F-AB2A-534D68D1B936}">
      <dgm:prSet/>
      <dgm:spPr/>
      <dgm:t>
        <a:bodyPr/>
        <a:lstStyle/>
        <a:p>
          <a:endParaRPr lang="cs-CZ"/>
        </a:p>
      </dgm:t>
    </dgm:pt>
    <dgm:pt modelId="{066A6756-5A40-4ED0-A6B4-0241A940D027}" type="sibTrans" cxnId="{2CA3468A-6018-400F-AB2A-534D68D1B936}">
      <dgm:prSet/>
      <dgm:spPr/>
      <dgm:t>
        <a:bodyPr/>
        <a:lstStyle/>
        <a:p>
          <a:endParaRPr lang="cs-CZ"/>
        </a:p>
      </dgm:t>
    </dgm:pt>
    <dgm:pt modelId="{E5447E25-2FF7-41DD-87F7-E8E2708AF6AB}" type="asst">
      <dgm:prSet phldrT="[Text]"/>
      <dgm:spPr>
        <a:solidFill>
          <a:srgbClr val="0070C0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cs-CZ"/>
            <a:t>Nelineární </a:t>
          </a:r>
          <a:br>
            <a:rPr lang="cs-CZ"/>
          </a:br>
          <a:r>
            <a:rPr lang="cs-CZ"/>
            <a:t>(není normalita dat)</a:t>
          </a:r>
        </a:p>
      </dgm:t>
    </dgm:pt>
    <dgm:pt modelId="{80AE842F-9D7E-4F93-BA02-C4CC450C10EA}" type="parTrans" cxnId="{6231C249-A4A4-49F0-8066-8314189A1CF3}">
      <dgm:prSet/>
      <dgm:spPr/>
      <dgm:t>
        <a:bodyPr/>
        <a:lstStyle/>
        <a:p>
          <a:endParaRPr lang="cs-CZ"/>
        </a:p>
      </dgm:t>
    </dgm:pt>
    <dgm:pt modelId="{C22081B5-2B9F-4974-9FF8-91A62605FB53}" type="sibTrans" cxnId="{6231C249-A4A4-49F0-8066-8314189A1CF3}">
      <dgm:prSet/>
      <dgm:spPr/>
      <dgm:t>
        <a:bodyPr/>
        <a:lstStyle/>
        <a:p>
          <a:endParaRPr lang="cs-CZ"/>
        </a:p>
      </dgm:t>
    </dgm:pt>
    <dgm:pt modelId="{0494AF7D-F634-48A1-93E5-F20A920141D7}" type="asst">
      <dgm:prSet phldrT="[Text]"/>
      <dgm:spPr>
        <a:solidFill>
          <a:srgbClr val="66FF33">
            <a:alpha val="89804"/>
          </a:srgbClr>
        </a:solidFill>
      </dgm:spPr>
      <dgm:t>
        <a:bodyPr/>
        <a:lstStyle/>
        <a:p>
          <a:r>
            <a:rPr lang="cs-CZ" err="1"/>
            <a:t>Pearsonův</a:t>
          </a:r>
          <a:r>
            <a:rPr lang="cs-CZ"/>
            <a:t> k. k.</a:t>
          </a:r>
        </a:p>
      </dgm:t>
    </dgm:pt>
    <dgm:pt modelId="{1D56699A-73B8-47CF-82B6-2C6EDF2E8A39}" type="parTrans" cxnId="{40868291-3F83-4FCD-9321-884B62097E2E}">
      <dgm:prSet/>
      <dgm:spPr/>
      <dgm:t>
        <a:bodyPr/>
        <a:lstStyle/>
        <a:p>
          <a:endParaRPr lang="cs-CZ"/>
        </a:p>
      </dgm:t>
    </dgm:pt>
    <dgm:pt modelId="{B6BE14F3-A5D6-48F4-B0F0-E03AD200FB15}" type="sibTrans" cxnId="{40868291-3F83-4FCD-9321-884B62097E2E}">
      <dgm:prSet/>
      <dgm:spPr/>
      <dgm:t>
        <a:bodyPr/>
        <a:lstStyle/>
        <a:p>
          <a:endParaRPr lang="cs-CZ"/>
        </a:p>
      </dgm:t>
    </dgm:pt>
    <dgm:pt modelId="{6F78EEC6-C9EB-4037-B46D-C86BEA9EBB55}" type="asst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cs-CZ" err="1"/>
            <a:t>Spearmanův</a:t>
          </a:r>
          <a:r>
            <a:rPr lang="cs-CZ"/>
            <a:t> k. k.</a:t>
          </a:r>
        </a:p>
      </dgm:t>
    </dgm:pt>
    <dgm:pt modelId="{D36E9D7B-E8F8-4745-9EF9-2F5A950ACFD2}" type="parTrans" cxnId="{4EDC0E51-4BE5-4CEF-B749-53B65A1F69A5}">
      <dgm:prSet/>
      <dgm:spPr/>
      <dgm:t>
        <a:bodyPr/>
        <a:lstStyle/>
        <a:p>
          <a:endParaRPr lang="cs-CZ"/>
        </a:p>
      </dgm:t>
    </dgm:pt>
    <dgm:pt modelId="{870B5BD4-5300-4BB7-8E53-AAD526AA6DA5}" type="sibTrans" cxnId="{4EDC0E51-4BE5-4CEF-B749-53B65A1F69A5}">
      <dgm:prSet/>
      <dgm:spPr/>
      <dgm:t>
        <a:bodyPr/>
        <a:lstStyle/>
        <a:p>
          <a:endParaRPr lang="cs-CZ"/>
        </a:p>
      </dgm:t>
    </dgm:pt>
    <dgm:pt modelId="{2935CE4E-0F4D-496B-8AB8-A470C7E38C51}" type="asst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815E9A8-D208-4358-83A9-EDFC13103C1E}" type="parTrans" cxnId="{8178AA1B-1FD4-4DA5-B9DC-E5B815E50896}">
      <dgm:prSet/>
      <dgm:spPr/>
      <dgm:t>
        <a:bodyPr/>
        <a:lstStyle/>
        <a:p>
          <a:endParaRPr lang="cs-CZ"/>
        </a:p>
      </dgm:t>
    </dgm:pt>
    <dgm:pt modelId="{60BAB721-BF3D-4BFA-B5D9-38007C862FA0}" type="sibTrans" cxnId="{8178AA1B-1FD4-4DA5-B9DC-E5B815E50896}">
      <dgm:prSet/>
      <dgm:spPr/>
      <dgm:t>
        <a:bodyPr/>
        <a:lstStyle/>
        <a:p>
          <a:endParaRPr lang="cs-CZ"/>
        </a:p>
      </dgm:t>
    </dgm:pt>
    <dgm:pt modelId="{45D069C3-39C1-4C30-8841-B48A4460F598}" type="asst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A69594A-2036-4FE5-A9D8-7005FD1D3C5F}" type="parTrans" cxnId="{6157FBCC-9E94-4C61-9908-6C71D855145E}">
      <dgm:prSet/>
      <dgm:spPr/>
      <dgm:t>
        <a:bodyPr/>
        <a:lstStyle/>
        <a:p>
          <a:endParaRPr lang="cs-CZ"/>
        </a:p>
      </dgm:t>
    </dgm:pt>
    <dgm:pt modelId="{77AB2826-7C5E-4EDB-9DBB-565600ADD246}" type="sibTrans" cxnId="{6157FBCC-9E94-4C61-9908-6C71D855145E}">
      <dgm:prSet/>
      <dgm:spPr/>
      <dgm:t>
        <a:bodyPr/>
        <a:lstStyle/>
        <a:p>
          <a:endParaRPr lang="cs-CZ"/>
        </a:p>
      </dgm:t>
    </dgm:pt>
    <dgm:pt modelId="{6B22A90C-97FD-46AD-B58D-BE572726474B}" type="pres">
      <dgm:prSet presAssocID="{7529DE6C-363D-420D-B42E-3FBDBBC466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9EB5B3-CF84-48D5-A1C6-153CC69AF0CE}" type="pres">
      <dgm:prSet presAssocID="{40C23BB7-1CC8-4A71-B757-705AE2136B5B}" presName="vertOne" presStyleCnt="0"/>
      <dgm:spPr/>
    </dgm:pt>
    <dgm:pt modelId="{079F4EFE-2BC1-468F-BFA7-59DAC33CD7E8}" type="pres">
      <dgm:prSet presAssocID="{40C23BB7-1CC8-4A71-B757-705AE2136B5B}" presName="txOne" presStyleLbl="node0" presStyleIdx="0" presStyleCnt="1">
        <dgm:presLayoutVars>
          <dgm:chPref val="3"/>
        </dgm:presLayoutVars>
      </dgm:prSet>
      <dgm:spPr/>
    </dgm:pt>
    <dgm:pt modelId="{B49949B5-5D67-4F71-9FE3-C1540C8F5ACE}" type="pres">
      <dgm:prSet presAssocID="{40C23BB7-1CC8-4A71-B757-705AE2136B5B}" presName="parTransOne" presStyleCnt="0"/>
      <dgm:spPr/>
    </dgm:pt>
    <dgm:pt modelId="{8F2B4AA9-DD7F-4C7B-8119-B7D478C69AEF}" type="pres">
      <dgm:prSet presAssocID="{40C23BB7-1CC8-4A71-B757-705AE2136B5B}" presName="horzOne" presStyleCnt="0"/>
      <dgm:spPr/>
    </dgm:pt>
    <dgm:pt modelId="{F1B68BBB-33AD-42F9-ACFB-B7971EEC3D47}" type="pres">
      <dgm:prSet presAssocID="{2A4A11F6-18A9-40C8-8E60-BB56850ED59D}" presName="vertTwo" presStyleCnt="0"/>
      <dgm:spPr/>
    </dgm:pt>
    <dgm:pt modelId="{B158CC58-5835-4501-AD87-C0A933A92129}" type="pres">
      <dgm:prSet presAssocID="{2A4A11F6-18A9-40C8-8E60-BB56850ED59D}" presName="txTwo" presStyleLbl="asst1" presStyleIdx="0" presStyleCnt="6">
        <dgm:presLayoutVars>
          <dgm:chPref val="3"/>
        </dgm:presLayoutVars>
      </dgm:prSet>
      <dgm:spPr/>
    </dgm:pt>
    <dgm:pt modelId="{815C284B-11FF-4D41-8FF2-4F71AEA686C1}" type="pres">
      <dgm:prSet presAssocID="{2A4A11F6-18A9-40C8-8E60-BB56850ED59D}" presName="parTransTwo" presStyleCnt="0"/>
      <dgm:spPr/>
    </dgm:pt>
    <dgm:pt modelId="{543C5C0F-D90E-4DEE-A179-637FC7CF9788}" type="pres">
      <dgm:prSet presAssocID="{2A4A11F6-18A9-40C8-8E60-BB56850ED59D}" presName="horzTwo" presStyleCnt="0"/>
      <dgm:spPr/>
    </dgm:pt>
    <dgm:pt modelId="{E869041D-F4E5-49A1-A197-D92A2D4A3B92}" type="pres">
      <dgm:prSet presAssocID="{0494AF7D-F634-48A1-93E5-F20A920141D7}" presName="vertThree" presStyleCnt="0"/>
      <dgm:spPr/>
    </dgm:pt>
    <dgm:pt modelId="{254C0522-809E-4549-9B47-C3737946472B}" type="pres">
      <dgm:prSet presAssocID="{0494AF7D-F634-48A1-93E5-F20A920141D7}" presName="txThree" presStyleLbl="asst1" presStyleIdx="1" presStyleCnt="6">
        <dgm:presLayoutVars>
          <dgm:chPref val="3"/>
        </dgm:presLayoutVars>
      </dgm:prSet>
      <dgm:spPr/>
    </dgm:pt>
    <dgm:pt modelId="{A557A11A-D178-4F9B-B423-92B176130560}" type="pres">
      <dgm:prSet presAssocID="{0494AF7D-F634-48A1-93E5-F20A920141D7}" presName="parTransThree" presStyleCnt="0"/>
      <dgm:spPr/>
    </dgm:pt>
    <dgm:pt modelId="{0CF00BEA-299D-487C-812C-3E541C50ED9A}" type="pres">
      <dgm:prSet presAssocID="{0494AF7D-F634-48A1-93E5-F20A920141D7}" presName="horzThree" presStyleCnt="0"/>
      <dgm:spPr/>
    </dgm:pt>
    <dgm:pt modelId="{9FEB23DF-EDB7-453D-B01E-4B017E8E5102}" type="pres">
      <dgm:prSet presAssocID="{2935CE4E-0F4D-496B-8AB8-A470C7E38C51}" presName="vertFour" presStyleCnt="0">
        <dgm:presLayoutVars>
          <dgm:chPref val="3"/>
        </dgm:presLayoutVars>
      </dgm:prSet>
      <dgm:spPr/>
    </dgm:pt>
    <dgm:pt modelId="{21A6D6ED-2155-479E-BB04-A023FF663DA7}" type="pres">
      <dgm:prSet presAssocID="{2935CE4E-0F4D-496B-8AB8-A470C7E38C51}" presName="txFour" presStyleLbl="asst1" presStyleIdx="2" presStyleCnt="6">
        <dgm:presLayoutVars>
          <dgm:chPref val="3"/>
        </dgm:presLayoutVars>
      </dgm:prSet>
      <dgm:spPr/>
    </dgm:pt>
    <dgm:pt modelId="{8479F1C4-6EA4-41DB-A256-D5C98FB49C28}" type="pres">
      <dgm:prSet presAssocID="{2935CE4E-0F4D-496B-8AB8-A470C7E38C51}" presName="horzFour" presStyleCnt="0"/>
      <dgm:spPr/>
    </dgm:pt>
    <dgm:pt modelId="{6BE6640A-8ED3-47CE-87CB-1591B5197372}" type="pres">
      <dgm:prSet presAssocID="{066A6756-5A40-4ED0-A6B4-0241A940D027}" presName="sibSpaceTwo" presStyleCnt="0"/>
      <dgm:spPr/>
    </dgm:pt>
    <dgm:pt modelId="{92DE9A0D-7BD5-40A7-A236-5B559669F945}" type="pres">
      <dgm:prSet presAssocID="{E5447E25-2FF7-41DD-87F7-E8E2708AF6AB}" presName="vertTwo" presStyleCnt="0"/>
      <dgm:spPr/>
    </dgm:pt>
    <dgm:pt modelId="{30CE2485-96AE-4DEE-AFE7-15D6BCD4EF2D}" type="pres">
      <dgm:prSet presAssocID="{E5447E25-2FF7-41DD-87F7-E8E2708AF6AB}" presName="txTwo" presStyleLbl="asst1" presStyleIdx="3" presStyleCnt="6">
        <dgm:presLayoutVars>
          <dgm:chPref val="3"/>
        </dgm:presLayoutVars>
      </dgm:prSet>
      <dgm:spPr/>
    </dgm:pt>
    <dgm:pt modelId="{72DC2D89-9984-46C2-BAE8-3E8574F20902}" type="pres">
      <dgm:prSet presAssocID="{E5447E25-2FF7-41DD-87F7-E8E2708AF6AB}" presName="parTransTwo" presStyleCnt="0"/>
      <dgm:spPr/>
    </dgm:pt>
    <dgm:pt modelId="{1D333E28-01F7-4245-897C-4B5D0C24A723}" type="pres">
      <dgm:prSet presAssocID="{E5447E25-2FF7-41DD-87F7-E8E2708AF6AB}" presName="horzTwo" presStyleCnt="0"/>
      <dgm:spPr/>
    </dgm:pt>
    <dgm:pt modelId="{1A6F098E-5EDC-42F1-BE35-E2A8B48B6186}" type="pres">
      <dgm:prSet presAssocID="{6F78EEC6-C9EB-4037-B46D-C86BEA9EBB55}" presName="vertThree" presStyleCnt="0"/>
      <dgm:spPr/>
    </dgm:pt>
    <dgm:pt modelId="{B8543D47-8D1C-4A45-92E1-D7749FCA5146}" type="pres">
      <dgm:prSet presAssocID="{6F78EEC6-C9EB-4037-B46D-C86BEA9EBB55}" presName="txThree" presStyleLbl="asst1" presStyleIdx="4" presStyleCnt="6">
        <dgm:presLayoutVars>
          <dgm:chPref val="3"/>
        </dgm:presLayoutVars>
      </dgm:prSet>
      <dgm:spPr/>
    </dgm:pt>
    <dgm:pt modelId="{30F5A4DD-3651-4325-AED3-3D486F4C8ACC}" type="pres">
      <dgm:prSet presAssocID="{6F78EEC6-C9EB-4037-B46D-C86BEA9EBB55}" presName="parTransThree" presStyleCnt="0"/>
      <dgm:spPr/>
    </dgm:pt>
    <dgm:pt modelId="{ED287F6F-29B6-4445-946C-1746A37F93BE}" type="pres">
      <dgm:prSet presAssocID="{6F78EEC6-C9EB-4037-B46D-C86BEA9EBB55}" presName="horzThree" presStyleCnt="0"/>
      <dgm:spPr/>
    </dgm:pt>
    <dgm:pt modelId="{532D5E03-CFDC-4B90-82CD-92A2539D1E18}" type="pres">
      <dgm:prSet presAssocID="{45D069C3-39C1-4C30-8841-B48A4460F598}" presName="vertFour" presStyleCnt="0">
        <dgm:presLayoutVars>
          <dgm:chPref val="3"/>
        </dgm:presLayoutVars>
      </dgm:prSet>
      <dgm:spPr/>
    </dgm:pt>
    <dgm:pt modelId="{F7CA4250-8718-4677-97FB-5E4CF0B19C39}" type="pres">
      <dgm:prSet presAssocID="{45D069C3-39C1-4C30-8841-B48A4460F598}" presName="txFour" presStyleLbl="asst1" presStyleIdx="5" presStyleCnt="6">
        <dgm:presLayoutVars>
          <dgm:chPref val="3"/>
        </dgm:presLayoutVars>
      </dgm:prSet>
      <dgm:spPr/>
    </dgm:pt>
    <dgm:pt modelId="{3BE1AA16-C40D-49F1-AFC5-16D759D887B7}" type="pres">
      <dgm:prSet presAssocID="{45D069C3-39C1-4C30-8841-B48A4460F598}" presName="horzFour" presStyleCnt="0"/>
      <dgm:spPr/>
    </dgm:pt>
  </dgm:ptLst>
  <dgm:cxnLst>
    <dgm:cxn modelId="{8178AA1B-1FD4-4DA5-B9DC-E5B815E50896}" srcId="{0494AF7D-F634-48A1-93E5-F20A920141D7}" destId="{2935CE4E-0F4D-496B-8AB8-A470C7E38C51}" srcOrd="0" destOrd="0" parTransId="{A815E9A8-D208-4358-83A9-EDFC13103C1E}" sibTransId="{60BAB721-BF3D-4BFA-B5D9-38007C862FA0}"/>
    <dgm:cxn modelId="{715EE220-998D-4CCD-9774-B412AF8EDF9A}" type="presOf" srcId="{E5447E25-2FF7-41DD-87F7-E8E2708AF6AB}" destId="{30CE2485-96AE-4DEE-AFE7-15D6BCD4EF2D}" srcOrd="0" destOrd="0" presId="urn:microsoft.com/office/officeart/2005/8/layout/hierarchy4"/>
    <dgm:cxn modelId="{C0DBDA23-CE0F-482C-B3E9-5811D00E6DDC}" type="presOf" srcId="{40C23BB7-1CC8-4A71-B757-705AE2136B5B}" destId="{079F4EFE-2BC1-468F-BFA7-59DAC33CD7E8}" srcOrd="0" destOrd="0" presId="urn:microsoft.com/office/officeart/2005/8/layout/hierarchy4"/>
    <dgm:cxn modelId="{170A8146-59B4-43F2-B5B6-DA57244918D3}" srcId="{7529DE6C-363D-420D-B42E-3FBDBBC46603}" destId="{40C23BB7-1CC8-4A71-B757-705AE2136B5B}" srcOrd="0" destOrd="0" parTransId="{6FC14E4E-0B03-4424-BEE0-B0448D31E50B}" sibTransId="{21AF3CF7-0393-4C5C-B4BA-7F5B8E8A579C}"/>
    <dgm:cxn modelId="{6231C249-A4A4-49F0-8066-8314189A1CF3}" srcId="{40C23BB7-1CC8-4A71-B757-705AE2136B5B}" destId="{E5447E25-2FF7-41DD-87F7-E8E2708AF6AB}" srcOrd="1" destOrd="0" parTransId="{80AE842F-9D7E-4F93-BA02-C4CC450C10EA}" sibTransId="{C22081B5-2B9F-4974-9FF8-91A62605FB53}"/>
    <dgm:cxn modelId="{4EDC0E51-4BE5-4CEF-B749-53B65A1F69A5}" srcId="{E5447E25-2FF7-41DD-87F7-E8E2708AF6AB}" destId="{6F78EEC6-C9EB-4037-B46D-C86BEA9EBB55}" srcOrd="0" destOrd="0" parTransId="{D36E9D7B-E8F8-4745-9EF9-2F5A950ACFD2}" sibTransId="{870B5BD4-5300-4BB7-8E53-AAD526AA6DA5}"/>
    <dgm:cxn modelId="{CAFE3B80-912E-42EC-A5D4-39A9F34E26BD}" type="presOf" srcId="{45D069C3-39C1-4C30-8841-B48A4460F598}" destId="{F7CA4250-8718-4677-97FB-5E4CF0B19C39}" srcOrd="0" destOrd="0" presId="urn:microsoft.com/office/officeart/2005/8/layout/hierarchy4"/>
    <dgm:cxn modelId="{2CA3468A-6018-400F-AB2A-534D68D1B936}" srcId="{40C23BB7-1CC8-4A71-B757-705AE2136B5B}" destId="{2A4A11F6-18A9-40C8-8E60-BB56850ED59D}" srcOrd="0" destOrd="0" parTransId="{56B75837-50C2-45B2-B3B7-EBD67037B71E}" sibTransId="{066A6756-5A40-4ED0-A6B4-0241A940D027}"/>
    <dgm:cxn modelId="{40868291-3F83-4FCD-9321-884B62097E2E}" srcId="{2A4A11F6-18A9-40C8-8E60-BB56850ED59D}" destId="{0494AF7D-F634-48A1-93E5-F20A920141D7}" srcOrd="0" destOrd="0" parTransId="{1D56699A-73B8-47CF-82B6-2C6EDF2E8A39}" sibTransId="{B6BE14F3-A5D6-48F4-B0F0-E03AD200FB15}"/>
    <dgm:cxn modelId="{842A6093-AF78-4A1F-9DDE-A10B4DF336BC}" type="presOf" srcId="{2935CE4E-0F4D-496B-8AB8-A470C7E38C51}" destId="{21A6D6ED-2155-479E-BB04-A023FF663DA7}" srcOrd="0" destOrd="0" presId="urn:microsoft.com/office/officeart/2005/8/layout/hierarchy4"/>
    <dgm:cxn modelId="{727A99B3-7D71-45CF-ACF3-4FF75C488D47}" type="presOf" srcId="{6F78EEC6-C9EB-4037-B46D-C86BEA9EBB55}" destId="{B8543D47-8D1C-4A45-92E1-D7749FCA5146}" srcOrd="0" destOrd="0" presId="urn:microsoft.com/office/officeart/2005/8/layout/hierarchy4"/>
    <dgm:cxn modelId="{F826E9C8-0D7C-4DB4-9757-C6AB00FA789E}" type="presOf" srcId="{0494AF7D-F634-48A1-93E5-F20A920141D7}" destId="{254C0522-809E-4549-9B47-C3737946472B}" srcOrd="0" destOrd="0" presId="urn:microsoft.com/office/officeart/2005/8/layout/hierarchy4"/>
    <dgm:cxn modelId="{6157FBCC-9E94-4C61-9908-6C71D855145E}" srcId="{6F78EEC6-C9EB-4037-B46D-C86BEA9EBB55}" destId="{45D069C3-39C1-4C30-8841-B48A4460F598}" srcOrd="0" destOrd="0" parTransId="{4A69594A-2036-4FE5-A9D8-7005FD1D3C5F}" sibTransId="{77AB2826-7C5E-4EDB-9DBB-565600ADD246}"/>
    <dgm:cxn modelId="{4DCE26CD-F530-4A1B-80A8-D86D6992E195}" type="presOf" srcId="{7529DE6C-363D-420D-B42E-3FBDBBC46603}" destId="{6B22A90C-97FD-46AD-B58D-BE572726474B}" srcOrd="0" destOrd="0" presId="urn:microsoft.com/office/officeart/2005/8/layout/hierarchy4"/>
    <dgm:cxn modelId="{BEBD01DE-EC6C-4926-A212-E6458AF8BAED}" type="presOf" srcId="{2A4A11F6-18A9-40C8-8E60-BB56850ED59D}" destId="{B158CC58-5835-4501-AD87-C0A933A92129}" srcOrd="0" destOrd="0" presId="urn:microsoft.com/office/officeart/2005/8/layout/hierarchy4"/>
    <dgm:cxn modelId="{54CECAE2-605C-4083-98CA-204385442E08}" type="presParOf" srcId="{6B22A90C-97FD-46AD-B58D-BE572726474B}" destId="{109EB5B3-CF84-48D5-A1C6-153CC69AF0CE}" srcOrd="0" destOrd="0" presId="urn:microsoft.com/office/officeart/2005/8/layout/hierarchy4"/>
    <dgm:cxn modelId="{BD7D7931-29C4-41B7-B22F-A2EE3E3D043C}" type="presParOf" srcId="{109EB5B3-CF84-48D5-A1C6-153CC69AF0CE}" destId="{079F4EFE-2BC1-468F-BFA7-59DAC33CD7E8}" srcOrd="0" destOrd="0" presId="urn:microsoft.com/office/officeart/2005/8/layout/hierarchy4"/>
    <dgm:cxn modelId="{74BA8E45-9C9F-407C-A33B-CD7431C01069}" type="presParOf" srcId="{109EB5B3-CF84-48D5-A1C6-153CC69AF0CE}" destId="{B49949B5-5D67-4F71-9FE3-C1540C8F5ACE}" srcOrd="1" destOrd="0" presId="urn:microsoft.com/office/officeart/2005/8/layout/hierarchy4"/>
    <dgm:cxn modelId="{6BE6A417-1DA8-4FB1-AB3F-C9C80320B5D9}" type="presParOf" srcId="{109EB5B3-CF84-48D5-A1C6-153CC69AF0CE}" destId="{8F2B4AA9-DD7F-4C7B-8119-B7D478C69AEF}" srcOrd="2" destOrd="0" presId="urn:microsoft.com/office/officeart/2005/8/layout/hierarchy4"/>
    <dgm:cxn modelId="{933BE91E-4068-4ACA-A0CB-F3A14726FB4C}" type="presParOf" srcId="{8F2B4AA9-DD7F-4C7B-8119-B7D478C69AEF}" destId="{F1B68BBB-33AD-42F9-ACFB-B7971EEC3D47}" srcOrd="0" destOrd="0" presId="urn:microsoft.com/office/officeart/2005/8/layout/hierarchy4"/>
    <dgm:cxn modelId="{F2828AF3-C3D4-4BDB-AD17-F847C9EB73CE}" type="presParOf" srcId="{F1B68BBB-33AD-42F9-ACFB-B7971EEC3D47}" destId="{B158CC58-5835-4501-AD87-C0A933A92129}" srcOrd="0" destOrd="0" presId="urn:microsoft.com/office/officeart/2005/8/layout/hierarchy4"/>
    <dgm:cxn modelId="{D7DAEB0B-7F9C-4C66-A6E3-0C9801C12D06}" type="presParOf" srcId="{F1B68BBB-33AD-42F9-ACFB-B7971EEC3D47}" destId="{815C284B-11FF-4D41-8FF2-4F71AEA686C1}" srcOrd="1" destOrd="0" presId="urn:microsoft.com/office/officeart/2005/8/layout/hierarchy4"/>
    <dgm:cxn modelId="{561E5B66-4DF5-43CA-AA51-37CA27315EDC}" type="presParOf" srcId="{F1B68BBB-33AD-42F9-ACFB-B7971EEC3D47}" destId="{543C5C0F-D90E-4DEE-A179-637FC7CF9788}" srcOrd="2" destOrd="0" presId="urn:microsoft.com/office/officeart/2005/8/layout/hierarchy4"/>
    <dgm:cxn modelId="{1397476F-0DB6-4BB1-9321-4085E4E14BF0}" type="presParOf" srcId="{543C5C0F-D90E-4DEE-A179-637FC7CF9788}" destId="{E869041D-F4E5-49A1-A197-D92A2D4A3B92}" srcOrd="0" destOrd="0" presId="urn:microsoft.com/office/officeart/2005/8/layout/hierarchy4"/>
    <dgm:cxn modelId="{4256E57D-364E-4D9B-B891-875578720685}" type="presParOf" srcId="{E869041D-F4E5-49A1-A197-D92A2D4A3B92}" destId="{254C0522-809E-4549-9B47-C3737946472B}" srcOrd="0" destOrd="0" presId="urn:microsoft.com/office/officeart/2005/8/layout/hierarchy4"/>
    <dgm:cxn modelId="{754B8BF8-196E-4E59-925F-D5E106EEAE77}" type="presParOf" srcId="{E869041D-F4E5-49A1-A197-D92A2D4A3B92}" destId="{A557A11A-D178-4F9B-B423-92B176130560}" srcOrd="1" destOrd="0" presId="urn:microsoft.com/office/officeart/2005/8/layout/hierarchy4"/>
    <dgm:cxn modelId="{36CE66FE-8467-4B2C-B4CC-39C6DBFB84F2}" type="presParOf" srcId="{E869041D-F4E5-49A1-A197-D92A2D4A3B92}" destId="{0CF00BEA-299D-487C-812C-3E541C50ED9A}" srcOrd="2" destOrd="0" presId="urn:microsoft.com/office/officeart/2005/8/layout/hierarchy4"/>
    <dgm:cxn modelId="{FEADF381-CF08-471C-B56D-9CAE0D157B7B}" type="presParOf" srcId="{0CF00BEA-299D-487C-812C-3E541C50ED9A}" destId="{9FEB23DF-EDB7-453D-B01E-4B017E8E5102}" srcOrd="0" destOrd="0" presId="urn:microsoft.com/office/officeart/2005/8/layout/hierarchy4"/>
    <dgm:cxn modelId="{2D18D5A6-4916-4E61-B853-3A2A77E87404}" type="presParOf" srcId="{9FEB23DF-EDB7-453D-B01E-4B017E8E5102}" destId="{21A6D6ED-2155-479E-BB04-A023FF663DA7}" srcOrd="0" destOrd="0" presId="urn:microsoft.com/office/officeart/2005/8/layout/hierarchy4"/>
    <dgm:cxn modelId="{B38F50CC-CA95-45A1-9C24-14AA4240E382}" type="presParOf" srcId="{9FEB23DF-EDB7-453D-B01E-4B017E8E5102}" destId="{8479F1C4-6EA4-41DB-A256-D5C98FB49C28}" srcOrd="1" destOrd="0" presId="urn:microsoft.com/office/officeart/2005/8/layout/hierarchy4"/>
    <dgm:cxn modelId="{7BEE6403-44DC-480B-8864-85C9CD5A7EA4}" type="presParOf" srcId="{8F2B4AA9-DD7F-4C7B-8119-B7D478C69AEF}" destId="{6BE6640A-8ED3-47CE-87CB-1591B5197372}" srcOrd="1" destOrd="0" presId="urn:microsoft.com/office/officeart/2005/8/layout/hierarchy4"/>
    <dgm:cxn modelId="{D3249AA3-4935-462F-866D-015CF8BD7A89}" type="presParOf" srcId="{8F2B4AA9-DD7F-4C7B-8119-B7D478C69AEF}" destId="{92DE9A0D-7BD5-40A7-A236-5B559669F945}" srcOrd="2" destOrd="0" presId="urn:microsoft.com/office/officeart/2005/8/layout/hierarchy4"/>
    <dgm:cxn modelId="{A81559AC-3D55-4788-90D6-241184644091}" type="presParOf" srcId="{92DE9A0D-7BD5-40A7-A236-5B559669F945}" destId="{30CE2485-96AE-4DEE-AFE7-15D6BCD4EF2D}" srcOrd="0" destOrd="0" presId="urn:microsoft.com/office/officeart/2005/8/layout/hierarchy4"/>
    <dgm:cxn modelId="{B19BEE66-C7F7-43AD-ABA1-7443C3403CBF}" type="presParOf" srcId="{92DE9A0D-7BD5-40A7-A236-5B559669F945}" destId="{72DC2D89-9984-46C2-BAE8-3E8574F20902}" srcOrd="1" destOrd="0" presId="urn:microsoft.com/office/officeart/2005/8/layout/hierarchy4"/>
    <dgm:cxn modelId="{80B08E5D-9B37-49E3-8AE4-A241477BAEFA}" type="presParOf" srcId="{92DE9A0D-7BD5-40A7-A236-5B559669F945}" destId="{1D333E28-01F7-4245-897C-4B5D0C24A723}" srcOrd="2" destOrd="0" presId="urn:microsoft.com/office/officeart/2005/8/layout/hierarchy4"/>
    <dgm:cxn modelId="{D2CFAC5E-0206-4699-A474-EF6D1B518B28}" type="presParOf" srcId="{1D333E28-01F7-4245-897C-4B5D0C24A723}" destId="{1A6F098E-5EDC-42F1-BE35-E2A8B48B6186}" srcOrd="0" destOrd="0" presId="urn:microsoft.com/office/officeart/2005/8/layout/hierarchy4"/>
    <dgm:cxn modelId="{A8520865-6E5B-472D-8F6D-D94919445544}" type="presParOf" srcId="{1A6F098E-5EDC-42F1-BE35-E2A8B48B6186}" destId="{B8543D47-8D1C-4A45-92E1-D7749FCA5146}" srcOrd="0" destOrd="0" presId="urn:microsoft.com/office/officeart/2005/8/layout/hierarchy4"/>
    <dgm:cxn modelId="{A729467C-A4E9-4759-83CB-62A6F6DFFAB7}" type="presParOf" srcId="{1A6F098E-5EDC-42F1-BE35-E2A8B48B6186}" destId="{30F5A4DD-3651-4325-AED3-3D486F4C8ACC}" srcOrd="1" destOrd="0" presId="urn:microsoft.com/office/officeart/2005/8/layout/hierarchy4"/>
    <dgm:cxn modelId="{2FDB93FF-818D-4D84-8353-475A85FE537B}" type="presParOf" srcId="{1A6F098E-5EDC-42F1-BE35-E2A8B48B6186}" destId="{ED287F6F-29B6-4445-946C-1746A37F93BE}" srcOrd="2" destOrd="0" presId="urn:microsoft.com/office/officeart/2005/8/layout/hierarchy4"/>
    <dgm:cxn modelId="{30286687-91ED-4591-A1EC-7593FA9ECE37}" type="presParOf" srcId="{ED287F6F-29B6-4445-946C-1746A37F93BE}" destId="{532D5E03-CFDC-4B90-82CD-92A2539D1E18}" srcOrd="0" destOrd="0" presId="urn:microsoft.com/office/officeart/2005/8/layout/hierarchy4"/>
    <dgm:cxn modelId="{E0CC29C8-2772-41F0-A918-7350FD94A807}" type="presParOf" srcId="{532D5E03-CFDC-4B90-82CD-92A2539D1E18}" destId="{F7CA4250-8718-4677-97FB-5E4CF0B19C39}" srcOrd="0" destOrd="0" presId="urn:microsoft.com/office/officeart/2005/8/layout/hierarchy4"/>
    <dgm:cxn modelId="{5BE4C130-958F-48EF-9A16-3F0B93860999}" type="presParOf" srcId="{532D5E03-CFDC-4B90-82CD-92A2539D1E18}" destId="{3BE1AA16-C40D-49F1-AFC5-16D759D887B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22CC60-306D-4373-9BF5-429FAA97C1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A247161-2F8B-408D-B940-7F134F4F64E9}">
      <dgm:prSet phldrT="[Text]"/>
      <dgm:spPr>
        <a:solidFill>
          <a:srgbClr val="00B050"/>
        </a:solidFill>
      </dgm:spPr>
      <dgm:t>
        <a:bodyPr/>
        <a:lstStyle/>
        <a:p>
          <a:r>
            <a:rPr lang="cs-CZ"/>
            <a:t>H0 zamítáme</a:t>
          </a:r>
        </a:p>
      </dgm:t>
    </dgm:pt>
    <dgm:pt modelId="{762B0647-C4DD-4103-83F6-B51BD5A42934}" type="parTrans" cxnId="{ECF0D939-7324-4BC6-9A83-2D474E724C9F}">
      <dgm:prSet/>
      <dgm:spPr/>
      <dgm:t>
        <a:bodyPr/>
        <a:lstStyle/>
        <a:p>
          <a:endParaRPr lang="cs-CZ"/>
        </a:p>
      </dgm:t>
    </dgm:pt>
    <dgm:pt modelId="{49C38C5C-F2B7-47B0-80CB-69D9EAD4E11C}" type="sibTrans" cxnId="{ECF0D939-7324-4BC6-9A83-2D474E724C9F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50A57AE7-6961-4CBE-88A7-AB0D9028F0EB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m:oMathPara>
              </a14:m>
              <a:endParaRPr lang="cs-CZ"/>
            </a:p>
          </dgm:t>
        </dgm:pt>
      </mc:Choice>
      <mc:Fallback xmlns="">
        <dgm:pt modelId="{50A57AE7-6961-4CBE-88A7-AB0D9028F0EB}">
          <dgm:prSet phldrT="[Text]"/>
          <dgm:spPr/>
          <dgm:t>
            <a:bodyPr/>
            <a:lstStyle/>
            <a:p>
              <a:pPr/>
              <a:r>
                <a:rPr lang="cs-CZ" b="0" i="0">
                  <a:latin typeface="Cambria Math" panose="02040503050406030204" pitchFamily="18" charset="0"/>
                </a:rPr>
                <a:t>𝑟≠0</a:t>
              </a:r>
              <a:endParaRPr lang="cs-CZ"/>
            </a:p>
          </dgm:t>
        </dgm:pt>
      </mc:Fallback>
    </mc:AlternateContent>
    <dgm:pt modelId="{AA4CBFD2-D67B-4989-8FD6-4C55B2B2BA01}" type="parTrans" cxnId="{B183482E-A8E0-4548-AF95-354E1D120255}">
      <dgm:prSet/>
      <dgm:spPr/>
      <dgm:t>
        <a:bodyPr/>
        <a:lstStyle/>
        <a:p>
          <a:endParaRPr lang="cs-CZ"/>
        </a:p>
      </dgm:t>
    </dgm:pt>
    <dgm:pt modelId="{77753E38-24F0-4720-95BF-AA4A26866590}" type="sibTrans" cxnId="{B183482E-A8E0-4548-AF95-354E1D120255}">
      <dgm:prSet/>
      <dgm:spPr/>
      <dgm:t>
        <a:bodyPr/>
        <a:lstStyle/>
        <a:p>
          <a:endParaRPr lang="cs-CZ"/>
        </a:p>
      </dgm:t>
    </dgm:pt>
    <dgm:pt modelId="{1A6D1811-2A88-42F4-A13E-C98AE6C7030B}">
      <dgm:prSet phldrT="[Text]"/>
      <dgm:spPr/>
      <dgm:t>
        <a:bodyPr/>
        <a:lstStyle/>
        <a:p>
          <a:r>
            <a:rPr lang="cs-CZ"/>
            <a:t>Data spolu korelují (souvisí)</a:t>
          </a:r>
        </a:p>
      </dgm:t>
    </dgm:pt>
    <dgm:pt modelId="{97BFFD6C-4D09-4E85-B2E1-09004857A244}" type="parTrans" cxnId="{B5C3BF8B-4866-4F15-9E32-A1C612BB0BD5}">
      <dgm:prSet/>
      <dgm:spPr/>
      <dgm:t>
        <a:bodyPr/>
        <a:lstStyle/>
        <a:p>
          <a:endParaRPr lang="cs-CZ"/>
        </a:p>
      </dgm:t>
    </dgm:pt>
    <dgm:pt modelId="{F6773492-E97C-4355-BB77-BFB2BC09BB51}" type="sibTrans" cxnId="{B5C3BF8B-4866-4F15-9E32-A1C612BB0BD5}">
      <dgm:prSet/>
      <dgm:spPr/>
      <dgm:t>
        <a:bodyPr/>
        <a:lstStyle/>
        <a:p>
          <a:endParaRPr lang="cs-CZ"/>
        </a:p>
      </dgm:t>
    </dgm:pt>
    <dgm:pt modelId="{8C4CCC8D-5F15-4F46-A35F-FBA8FF17C374}">
      <dgm:prSet phldrT="[Text]"/>
      <dgm:spPr>
        <a:solidFill>
          <a:srgbClr val="FFC000"/>
        </a:solidFill>
      </dgm:spPr>
      <dgm:t>
        <a:bodyPr/>
        <a:lstStyle/>
        <a:p>
          <a:r>
            <a:rPr lang="cs-CZ"/>
            <a:t>HA nezamítáme</a:t>
          </a:r>
        </a:p>
      </dgm:t>
    </dgm:pt>
    <dgm:pt modelId="{B7D366D5-2139-4FBF-993B-D650EDB36FD9}" type="parTrans" cxnId="{DABE4E1A-A00A-46C8-BA00-BFD8B593BDD8}">
      <dgm:prSet/>
      <dgm:spPr/>
      <dgm:t>
        <a:bodyPr/>
        <a:lstStyle/>
        <a:p>
          <a:endParaRPr lang="cs-CZ"/>
        </a:p>
      </dgm:t>
    </dgm:pt>
    <dgm:pt modelId="{02F2518D-F1A0-45D5-B7D2-8AA0A5873E4A}" type="sibTrans" cxnId="{DABE4E1A-A00A-46C8-BA00-BFD8B593BDD8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69897C95-2592-4EDB-87AB-FF1A45D6B0D9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m:oMathPara>
              </a14:m>
              <a:endParaRPr lang="cs-CZ"/>
            </a:p>
          </dgm:t>
        </dgm:pt>
      </mc:Choice>
      <mc:Fallback xmlns="">
        <dgm:pt modelId="{69897C95-2592-4EDB-87AB-FF1A45D6B0D9}">
          <dgm:prSet phldrT="[Text]"/>
          <dgm:spPr/>
          <dgm:t>
            <a:bodyPr/>
            <a:lstStyle/>
            <a:p>
              <a:pPr/>
              <a:r>
                <a:rPr lang="cs-CZ" b="0" i="0">
                  <a:latin typeface="Cambria Math" panose="02040503050406030204" pitchFamily="18" charset="0"/>
                </a:rPr>
                <a:t>𝑟=0</a:t>
              </a:r>
              <a:endParaRPr lang="cs-CZ"/>
            </a:p>
          </dgm:t>
        </dgm:pt>
      </mc:Fallback>
    </mc:AlternateContent>
    <dgm:pt modelId="{C9141EC1-CD44-496A-8C34-12439FE7DC3A}" type="parTrans" cxnId="{4CEEA81F-03B7-4EFE-B0C7-26C075ECD7FA}">
      <dgm:prSet/>
      <dgm:spPr/>
      <dgm:t>
        <a:bodyPr/>
        <a:lstStyle/>
        <a:p>
          <a:endParaRPr lang="cs-CZ"/>
        </a:p>
      </dgm:t>
    </dgm:pt>
    <dgm:pt modelId="{8B358818-91B0-4D25-A03C-0EDB231038BF}" type="sibTrans" cxnId="{4CEEA81F-03B7-4EFE-B0C7-26C075ECD7FA}">
      <dgm:prSet/>
      <dgm:spPr/>
      <dgm:t>
        <a:bodyPr/>
        <a:lstStyle/>
        <a:p>
          <a:endParaRPr lang="cs-CZ"/>
        </a:p>
      </dgm:t>
    </dgm:pt>
    <dgm:pt modelId="{B49C3FBD-0115-4614-9EA7-6B8DCC1564A1}">
      <dgm:prSet phldrT="[Text]"/>
      <dgm:spPr/>
      <dgm:t>
        <a:bodyPr/>
        <a:lstStyle/>
        <a:p>
          <a:r>
            <a:rPr lang="cs-CZ"/>
            <a:t>Data spolu nekoreluji (nesouvisí)</a:t>
          </a:r>
        </a:p>
      </dgm:t>
    </dgm:pt>
    <dgm:pt modelId="{10E7A596-F16F-428C-95EE-8B6310652DEA}" type="parTrans" cxnId="{DAF7E9E6-0DF2-4809-95B1-3A59D2A638F3}">
      <dgm:prSet/>
      <dgm:spPr/>
      <dgm:t>
        <a:bodyPr/>
        <a:lstStyle/>
        <a:p>
          <a:endParaRPr lang="cs-CZ"/>
        </a:p>
      </dgm:t>
    </dgm:pt>
    <dgm:pt modelId="{AE71781F-05D2-4C48-8B60-26CC5C274744}" type="sibTrans" cxnId="{DAF7E9E6-0DF2-4809-95B1-3A59D2A638F3}">
      <dgm:prSet/>
      <dgm:spPr/>
      <dgm:t>
        <a:bodyPr/>
        <a:lstStyle/>
        <a:p>
          <a:endParaRPr lang="cs-CZ"/>
        </a:p>
      </dgm:t>
    </dgm:pt>
    <dgm:pt modelId="{D5D49C0C-613E-48C2-A5ED-281DF0E37DE1}">
      <dgm:prSet phldrT="[Text]"/>
      <dgm:spPr/>
      <dgm:t>
        <a:bodyPr/>
        <a:lstStyle/>
        <a:p>
          <a:r>
            <a:rPr lang="cs-CZ"/>
            <a:t>K čemu hledat souvislost tam kde není?</a:t>
          </a:r>
        </a:p>
      </dgm:t>
    </dgm:pt>
    <dgm:pt modelId="{5DDD31BD-FACD-44C6-B816-786A66170958}" type="parTrans" cxnId="{24000F1A-2F2E-4B4B-8A82-A1DC6012C100}">
      <dgm:prSet/>
      <dgm:spPr/>
      <dgm:t>
        <a:bodyPr/>
        <a:lstStyle/>
        <a:p>
          <a:endParaRPr lang="cs-CZ"/>
        </a:p>
      </dgm:t>
    </dgm:pt>
    <dgm:pt modelId="{82BBC6A4-2A10-4D72-8213-E1260D171657}" type="sibTrans" cxnId="{24000F1A-2F2E-4B4B-8A82-A1DC6012C100}">
      <dgm:prSet/>
      <dgm:spPr/>
      <dgm:t>
        <a:bodyPr/>
        <a:lstStyle/>
        <a:p>
          <a:endParaRPr lang="cs-CZ"/>
        </a:p>
      </dgm:t>
    </dgm:pt>
    <dgm:pt modelId="{59499272-828A-479E-9B82-515F5E59E31A}">
      <dgm:prSet phldrT="[Text]"/>
      <dgm:spPr/>
      <dgm:t>
        <a:bodyPr/>
        <a:lstStyle/>
        <a:p>
          <a:r>
            <a:rPr lang="cs-CZ"/>
            <a:t>Mezi daty je souvislost, můžeme hledat jaká</a:t>
          </a:r>
        </a:p>
      </dgm:t>
    </dgm:pt>
    <dgm:pt modelId="{9A6F4AAD-5144-48AF-B668-32F6A842A554}" type="parTrans" cxnId="{F13BBF47-F576-4FD1-B3D2-63B397B125D5}">
      <dgm:prSet/>
      <dgm:spPr/>
      <dgm:t>
        <a:bodyPr/>
        <a:lstStyle/>
        <a:p>
          <a:endParaRPr lang="cs-CZ"/>
        </a:p>
      </dgm:t>
    </dgm:pt>
    <dgm:pt modelId="{99A58B8D-F7CB-44A2-A32F-48923F9D895D}" type="sibTrans" cxnId="{F13BBF47-F576-4FD1-B3D2-63B397B125D5}">
      <dgm:prSet/>
      <dgm:spPr/>
      <dgm:t>
        <a:bodyPr/>
        <a:lstStyle/>
        <a:p>
          <a:endParaRPr lang="cs-CZ"/>
        </a:p>
      </dgm:t>
    </dgm:pt>
    <dgm:pt modelId="{4C5DDF8D-53B3-4157-86AB-974F7C646682}" type="pres">
      <dgm:prSet presAssocID="{6822CC60-306D-4373-9BF5-429FAA97C116}" presName="linear" presStyleCnt="0">
        <dgm:presLayoutVars>
          <dgm:dir/>
          <dgm:animLvl val="lvl"/>
          <dgm:resizeHandles val="exact"/>
        </dgm:presLayoutVars>
      </dgm:prSet>
      <dgm:spPr/>
    </dgm:pt>
    <dgm:pt modelId="{6EE45997-FD7B-4885-A0EA-4A865DCE8C84}" type="pres">
      <dgm:prSet presAssocID="{1A247161-2F8B-408D-B940-7F134F4F64E9}" presName="parentLin" presStyleCnt="0"/>
      <dgm:spPr/>
    </dgm:pt>
    <dgm:pt modelId="{47236395-EACA-4548-840A-868AE5FAF91E}" type="pres">
      <dgm:prSet presAssocID="{1A247161-2F8B-408D-B940-7F134F4F64E9}" presName="parentLeftMargin" presStyleLbl="node1" presStyleIdx="0" presStyleCnt="2"/>
      <dgm:spPr/>
    </dgm:pt>
    <dgm:pt modelId="{798089F4-A483-443A-A085-1E2A1D000F29}" type="pres">
      <dgm:prSet presAssocID="{1A247161-2F8B-408D-B940-7F134F4F64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20FD7F-7C2C-43DB-A33A-FD7440F111AF}" type="pres">
      <dgm:prSet presAssocID="{1A247161-2F8B-408D-B940-7F134F4F64E9}" presName="negativeSpace" presStyleCnt="0"/>
      <dgm:spPr/>
    </dgm:pt>
    <dgm:pt modelId="{869270B2-B7A7-4DB2-8777-E887235D60E6}" type="pres">
      <dgm:prSet presAssocID="{1A247161-2F8B-408D-B940-7F134F4F64E9}" presName="childText" presStyleLbl="conFgAcc1" presStyleIdx="0" presStyleCnt="2">
        <dgm:presLayoutVars>
          <dgm:bulletEnabled val="1"/>
        </dgm:presLayoutVars>
      </dgm:prSet>
      <dgm:spPr/>
    </dgm:pt>
    <dgm:pt modelId="{3469828F-1D4A-4674-B8BE-27232C3D951E}" type="pres">
      <dgm:prSet presAssocID="{49C38C5C-F2B7-47B0-80CB-69D9EAD4E11C}" presName="spaceBetweenRectangles" presStyleCnt="0"/>
      <dgm:spPr/>
    </dgm:pt>
    <dgm:pt modelId="{9BF57DCE-693D-4272-A114-F60BB9FF66E5}" type="pres">
      <dgm:prSet presAssocID="{8C4CCC8D-5F15-4F46-A35F-FBA8FF17C374}" presName="parentLin" presStyleCnt="0"/>
      <dgm:spPr/>
    </dgm:pt>
    <dgm:pt modelId="{67BE0A2C-3CE1-47B9-8008-E35627BEA557}" type="pres">
      <dgm:prSet presAssocID="{8C4CCC8D-5F15-4F46-A35F-FBA8FF17C374}" presName="parentLeftMargin" presStyleLbl="node1" presStyleIdx="0" presStyleCnt="2"/>
      <dgm:spPr/>
    </dgm:pt>
    <dgm:pt modelId="{7FB2FF48-ADDC-481A-833C-BD5B8AB69656}" type="pres">
      <dgm:prSet presAssocID="{8C4CCC8D-5F15-4F46-A35F-FBA8FF17C37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11AF676-FB83-4BB6-AC56-C7C2FE10E185}" type="pres">
      <dgm:prSet presAssocID="{8C4CCC8D-5F15-4F46-A35F-FBA8FF17C374}" presName="negativeSpace" presStyleCnt="0"/>
      <dgm:spPr/>
    </dgm:pt>
    <dgm:pt modelId="{6B59B633-1416-47DB-A7B1-79DF582F3819}" type="pres">
      <dgm:prSet presAssocID="{8C4CCC8D-5F15-4F46-A35F-FBA8FF17C37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4000F1A-2F2E-4B4B-8A82-A1DC6012C100}" srcId="{8C4CCC8D-5F15-4F46-A35F-FBA8FF17C374}" destId="{D5D49C0C-613E-48C2-A5ED-281DF0E37DE1}" srcOrd="2" destOrd="0" parTransId="{5DDD31BD-FACD-44C6-B816-786A66170958}" sibTransId="{82BBC6A4-2A10-4D72-8213-E1260D171657}"/>
    <dgm:cxn modelId="{DABE4E1A-A00A-46C8-BA00-BFD8B593BDD8}" srcId="{6822CC60-306D-4373-9BF5-429FAA97C116}" destId="{8C4CCC8D-5F15-4F46-A35F-FBA8FF17C374}" srcOrd="1" destOrd="0" parTransId="{B7D366D5-2139-4FBF-993B-D650EDB36FD9}" sibTransId="{02F2518D-F1A0-45D5-B7D2-8AA0A5873E4A}"/>
    <dgm:cxn modelId="{4CEEA81F-03B7-4EFE-B0C7-26C075ECD7FA}" srcId="{8C4CCC8D-5F15-4F46-A35F-FBA8FF17C374}" destId="{69897C95-2592-4EDB-87AB-FF1A45D6B0D9}" srcOrd="0" destOrd="0" parTransId="{C9141EC1-CD44-496A-8C34-12439FE7DC3A}" sibTransId="{8B358818-91B0-4D25-A03C-0EDB231038BF}"/>
    <dgm:cxn modelId="{9B34BA29-704D-4AE9-BBC1-C58FECC2B219}" type="presOf" srcId="{8C4CCC8D-5F15-4F46-A35F-FBA8FF17C374}" destId="{7FB2FF48-ADDC-481A-833C-BD5B8AB69656}" srcOrd="1" destOrd="0" presId="urn:microsoft.com/office/officeart/2005/8/layout/list1"/>
    <dgm:cxn modelId="{B183482E-A8E0-4548-AF95-354E1D120255}" srcId="{1A247161-2F8B-408D-B940-7F134F4F64E9}" destId="{50A57AE7-6961-4CBE-88A7-AB0D9028F0EB}" srcOrd="0" destOrd="0" parTransId="{AA4CBFD2-D67B-4989-8FD6-4C55B2B2BA01}" sibTransId="{77753E38-24F0-4720-95BF-AA4A26866590}"/>
    <dgm:cxn modelId="{60E34635-F475-4CDE-9082-07BC9C62DFFB}" type="presOf" srcId="{6822CC60-306D-4373-9BF5-429FAA97C116}" destId="{4C5DDF8D-53B3-4157-86AB-974F7C646682}" srcOrd="0" destOrd="0" presId="urn:microsoft.com/office/officeart/2005/8/layout/list1"/>
    <dgm:cxn modelId="{ECF0D939-7324-4BC6-9A83-2D474E724C9F}" srcId="{6822CC60-306D-4373-9BF5-429FAA97C116}" destId="{1A247161-2F8B-408D-B940-7F134F4F64E9}" srcOrd="0" destOrd="0" parTransId="{762B0647-C4DD-4103-83F6-B51BD5A42934}" sibTransId="{49C38C5C-F2B7-47B0-80CB-69D9EAD4E11C}"/>
    <dgm:cxn modelId="{7834915F-394B-4EBA-A308-80ED0DC81998}" type="presOf" srcId="{1A247161-2F8B-408D-B940-7F134F4F64E9}" destId="{47236395-EACA-4548-840A-868AE5FAF91E}" srcOrd="0" destOrd="0" presId="urn:microsoft.com/office/officeart/2005/8/layout/list1"/>
    <dgm:cxn modelId="{8BAF1A63-0C14-4B59-ADD8-D389255EF397}" type="presOf" srcId="{69897C95-2592-4EDB-87AB-FF1A45D6B0D9}" destId="{6B59B633-1416-47DB-A7B1-79DF582F3819}" srcOrd="0" destOrd="0" presId="urn:microsoft.com/office/officeart/2005/8/layout/list1"/>
    <dgm:cxn modelId="{F13BBF47-F576-4FD1-B3D2-63B397B125D5}" srcId="{1A247161-2F8B-408D-B940-7F134F4F64E9}" destId="{59499272-828A-479E-9B82-515F5E59E31A}" srcOrd="2" destOrd="0" parTransId="{9A6F4AAD-5144-48AF-B668-32F6A842A554}" sibTransId="{99A58B8D-F7CB-44A2-A32F-48923F9D895D}"/>
    <dgm:cxn modelId="{BB9F386D-59D6-4217-BB6E-3BBA6C3EA7CC}" type="presOf" srcId="{1A247161-2F8B-408D-B940-7F134F4F64E9}" destId="{798089F4-A483-443A-A085-1E2A1D000F29}" srcOrd="1" destOrd="0" presId="urn:microsoft.com/office/officeart/2005/8/layout/list1"/>
    <dgm:cxn modelId="{4E5BFF71-68C5-42BF-AC8C-496679069E06}" type="presOf" srcId="{59499272-828A-479E-9B82-515F5E59E31A}" destId="{869270B2-B7A7-4DB2-8777-E887235D60E6}" srcOrd="0" destOrd="2" presId="urn:microsoft.com/office/officeart/2005/8/layout/list1"/>
    <dgm:cxn modelId="{B5C3BF8B-4866-4F15-9E32-A1C612BB0BD5}" srcId="{1A247161-2F8B-408D-B940-7F134F4F64E9}" destId="{1A6D1811-2A88-42F4-A13E-C98AE6C7030B}" srcOrd="1" destOrd="0" parTransId="{97BFFD6C-4D09-4E85-B2E1-09004857A244}" sibTransId="{F6773492-E97C-4355-BB77-BFB2BC09BB51}"/>
    <dgm:cxn modelId="{ED9B3996-0F9C-46E6-98C3-20453FE5B422}" type="presOf" srcId="{B49C3FBD-0115-4614-9EA7-6B8DCC1564A1}" destId="{6B59B633-1416-47DB-A7B1-79DF582F3819}" srcOrd="0" destOrd="1" presId="urn:microsoft.com/office/officeart/2005/8/layout/list1"/>
    <dgm:cxn modelId="{496E17B1-AF4F-4585-85A0-35858C6F5A8B}" type="presOf" srcId="{50A57AE7-6961-4CBE-88A7-AB0D9028F0EB}" destId="{869270B2-B7A7-4DB2-8777-E887235D60E6}" srcOrd="0" destOrd="0" presId="urn:microsoft.com/office/officeart/2005/8/layout/list1"/>
    <dgm:cxn modelId="{760EE9C2-5720-41A4-B355-46E752762B97}" type="presOf" srcId="{D5D49C0C-613E-48C2-A5ED-281DF0E37DE1}" destId="{6B59B633-1416-47DB-A7B1-79DF582F3819}" srcOrd="0" destOrd="2" presId="urn:microsoft.com/office/officeart/2005/8/layout/list1"/>
    <dgm:cxn modelId="{40BFD7DA-6419-46DE-AE7A-3C5F19025F22}" type="presOf" srcId="{8C4CCC8D-5F15-4F46-A35F-FBA8FF17C374}" destId="{67BE0A2C-3CE1-47B9-8008-E35627BEA557}" srcOrd="0" destOrd="0" presId="urn:microsoft.com/office/officeart/2005/8/layout/list1"/>
    <dgm:cxn modelId="{DAF7E9E6-0DF2-4809-95B1-3A59D2A638F3}" srcId="{8C4CCC8D-5F15-4F46-A35F-FBA8FF17C374}" destId="{B49C3FBD-0115-4614-9EA7-6B8DCC1564A1}" srcOrd="1" destOrd="0" parTransId="{10E7A596-F16F-428C-95EE-8B6310652DEA}" sibTransId="{AE71781F-05D2-4C48-8B60-26CC5C274744}"/>
    <dgm:cxn modelId="{9953AFEE-6F4C-43C6-A328-A81596C351A6}" type="presOf" srcId="{1A6D1811-2A88-42F4-A13E-C98AE6C7030B}" destId="{869270B2-B7A7-4DB2-8777-E887235D60E6}" srcOrd="0" destOrd="1" presId="urn:microsoft.com/office/officeart/2005/8/layout/list1"/>
    <dgm:cxn modelId="{2CB06304-646D-4A25-B447-0C998952267D}" type="presParOf" srcId="{4C5DDF8D-53B3-4157-86AB-974F7C646682}" destId="{6EE45997-FD7B-4885-A0EA-4A865DCE8C84}" srcOrd="0" destOrd="0" presId="urn:microsoft.com/office/officeart/2005/8/layout/list1"/>
    <dgm:cxn modelId="{DA34328A-F9B0-4629-B066-76EC71556733}" type="presParOf" srcId="{6EE45997-FD7B-4885-A0EA-4A865DCE8C84}" destId="{47236395-EACA-4548-840A-868AE5FAF91E}" srcOrd="0" destOrd="0" presId="urn:microsoft.com/office/officeart/2005/8/layout/list1"/>
    <dgm:cxn modelId="{778A1D69-B9B4-4C03-8547-8CC88E1A1B24}" type="presParOf" srcId="{6EE45997-FD7B-4885-A0EA-4A865DCE8C84}" destId="{798089F4-A483-443A-A085-1E2A1D000F29}" srcOrd="1" destOrd="0" presId="urn:microsoft.com/office/officeart/2005/8/layout/list1"/>
    <dgm:cxn modelId="{A27DE556-4BC3-4A8A-9C33-BE38E11EB05C}" type="presParOf" srcId="{4C5DDF8D-53B3-4157-86AB-974F7C646682}" destId="{F620FD7F-7C2C-43DB-A33A-FD7440F111AF}" srcOrd="1" destOrd="0" presId="urn:microsoft.com/office/officeart/2005/8/layout/list1"/>
    <dgm:cxn modelId="{2E5A5401-ABF8-4FAF-92D2-BD5B434E26E1}" type="presParOf" srcId="{4C5DDF8D-53B3-4157-86AB-974F7C646682}" destId="{869270B2-B7A7-4DB2-8777-E887235D60E6}" srcOrd="2" destOrd="0" presId="urn:microsoft.com/office/officeart/2005/8/layout/list1"/>
    <dgm:cxn modelId="{1B6D897E-0161-4825-9A1C-5DC65561AE92}" type="presParOf" srcId="{4C5DDF8D-53B3-4157-86AB-974F7C646682}" destId="{3469828F-1D4A-4674-B8BE-27232C3D951E}" srcOrd="3" destOrd="0" presId="urn:microsoft.com/office/officeart/2005/8/layout/list1"/>
    <dgm:cxn modelId="{A2D46D0B-B27F-42B6-9F47-82A60480AB95}" type="presParOf" srcId="{4C5DDF8D-53B3-4157-86AB-974F7C646682}" destId="{9BF57DCE-693D-4272-A114-F60BB9FF66E5}" srcOrd="4" destOrd="0" presId="urn:microsoft.com/office/officeart/2005/8/layout/list1"/>
    <dgm:cxn modelId="{408A1F1A-798E-4A9E-BCD2-1D231325CDE4}" type="presParOf" srcId="{9BF57DCE-693D-4272-A114-F60BB9FF66E5}" destId="{67BE0A2C-3CE1-47B9-8008-E35627BEA557}" srcOrd="0" destOrd="0" presId="urn:microsoft.com/office/officeart/2005/8/layout/list1"/>
    <dgm:cxn modelId="{361E0427-E0C6-4AE8-B2A1-A06E01C08E55}" type="presParOf" srcId="{9BF57DCE-693D-4272-A114-F60BB9FF66E5}" destId="{7FB2FF48-ADDC-481A-833C-BD5B8AB69656}" srcOrd="1" destOrd="0" presId="urn:microsoft.com/office/officeart/2005/8/layout/list1"/>
    <dgm:cxn modelId="{99279266-0CBA-4A07-98C1-26DABCB32ADF}" type="presParOf" srcId="{4C5DDF8D-53B3-4157-86AB-974F7C646682}" destId="{811AF676-FB83-4BB6-AC56-C7C2FE10E185}" srcOrd="5" destOrd="0" presId="urn:microsoft.com/office/officeart/2005/8/layout/list1"/>
    <dgm:cxn modelId="{D3973D8B-4F97-4EDD-823F-EC7A7774DC1C}" type="presParOf" srcId="{4C5DDF8D-53B3-4157-86AB-974F7C646682}" destId="{6B59B633-1416-47DB-A7B1-79DF582F381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22CC60-306D-4373-9BF5-429FAA97C1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A247161-2F8B-408D-B940-7F134F4F64E9}">
      <dgm:prSet phldrT="[Text]"/>
      <dgm:spPr>
        <a:solidFill>
          <a:srgbClr val="00B050"/>
        </a:solidFill>
      </dgm:spPr>
      <dgm:t>
        <a:bodyPr/>
        <a:lstStyle/>
        <a:p>
          <a:r>
            <a:rPr lang="cs-CZ"/>
            <a:t>H0 zamítáme</a:t>
          </a:r>
        </a:p>
      </dgm:t>
    </dgm:pt>
    <dgm:pt modelId="{762B0647-C4DD-4103-83F6-B51BD5A42934}" type="parTrans" cxnId="{ECF0D939-7324-4BC6-9A83-2D474E724C9F}">
      <dgm:prSet/>
      <dgm:spPr/>
      <dgm:t>
        <a:bodyPr/>
        <a:lstStyle/>
        <a:p>
          <a:endParaRPr lang="cs-CZ"/>
        </a:p>
      </dgm:t>
    </dgm:pt>
    <dgm:pt modelId="{49C38C5C-F2B7-47B0-80CB-69D9EAD4E11C}" type="sibTrans" cxnId="{ECF0D939-7324-4BC6-9A83-2D474E724C9F}">
      <dgm:prSet/>
      <dgm:spPr/>
      <dgm:t>
        <a:bodyPr/>
        <a:lstStyle/>
        <a:p>
          <a:endParaRPr lang="cs-CZ"/>
        </a:p>
      </dgm:t>
    </dgm:pt>
    <dgm:pt modelId="{50A57AE7-6961-4CBE-88A7-AB0D9028F0EB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A4CBFD2-D67B-4989-8FD6-4C55B2B2BA01}" type="parTrans" cxnId="{B183482E-A8E0-4548-AF95-354E1D120255}">
      <dgm:prSet/>
      <dgm:spPr/>
      <dgm:t>
        <a:bodyPr/>
        <a:lstStyle/>
        <a:p>
          <a:endParaRPr lang="cs-CZ"/>
        </a:p>
      </dgm:t>
    </dgm:pt>
    <dgm:pt modelId="{77753E38-24F0-4720-95BF-AA4A26866590}" type="sibTrans" cxnId="{B183482E-A8E0-4548-AF95-354E1D120255}">
      <dgm:prSet/>
      <dgm:spPr/>
      <dgm:t>
        <a:bodyPr/>
        <a:lstStyle/>
        <a:p>
          <a:endParaRPr lang="cs-CZ"/>
        </a:p>
      </dgm:t>
    </dgm:pt>
    <dgm:pt modelId="{1A6D1811-2A88-42F4-A13E-C98AE6C7030B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97BFFD6C-4D09-4E85-B2E1-09004857A244}" type="parTrans" cxnId="{B5C3BF8B-4866-4F15-9E32-A1C612BB0BD5}">
      <dgm:prSet/>
      <dgm:spPr/>
      <dgm:t>
        <a:bodyPr/>
        <a:lstStyle/>
        <a:p>
          <a:endParaRPr lang="cs-CZ"/>
        </a:p>
      </dgm:t>
    </dgm:pt>
    <dgm:pt modelId="{F6773492-E97C-4355-BB77-BFB2BC09BB51}" type="sibTrans" cxnId="{B5C3BF8B-4866-4F15-9E32-A1C612BB0BD5}">
      <dgm:prSet/>
      <dgm:spPr/>
      <dgm:t>
        <a:bodyPr/>
        <a:lstStyle/>
        <a:p>
          <a:endParaRPr lang="cs-CZ"/>
        </a:p>
      </dgm:t>
    </dgm:pt>
    <dgm:pt modelId="{8C4CCC8D-5F15-4F46-A35F-FBA8FF17C374}">
      <dgm:prSet phldrT="[Text]"/>
      <dgm:spPr>
        <a:solidFill>
          <a:srgbClr val="FFC000"/>
        </a:solidFill>
      </dgm:spPr>
      <dgm:t>
        <a:bodyPr/>
        <a:lstStyle/>
        <a:p>
          <a:r>
            <a:rPr lang="cs-CZ"/>
            <a:t>HA nezamítáme</a:t>
          </a:r>
        </a:p>
      </dgm:t>
    </dgm:pt>
    <dgm:pt modelId="{B7D366D5-2139-4FBF-993B-D650EDB36FD9}" type="parTrans" cxnId="{DABE4E1A-A00A-46C8-BA00-BFD8B593BDD8}">
      <dgm:prSet/>
      <dgm:spPr/>
      <dgm:t>
        <a:bodyPr/>
        <a:lstStyle/>
        <a:p>
          <a:endParaRPr lang="cs-CZ"/>
        </a:p>
      </dgm:t>
    </dgm:pt>
    <dgm:pt modelId="{02F2518D-F1A0-45D5-B7D2-8AA0A5873E4A}" type="sibTrans" cxnId="{DABE4E1A-A00A-46C8-BA00-BFD8B593BDD8}">
      <dgm:prSet/>
      <dgm:spPr/>
      <dgm:t>
        <a:bodyPr/>
        <a:lstStyle/>
        <a:p>
          <a:endParaRPr lang="cs-CZ"/>
        </a:p>
      </dgm:t>
    </dgm:pt>
    <dgm:pt modelId="{69897C95-2592-4EDB-87AB-FF1A45D6B0D9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9141EC1-CD44-496A-8C34-12439FE7DC3A}" type="parTrans" cxnId="{4CEEA81F-03B7-4EFE-B0C7-26C075ECD7FA}">
      <dgm:prSet/>
      <dgm:spPr/>
      <dgm:t>
        <a:bodyPr/>
        <a:lstStyle/>
        <a:p>
          <a:endParaRPr lang="cs-CZ"/>
        </a:p>
      </dgm:t>
    </dgm:pt>
    <dgm:pt modelId="{8B358818-91B0-4D25-A03C-0EDB231038BF}" type="sibTrans" cxnId="{4CEEA81F-03B7-4EFE-B0C7-26C075ECD7FA}">
      <dgm:prSet/>
      <dgm:spPr/>
      <dgm:t>
        <a:bodyPr/>
        <a:lstStyle/>
        <a:p>
          <a:endParaRPr lang="cs-CZ"/>
        </a:p>
      </dgm:t>
    </dgm:pt>
    <dgm:pt modelId="{B49C3FBD-0115-4614-9EA7-6B8DCC1564A1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10E7A596-F16F-428C-95EE-8B6310652DEA}" type="parTrans" cxnId="{DAF7E9E6-0DF2-4809-95B1-3A59D2A638F3}">
      <dgm:prSet/>
      <dgm:spPr/>
      <dgm:t>
        <a:bodyPr/>
        <a:lstStyle/>
        <a:p>
          <a:endParaRPr lang="cs-CZ"/>
        </a:p>
      </dgm:t>
    </dgm:pt>
    <dgm:pt modelId="{AE71781F-05D2-4C48-8B60-26CC5C274744}" type="sibTrans" cxnId="{DAF7E9E6-0DF2-4809-95B1-3A59D2A638F3}">
      <dgm:prSet/>
      <dgm:spPr/>
      <dgm:t>
        <a:bodyPr/>
        <a:lstStyle/>
        <a:p>
          <a:endParaRPr lang="cs-CZ"/>
        </a:p>
      </dgm:t>
    </dgm:pt>
    <dgm:pt modelId="{D5D49C0C-613E-48C2-A5ED-281DF0E37DE1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5DDD31BD-FACD-44C6-B816-786A66170958}" type="parTrans" cxnId="{24000F1A-2F2E-4B4B-8A82-A1DC6012C100}">
      <dgm:prSet/>
      <dgm:spPr/>
      <dgm:t>
        <a:bodyPr/>
        <a:lstStyle/>
        <a:p>
          <a:endParaRPr lang="cs-CZ"/>
        </a:p>
      </dgm:t>
    </dgm:pt>
    <dgm:pt modelId="{82BBC6A4-2A10-4D72-8213-E1260D171657}" type="sibTrans" cxnId="{24000F1A-2F2E-4B4B-8A82-A1DC6012C100}">
      <dgm:prSet/>
      <dgm:spPr/>
      <dgm:t>
        <a:bodyPr/>
        <a:lstStyle/>
        <a:p>
          <a:endParaRPr lang="cs-CZ"/>
        </a:p>
      </dgm:t>
    </dgm:pt>
    <dgm:pt modelId="{59499272-828A-479E-9B82-515F5E59E31A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9A6F4AAD-5144-48AF-B668-32F6A842A554}" type="parTrans" cxnId="{F13BBF47-F576-4FD1-B3D2-63B397B125D5}">
      <dgm:prSet/>
      <dgm:spPr/>
      <dgm:t>
        <a:bodyPr/>
        <a:lstStyle/>
        <a:p>
          <a:endParaRPr lang="cs-CZ"/>
        </a:p>
      </dgm:t>
    </dgm:pt>
    <dgm:pt modelId="{99A58B8D-F7CB-44A2-A32F-48923F9D895D}" type="sibTrans" cxnId="{F13BBF47-F576-4FD1-B3D2-63B397B125D5}">
      <dgm:prSet/>
      <dgm:spPr/>
      <dgm:t>
        <a:bodyPr/>
        <a:lstStyle/>
        <a:p>
          <a:endParaRPr lang="cs-CZ"/>
        </a:p>
      </dgm:t>
    </dgm:pt>
    <dgm:pt modelId="{4C5DDF8D-53B3-4157-86AB-974F7C646682}" type="pres">
      <dgm:prSet presAssocID="{6822CC60-306D-4373-9BF5-429FAA97C116}" presName="linear" presStyleCnt="0">
        <dgm:presLayoutVars>
          <dgm:dir/>
          <dgm:animLvl val="lvl"/>
          <dgm:resizeHandles val="exact"/>
        </dgm:presLayoutVars>
      </dgm:prSet>
      <dgm:spPr/>
    </dgm:pt>
    <dgm:pt modelId="{6EE45997-FD7B-4885-A0EA-4A865DCE8C84}" type="pres">
      <dgm:prSet presAssocID="{1A247161-2F8B-408D-B940-7F134F4F64E9}" presName="parentLin" presStyleCnt="0"/>
      <dgm:spPr/>
    </dgm:pt>
    <dgm:pt modelId="{47236395-EACA-4548-840A-868AE5FAF91E}" type="pres">
      <dgm:prSet presAssocID="{1A247161-2F8B-408D-B940-7F134F4F64E9}" presName="parentLeftMargin" presStyleLbl="node1" presStyleIdx="0" presStyleCnt="2"/>
      <dgm:spPr/>
    </dgm:pt>
    <dgm:pt modelId="{798089F4-A483-443A-A085-1E2A1D000F29}" type="pres">
      <dgm:prSet presAssocID="{1A247161-2F8B-408D-B940-7F134F4F64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20FD7F-7C2C-43DB-A33A-FD7440F111AF}" type="pres">
      <dgm:prSet presAssocID="{1A247161-2F8B-408D-B940-7F134F4F64E9}" presName="negativeSpace" presStyleCnt="0"/>
      <dgm:spPr/>
    </dgm:pt>
    <dgm:pt modelId="{869270B2-B7A7-4DB2-8777-E887235D60E6}" type="pres">
      <dgm:prSet presAssocID="{1A247161-2F8B-408D-B940-7F134F4F64E9}" presName="childText" presStyleLbl="conFgAcc1" presStyleIdx="0" presStyleCnt="2">
        <dgm:presLayoutVars>
          <dgm:bulletEnabled val="1"/>
        </dgm:presLayoutVars>
      </dgm:prSet>
      <dgm:spPr/>
    </dgm:pt>
    <dgm:pt modelId="{3469828F-1D4A-4674-B8BE-27232C3D951E}" type="pres">
      <dgm:prSet presAssocID="{49C38C5C-F2B7-47B0-80CB-69D9EAD4E11C}" presName="spaceBetweenRectangles" presStyleCnt="0"/>
      <dgm:spPr/>
    </dgm:pt>
    <dgm:pt modelId="{9BF57DCE-693D-4272-A114-F60BB9FF66E5}" type="pres">
      <dgm:prSet presAssocID="{8C4CCC8D-5F15-4F46-A35F-FBA8FF17C374}" presName="parentLin" presStyleCnt="0"/>
      <dgm:spPr/>
    </dgm:pt>
    <dgm:pt modelId="{67BE0A2C-3CE1-47B9-8008-E35627BEA557}" type="pres">
      <dgm:prSet presAssocID="{8C4CCC8D-5F15-4F46-A35F-FBA8FF17C374}" presName="parentLeftMargin" presStyleLbl="node1" presStyleIdx="0" presStyleCnt="2"/>
      <dgm:spPr/>
    </dgm:pt>
    <dgm:pt modelId="{7FB2FF48-ADDC-481A-833C-BD5B8AB69656}" type="pres">
      <dgm:prSet presAssocID="{8C4CCC8D-5F15-4F46-A35F-FBA8FF17C37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11AF676-FB83-4BB6-AC56-C7C2FE10E185}" type="pres">
      <dgm:prSet presAssocID="{8C4CCC8D-5F15-4F46-A35F-FBA8FF17C374}" presName="negativeSpace" presStyleCnt="0"/>
      <dgm:spPr/>
    </dgm:pt>
    <dgm:pt modelId="{6B59B633-1416-47DB-A7B1-79DF582F3819}" type="pres">
      <dgm:prSet presAssocID="{8C4CCC8D-5F15-4F46-A35F-FBA8FF17C37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4000F1A-2F2E-4B4B-8A82-A1DC6012C100}" srcId="{8C4CCC8D-5F15-4F46-A35F-FBA8FF17C374}" destId="{D5D49C0C-613E-48C2-A5ED-281DF0E37DE1}" srcOrd="2" destOrd="0" parTransId="{5DDD31BD-FACD-44C6-B816-786A66170958}" sibTransId="{82BBC6A4-2A10-4D72-8213-E1260D171657}"/>
    <dgm:cxn modelId="{DABE4E1A-A00A-46C8-BA00-BFD8B593BDD8}" srcId="{6822CC60-306D-4373-9BF5-429FAA97C116}" destId="{8C4CCC8D-5F15-4F46-A35F-FBA8FF17C374}" srcOrd="1" destOrd="0" parTransId="{B7D366D5-2139-4FBF-993B-D650EDB36FD9}" sibTransId="{02F2518D-F1A0-45D5-B7D2-8AA0A5873E4A}"/>
    <dgm:cxn modelId="{4CEEA81F-03B7-4EFE-B0C7-26C075ECD7FA}" srcId="{8C4CCC8D-5F15-4F46-A35F-FBA8FF17C374}" destId="{69897C95-2592-4EDB-87AB-FF1A45D6B0D9}" srcOrd="0" destOrd="0" parTransId="{C9141EC1-CD44-496A-8C34-12439FE7DC3A}" sibTransId="{8B358818-91B0-4D25-A03C-0EDB231038BF}"/>
    <dgm:cxn modelId="{9B34BA29-704D-4AE9-BBC1-C58FECC2B219}" type="presOf" srcId="{8C4CCC8D-5F15-4F46-A35F-FBA8FF17C374}" destId="{7FB2FF48-ADDC-481A-833C-BD5B8AB69656}" srcOrd="1" destOrd="0" presId="urn:microsoft.com/office/officeart/2005/8/layout/list1"/>
    <dgm:cxn modelId="{B183482E-A8E0-4548-AF95-354E1D120255}" srcId="{1A247161-2F8B-408D-B940-7F134F4F64E9}" destId="{50A57AE7-6961-4CBE-88A7-AB0D9028F0EB}" srcOrd="0" destOrd="0" parTransId="{AA4CBFD2-D67B-4989-8FD6-4C55B2B2BA01}" sibTransId="{77753E38-24F0-4720-95BF-AA4A26866590}"/>
    <dgm:cxn modelId="{60E34635-F475-4CDE-9082-07BC9C62DFFB}" type="presOf" srcId="{6822CC60-306D-4373-9BF5-429FAA97C116}" destId="{4C5DDF8D-53B3-4157-86AB-974F7C646682}" srcOrd="0" destOrd="0" presId="urn:microsoft.com/office/officeart/2005/8/layout/list1"/>
    <dgm:cxn modelId="{ECF0D939-7324-4BC6-9A83-2D474E724C9F}" srcId="{6822CC60-306D-4373-9BF5-429FAA97C116}" destId="{1A247161-2F8B-408D-B940-7F134F4F64E9}" srcOrd="0" destOrd="0" parTransId="{762B0647-C4DD-4103-83F6-B51BD5A42934}" sibTransId="{49C38C5C-F2B7-47B0-80CB-69D9EAD4E11C}"/>
    <dgm:cxn modelId="{7834915F-394B-4EBA-A308-80ED0DC81998}" type="presOf" srcId="{1A247161-2F8B-408D-B940-7F134F4F64E9}" destId="{47236395-EACA-4548-840A-868AE5FAF91E}" srcOrd="0" destOrd="0" presId="urn:microsoft.com/office/officeart/2005/8/layout/list1"/>
    <dgm:cxn modelId="{8BAF1A63-0C14-4B59-ADD8-D389255EF397}" type="presOf" srcId="{69897C95-2592-4EDB-87AB-FF1A45D6B0D9}" destId="{6B59B633-1416-47DB-A7B1-79DF582F3819}" srcOrd="0" destOrd="0" presId="urn:microsoft.com/office/officeart/2005/8/layout/list1"/>
    <dgm:cxn modelId="{F13BBF47-F576-4FD1-B3D2-63B397B125D5}" srcId="{1A247161-2F8B-408D-B940-7F134F4F64E9}" destId="{59499272-828A-479E-9B82-515F5E59E31A}" srcOrd="2" destOrd="0" parTransId="{9A6F4AAD-5144-48AF-B668-32F6A842A554}" sibTransId="{99A58B8D-F7CB-44A2-A32F-48923F9D895D}"/>
    <dgm:cxn modelId="{BB9F386D-59D6-4217-BB6E-3BBA6C3EA7CC}" type="presOf" srcId="{1A247161-2F8B-408D-B940-7F134F4F64E9}" destId="{798089F4-A483-443A-A085-1E2A1D000F29}" srcOrd="1" destOrd="0" presId="urn:microsoft.com/office/officeart/2005/8/layout/list1"/>
    <dgm:cxn modelId="{4E5BFF71-68C5-42BF-AC8C-496679069E06}" type="presOf" srcId="{59499272-828A-479E-9B82-515F5E59E31A}" destId="{869270B2-B7A7-4DB2-8777-E887235D60E6}" srcOrd="0" destOrd="2" presId="urn:microsoft.com/office/officeart/2005/8/layout/list1"/>
    <dgm:cxn modelId="{B5C3BF8B-4866-4F15-9E32-A1C612BB0BD5}" srcId="{1A247161-2F8B-408D-B940-7F134F4F64E9}" destId="{1A6D1811-2A88-42F4-A13E-C98AE6C7030B}" srcOrd="1" destOrd="0" parTransId="{97BFFD6C-4D09-4E85-B2E1-09004857A244}" sibTransId="{F6773492-E97C-4355-BB77-BFB2BC09BB51}"/>
    <dgm:cxn modelId="{ED9B3996-0F9C-46E6-98C3-20453FE5B422}" type="presOf" srcId="{B49C3FBD-0115-4614-9EA7-6B8DCC1564A1}" destId="{6B59B633-1416-47DB-A7B1-79DF582F3819}" srcOrd="0" destOrd="1" presId="urn:microsoft.com/office/officeart/2005/8/layout/list1"/>
    <dgm:cxn modelId="{496E17B1-AF4F-4585-85A0-35858C6F5A8B}" type="presOf" srcId="{50A57AE7-6961-4CBE-88A7-AB0D9028F0EB}" destId="{869270B2-B7A7-4DB2-8777-E887235D60E6}" srcOrd="0" destOrd="0" presId="urn:microsoft.com/office/officeart/2005/8/layout/list1"/>
    <dgm:cxn modelId="{760EE9C2-5720-41A4-B355-46E752762B97}" type="presOf" srcId="{D5D49C0C-613E-48C2-A5ED-281DF0E37DE1}" destId="{6B59B633-1416-47DB-A7B1-79DF582F3819}" srcOrd="0" destOrd="2" presId="urn:microsoft.com/office/officeart/2005/8/layout/list1"/>
    <dgm:cxn modelId="{40BFD7DA-6419-46DE-AE7A-3C5F19025F22}" type="presOf" srcId="{8C4CCC8D-5F15-4F46-A35F-FBA8FF17C374}" destId="{67BE0A2C-3CE1-47B9-8008-E35627BEA557}" srcOrd="0" destOrd="0" presId="urn:microsoft.com/office/officeart/2005/8/layout/list1"/>
    <dgm:cxn modelId="{DAF7E9E6-0DF2-4809-95B1-3A59D2A638F3}" srcId="{8C4CCC8D-5F15-4F46-A35F-FBA8FF17C374}" destId="{B49C3FBD-0115-4614-9EA7-6B8DCC1564A1}" srcOrd="1" destOrd="0" parTransId="{10E7A596-F16F-428C-95EE-8B6310652DEA}" sibTransId="{AE71781F-05D2-4C48-8B60-26CC5C274744}"/>
    <dgm:cxn modelId="{9953AFEE-6F4C-43C6-A328-A81596C351A6}" type="presOf" srcId="{1A6D1811-2A88-42F4-A13E-C98AE6C7030B}" destId="{869270B2-B7A7-4DB2-8777-E887235D60E6}" srcOrd="0" destOrd="1" presId="urn:microsoft.com/office/officeart/2005/8/layout/list1"/>
    <dgm:cxn modelId="{2CB06304-646D-4A25-B447-0C998952267D}" type="presParOf" srcId="{4C5DDF8D-53B3-4157-86AB-974F7C646682}" destId="{6EE45997-FD7B-4885-A0EA-4A865DCE8C84}" srcOrd="0" destOrd="0" presId="urn:microsoft.com/office/officeart/2005/8/layout/list1"/>
    <dgm:cxn modelId="{DA34328A-F9B0-4629-B066-76EC71556733}" type="presParOf" srcId="{6EE45997-FD7B-4885-A0EA-4A865DCE8C84}" destId="{47236395-EACA-4548-840A-868AE5FAF91E}" srcOrd="0" destOrd="0" presId="urn:microsoft.com/office/officeart/2005/8/layout/list1"/>
    <dgm:cxn modelId="{778A1D69-B9B4-4C03-8547-8CC88E1A1B24}" type="presParOf" srcId="{6EE45997-FD7B-4885-A0EA-4A865DCE8C84}" destId="{798089F4-A483-443A-A085-1E2A1D000F29}" srcOrd="1" destOrd="0" presId="urn:microsoft.com/office/officeart/2005/8/layout/list1"/>
    <dgm:cxn modelId="{A27DE556-4BC3-4A8A-9C33-BE38E11EB05C}" type="presParOf" srcId="{4C5DDF8D-53B3-4157-86AB-974F7C646682}" destId="{F620FD7F-7C2C-43DB-A33A-FD7440F111AF}" srcOrd="1" destOrd="0" presId="urn:microsoft.com/office/officeart/2005/8/layout/list1"/>
    <dgm:cxn modelId="{2E5A5401-ABF8-4FAF-92D2-BD5B434E26E1}" type="presParOf" srcId="{4C5DDF8D-53B3-4157-86AB-974F7C646682}" destId="{869270B2-B7A7-4DB2-8777-E887235D60E6}" srcOrd="2" destOrd="0" presId="urn:microsoft.com/office/officeart/2005/8/layout/list1"/>
    <dgm:cxn modelId="{1B6D897E-0161-4825-9A1C-5DC65561AE92}" type="presParOf" srcId="{4C5DDF8D-53B3-4157-86AB-974F7C646682}" destId="{3469828F-1D4A-4674-B8BE-27232C3D951E}" srcOrd="3" destOrd="0" presId="urn:microsoft.com/office/officeart/2005/8/layout/list1"/>
    <dgm:cxn modelId="{A2D46D0B-B27F-42B6-9F47-82A60480AB95}" type="presParOf" srcId="{4C5DDF8D-53B3-4157-86AB-974F7C646682}" destId="{9BF57DCE-693D-4272-A114-F60BB9FF66E5}" srcOrd="4" destOrd="0" presId="urn:microsoft.com/office/officeart/2005/8/layout/list1"/>
    <dgm:cxn modelId="{408A1F1A-798E-4A9E-BCD2-1D231325CDE4}" type="presParOf" srcId="{9BF57DCE-693D-4272-A114-F60BB9FF66E5}" destId="{67BE0A2C-3CE1-47B9-8008-E35627BEA557}" srcOrd="0" destOrd="0" presId="urn:microsoft.com/office/officeart/2005/8/layout/list1"/>
    <dgm:cxn modelId="{361E0427-E0C6-4AE8-B2A1-A06E01C08E55}" type="presParOf" srcId="{9BF57DCE-693D-4272-A114-F60BB9FF66E5}" destId="{7FB2FF48-ADDC-481A-833C-BD5B8AB69656}" srcOrd="1" destOrd="0" presId="urn:microsoft.com/office/officeart/2005/8/layout/list1"/>
    <dgm:cxn modelId="{99279266-0CBA-4A07-98C1-26DABCB32ADF}" type="presParOf" srcId="{4C5DDF8D-53B3-4157-86AB-974F7C646682}" destId="{811AF676-FB83-4BB6-AC56-C7C2FE10E185}" srcOrd="5" destOrd="0" presId="urn:microsoft.com/office/officeart/2005/8/layout/list1"/>
    <dgm:cxn modelId="{D3973D8B-4F97-4EDD-823F-EC7A7774DC1C}" type="presParOf" srcId="{4C5DDF8D-53B3-4157-86AB-974F7C646682}" destId="{6B59B633-1416-47DB-A7B1-79DF582F381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EF9C0-34F8-4A7E-AF0E-4E3D5B34A8BB}">
      <dsp:nvSpPr>
        <dsp:cNvPr id="0" name=""/>
        <dsp:cNvSpPr/>
      </dsp:nvSpPr>
      <dsp:spPr>
        <a:xfrm>
          <a:off x="3856219" y="2627567"/>
          <a:ext cx="405494" cy="77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747" y="0"/>
              </a:lnTo>
              <a:lnTo>
                <a:pt x="202747" y="772664"/>
              </a:lnTo>
              <a:lnTo>
                <a:pt x="405494" y="772664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37152" y="2992085"/>
        <a:ext cx="43630" cy="43630"/>
      </dsp:txXfrm>
    </dsp:sp>
    <dsp:sp modelId="{468A55D9-94E8-4E71-9E1C-69548344666B}">
      <dsp:nvSpPr>
        <dsp:cNvPr id="0" name=""/>
        <dsp:cNvSpPr/>
      </dsp:nvSpPr>
      <dsp:spPr>
        <a:xfrm>
          <a:off x="3856219" y="2581847"/>
          <a:ext cx="4054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494" y="45720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48829" y="2617430"/>
        <a:ext cx="20274" cy="20274"/>
      </dsp:txXfrm>
    </dsp:sp>
    <dsp:sp modelId="{01C23D0A-C829-4E6B-A5FB-38CFB5AE2A7D}">
      <dsp:nvSpPr>
        <dsp:cNvPr id="0" name=""/>
        <dsp:cNvSpPr/>
      </dsp:nvSpPr>
      <dsp:spPr>
        <a:xfrm>
          <a:off x="3856219" y="1854903"/>
          <a:ext cx="405494" cy="772664"/>
        </a:xfrm>
        <a:custGeom>
          <a:avLst/>
          <a:gdLst/>
          <a:ahLst/>
          <a:cxnLst/>
          <a:rect l="0" t="0" r="0" b="0"/>
          <a:pathLst>
            <a:path>
              <a:moveTo>
                <a:pt x="0" y="772664"/>
              </a:moveTo>
              <a:lnTo>
                <a:pt x="202747" y="772664"/>
              </a:lnTo>
              <a:lnTo>
                <a:pt x="202747" y="0"/>
              </a:lnTo>
              <a:lnTo>
                <a:pt x="405494" y="0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37152" y="2219420"/>
        <a:ext cx="43630" cy="43630"/>
      </dsp:txXfrm>
    </dsp:sp>
    <dsp:sp modelId="{652B8944-DEBB-444E-B1B2-B1BFE740AE03}">
      <dsp:nvSpPr>
        <dsp:cNvPr id="0" name=""/>
        <dsp:cNvSpPr/>
      </dsp:nvSpPr>
      <dsp:spPr>
        <a:xfrm>
          <a:off x="1406043" y="1894056"/>
          <a:ext cx="422703" cy="733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351" y="0"/>
              </a:lnTo>
              <a:lnTo>
                <a:pt x="211351" y="733511"/>
              </a:lnTo>
              <a:lnTo>
                <a:pt x="422703" y="733511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596230" y="2239647"/>
        <a:ext cx="42329" cy="42329"/>
      </dsp:txXfrm>
    </dsp:sp>
    <dsp:sp modelId="{D2487CD5-EACD-4CBC-BF07-87372F99CD41}">
      <dsp:nvSpPr>
        <dsp:cNvPr id="0" name=""/>
        <dsp:cNvSpPr/>
      </dsp:nvSpPr>
      <dsp:spPr>
        <a:xfrm>
          <a:off x="6289187" y="1036518"/>
          <a:ext cx="4054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494" y="45720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481797" y="1072100"/>
        <a:ext cx="20274" cy="20274"/>
      </dsp:txXfrm>
    </dsp:sp>
    <dsp:sp modelId="{13D37588-5CD1-46F9-9D0B-60B8866D539F}">
      <dsp:nvSpPr>
        <dsp:cNvPr id="0" name=""/>
        <dsp:cNvSpPr/>
      </dsp:nvSpPr>
      <dsp:spPr>
        <a:xfrm>
          <a:off x="3856219" y="695905"/>
          <a:ext cx="405494" cy="386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747" y="0"/>
              </a:lnTo>
              <a:lnTo>
                <a:pt x="202747" y="386332"/>
              </a:lnTo>
              <a:lnTo>
                <a:pt x="405494" y="386332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44965" y="875070"/>
        <a:ext cx="28003" cy="28003"/>
      </dsp:txXfrm>
    </dsp:sp>
    <dsp:sp modelId="{8800FCEA-2D9A-490D-A5C6-107460D9CFE4}">
      <dsp:nvSpPr>
        <dsp:cNvPr id="0" name=""/>
        <dsp:cNvSpPr/>
      </dsp:nvSpPr>
      <dsp:spPr>
        <a:xfrm>
          <a:off x="6289187" y="263853"/>
          <a:ext cx="4054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494" y="45720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481797" y="299435"/>
        <a:ext cx="20274" cy="20274"/>
      </dsp:txXfrm>
    </dsp:sp>
    <dsp:sp modelId="{DC06FDB6-3F83-4C41-8A50-511FB9E0659D}">
      <dsp:nvSpPr>
        <dsp:cNvPr id="0" name=""/>
        <dsp:cNvSpPr/>
      </dsp:nvSpPr>
      <dsp:spPr>
        <a:xfrm>
          <a:off x="3856219" y="309573"/>
          <a:ext cx="405494" cy="386332"/>
        </a:xfrm>
        <a:custGeom>
          <a:avLst/>
          <a:gdLst/>
          <a:ahLst/>
          <a:cxnLst/>
          <a:rect l="0" t="0" r="0" b="0"/>
          <a:pathLst>
            <a:path>
              <a:moveTo>
                <a:pt x="0" y="386332"/>
              </a:moveTo>
              <a:lnTo>
                <a:pt x="202747" y="386332"/>
              </a:lnTo>
              <a:lnTo>
                <a:pt x="202747" y="0"/>
              </a:lnTo>
              <a:lnTo>
                <a:pt x="405494" y="0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44965" y="488737"/>
        <a:ext cx="28003" cy="28003"/>
      </dsp:txXfrm>
    </dsp:sp>
    <dsp:sp modelId="{4B158095-92A5-4878-A851-46C83B26B846}">
      <dsp:nvSpPr>
        <dsp:cNvPr id="0" name=""/>
        <dsp:cNvSpPr/>
      </dsp:nvSpPr>
      <dsp:spPr>
        <a:xfrm>
          <a:off x="1406043" y="695905"/>
          <a:ext cx="422703" cy="1198151"/>
        </a:xfrm>
        <a:custGeom>
          <a:avLst/>
          <a:gdLst/>
          <a:ahLst/>
          <a:cxnLst/>
          <a:rect l="0" t="0" r="0" b="0"/>
          <a:pathLst>
            <a:path>
              <a:moveTo>
                <a:pt x="0" y="1198151"/>
              </a:moveTo>
              <a:lnTo>
                <a:pt x="211351" y="1198151"/>
              </a:lnTo>
              <a:lnTo>
                <a:pt x="211351" y="0"/>
              </a:lnTo>
              <a:lnTo>
                <a:pt x="422703" y="0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585632" y="1263217"/>
        <a:ext cx="63526" cy="63526"/>
      </dsp:txXfrm>
    </dsp:sp>
    <dsp:sp modelId="{0B7BDB99-E1E5-44A4-A029-770FD668B666}">
      <dsp:nvSpPr>
        <dsp:cNvPr id="0" name=""/>
        <dsp:cNvSpPr/>
      </dsp:nvSpPr>
      <dsp:spPr>
        <a:xfrm rot="16200000">
          <a:off x="-529685" y="1584990"/>
          <a:ext cx="3253325" cy="618131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Testy nezávislosti</a:t>
          </a:r>
        </a:p>
      </dsp:txBody>
      <dsp:txXfrm>
        <a:off x="-529685" y="1584990"/>
        <a:ext cx="3253325" cy="618131"/>
      </dsp:txXfrm>
    </dsp:sp>
    <dsp:sp modelId="{99E09948-EB86-4453-90DE-C605E716AA61}">
      <dsp:nvSpPr>
        <dsp:cNvPr id="0" name=""/>
        <dsp:cNvSpPr/>
      </dsp:nvSpPr>
      <dsp:spPr>
        <a:xfrm>
          <a:off x="1828747" y="386839"/>
          <a:ext cx="2027472" cy="618131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Pro spojité veličiny</a:t>
          </a:r>
        </a:p>
      </dsp:txBody>
      <dsp:txXfrm>
        <a:off x="1828747" y="386839"/>
        <a:ext cx="2027472" cy="618131"/>
      </dsp:txXfrm>
    </dsp:sp>
    <dsp:sp modelId="{63CB2B2E-7388-4FBB-B28D-9A6E07F811F6}">
      <dsp:nvSpPr>
        <dsp:cNvPr id="0" name=""/>
        <dsp:cNvSpPr/>
      </dsp:nvSpPr>
      <dsp:spPr>
        <a:xfrm>
          <a:off x="4261714" y="507"/>
          <a:ext cx="2027472" cy="61813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Parametrický test</a:t>
          </a:r>
        </a:p>
      </dsp:txBody>
      <dsp:txXfrm>
        <a:off x="4261714" y="507"/>
        <a:ext cx="2027472" cy="618131"/>
      </dsp:txXfrm>
    </dsp:sp>
    <dsp:sp modelId="{03B3AE93-68CB-4292-9717-87117BD1328F}">
      <dsp:nvSpPr>
        <dsp:cNvPr id="0" name=""/>
        <dsp:cNvSpPr/>
      </dsp:nvSpPr>
      <dsp:spPr>
        <a:xfrm>
          <a:off x="6694681" y="507"/>
          <a:ext cx="2027472" cy="61813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err="1"/>
            <a:t>Pearsonův</a:t>
          </a:r>
          <a:r>
            <a:rPr lang="cs-CZ" sz="1600" kern="1200"/>
            <a:t> test korelačního koeficientu</a:t>
          </a:r>
        </a:p>
      </dsp:txBody>
      <dsp:txXfrm>
        <a:off x="6694681" y="507"/>
        <a:ext cx="2027472" cy="618131"/>
      </dsp:txXfrm>
    </dsp:sp>
    <dsp:sp modelId="{1A3A5267-5D2A-4F5B-B7C7-3CC1950E4803}">
      <dsp:nvSpPr>
        <dsp:cNvPr id="0" name=""/>
        <dsp:cNvSpPr/>
      </dsp:nvSpPr>
      <dsp:spPr>
        <a:xfrm>
          <a:off x="4261714" y="773172"/>
          <a:ext cx="2027472" cy="61813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chemeClr val="bg1"/>
              </a:solidFill>
            </a:rPr>
            <a:t>Neparametrický test</a:t>
          </a:r>
        </a:p>
      </dsp:txBody>
      <dsp:txXfrm>
        <a:off x="4261714" y="773172"/>
        <a:ext cx="2027472" cy="618131"/>
      </dsp:txXfrm>
    </dsp:sp>
    <dsp:sp modelId="{40F329F0-2B4A-4D0E-8AB6-43C74EA5BC0A}">
      <dsp:nvSpPr>
        <dsp:cNvPr id="0" name=""/>
        <dsp:cNvSpPr/>
      </dsp:nvSpPr>
      <dsp:spPr>
        <a:xfrm>
          <a:off x="6694681" y="773172"/>
          <a:ext cx="2027472" cy="61813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Spearmanův</a:t>
          </a:r>
          <a:r>
            <a:rPr lang="cs-CZ" sz="1600" kern="1200" dirty="0"/>
            <a:t> test korelačního koeficientu</a:t>
          </a:r>
        </a:p>
      </dsp:txBody>
      <dsp:txXfrm>
        <a:off x="6694681" y="773172"/>
        <a:ext cx="2027472" cy="618131"/>
      </dsp:txXfrm>
    </dsp:sp>
    <dsp:sp modelId="{898390C7-7F00-4E14-ABD4-0EA3116723F7}">
      <dsp:nvSpPr>
        <dsp:cNvPr id="0" name=""/>
        <dsp:cNvSpPr/>
      </dsp:nvSpPr>
      <dsp:spPr>
        <a:xfrm>
          <a:off x="1828747" y="2318501"/>
          <a:ext cx="2027472" cy="618131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Pro diskrétní veličiny</a:t>
          </a:r>
        </a:p>
      </dsp:txBody>
      <dsp:txXfrm>
        <a:off x="1828747" y="2318501"/>
        <a:ext cx="2027472" cy="618131"/>
      </dsp:txXfrm>
    </dsp:sp>
    <dsp:sp modelId="{5192F8A9-4DDE-4953-9FA9-89C6D3D5AA8B}">
      <dsp:nvSpPr>
        <dsp:cNvPr id="0" name=""/>
        <dsp:cNvSpPr/>
      </dsp:nvSpPr>
      <dsp:spPr>
        <a:xfrm>
          <a:off x="4261714" y="1545837"/>
          <a:ext cx="2027472" cy="61813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err="1"/>
            <a:t>Fisherův</a:t>
          </a:r>
          <a:r>
            <a:rPr lang="cs-CZ" sz="1600" kern="1200"/>
            <a:t> exaktní test</a:t>
          </a:r>
        </a:p>
      </dsp:txBody>
      <dsp:txXfrm>
        <a:off x="4261714" y="1545837"/>
        <a:ext cx="2027472" cy="618131"/>
      </dsp:txXfrm>
    </dsp:sp>
    <dsp:sp modelId="{9D92F83E-3DD4-4591-89C2-91BDBDDC041F}">
      <dsp:nvSpPr>
        <dsp:cNvPr id="0" name=""/>
        <dsp:cNvSpPr/>
      </dsp:nvSpPr>
      <dsp:spPr>
        <a:xfrm>
          <a:off x="4261714" y="2318501"/>
          <a:ext cx="2027472" cy="61813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chemeClr val="tx1"/>
              </a:solidFill>
              <a:latin typeface="Univers Condensed"/>
              <a:ea typeface="+mn-ea"/>
              <a:cs typeface="+mn-cs"/>
            </a:rPr>
            <a:t>Chí-kvadrát test nezávislosti</a:t>
          </a:r>
        </a:p>
      </dsp:txBody>
      <dsp:txXfrm>
        <a:off x="4261714" y="2318501"/>
        <a:ext cx="2027472" cy="618131"/>
      </dsp:txXfrm>
    </dsp:sp>
    <dsp:sp modelId="{2ADB1CF0-8F28-4F45-9DC2-9A39FC2A7E1E}">
      <dsp:nvSpPr>
        <dsp:cNvPr id="0" name=""/>
        <dsp:cNvSpPr/>
      </dsp:nvSpPr>
      <dsp:spPr>
        <a:xfrm>
          <a:off x="4261714" y="3091166"/>
          <a:ext cx="2027472" cy="61813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err="1"/>
            <a:t>Gamma</a:t>
          </a:r>
          <a:r>
            <a:rPr lang="cs-CZ" sz="1600" kern="1200"/>
            <a:t> koeficient </a:t>
          </a:r>
        </a:p>
      </dsp:txBody>
      <dsp:txXfrm>
        <a:off x="4261714" y="3091166"/>
        <a:ext cx="2027472" cy="618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F4EFE-2BC1-468F-BFA7-59DAC33CD7E8}">
      <dsp:nvSpPr>
        <dsp:cNvPr id="0" name=""/>
        <dsp:cNvSpPr/>
      </dsp:nvSpPr>
      <dsp:spPr>
        <a:xfrm>
          <a:off x="1788" y="1574"/>
          <a:ext cx="4841387" cy="97947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Kore</a:t>
          </a:r>
          <a:r>
            <a:rPr lang="cs-CZ" sz="4200" kern="1200"/>
            <a:t>lační koeficient</a:t>
          </a:r>
        </a:p>
      </dsp:txBody>
      <dsp:txXfrm>
        <a:off x="30476" y="30262"/>
        <a:ext cx="4784011" cy="922099"/>
      </dsp:txXfrm>
    </dsp:sp>
    <dsp:sp modelId="{B158CC58-5835-4501-AD87-C0A933A92129}">
      <dsp:nvSpPr>
        <dsp:cNvPr id="0" name=""/>
        <dsp:cNvSpPr/>
      </dsp:nvSpPr>
      <dsp:spPr>
        <a:xfrm>
          <a:off x="1788" y="1045633"/>
          <a:ext cx="2323122" cy="979475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Lineární </a:t>
          </a:r>
          <a:br>
            <a:rPr lang="cs-CZ" sz="2100" kern="1200"/>
          </a:br>
          <a:r>
            <a:rPr lang="cs-CZ" sz="2100" kern="1200"/>
            <a:t>(normalita dat)</a:t>
          </a:r>
        </a:p>
      </dsp:txBody>
      <dsp:txXfrm>
        <a:off x="30476" y="1074321"/>
        <a:ext cx="2265746" cy="922099"/>
      </dsp:txXfrm>
    </dsp:sp>
    <dsp:sp modelId="{254C0522-809E-4549-9B47-C3737946472B}">
      <dsp:nvSpPr>
        <dsp:cNvPr id="0" name=""/>
        <dsp:cNvSpPr/>
      </dsp:nvSpPr>
      <dsp:spPr>
        <a:xfrm>
          <a:off x="1788" y="2089691"/>
          <a:ext cx="2323122" cy="979475"/>
        </a:xfrm>
        <a:prstGeom prst="roundRect">
          <a:avLst>
            <a:gd name="adj" fmla="val 10000"/>
          </a:avLst>
        </a:prstGeom>
        <a:solidFill>
          <a:srgbClr val="66FF33">
            <a:alpha val="8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err="1"/>
            <a:t>Pearsonův</a:t>
          </a:r>
          <a:r>
            <a:rPr lang="cs-CZ" sz="2100" kern="1200"/>
            <a:t> k. k.</a:t>
          </a:r>
        </a:p>
      </dsp:txBody>
      <dsp:txXfrm>
        <a:off x="30476" y="2118379"/>
        <a:ext cx="2265746" cy="922099"/>
      </dsp:txXfrm>
    </dsp:sp>
    <dsp:sp modelId="{21A6D6ED-2155-479E-BB04-A023FF663DA7}">
      <dsp:nvSpPr>
        <dsp:cNvPr id="0" name=""/>
        <dsp:cNvSpPr/>
      </dsp:nvSpPr>
      <dsp:spPr>
        <a:xfrm>
          <a:off x="1788" y="3133750"/>
          <a:ext cx="2323122" cy="979475"/>
        </a:xfrm>
        <a:prstGeom prst="roundRect">
          <a:avLst>
            <a:gd name="adj" fmla="val 10000"/>
          </a:avLst>
        </a:prstGeom>
        <a:solidFill>
          <a:srgbClr val="99FF99">
            <a:alpha val="8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cs-CZ" sz="18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cs-CZ" sz="1800" b="0" i="1" kern="1200" smtClean="0">
                        <a:latin typeface="Cambria Math" panose="02040503050406030204" pitchFamily="18" charset="0"/>
                      </a:rPr>
                      <m:t>𝑟</m:t>
                    </m:r>
                  </m:e>
                  <m:sub>
                    <m:r>
                      <a:rPr lang="cs-CZ" sz="1800" b="0" i="1" kern="1200" smtClean="0">
                        <a:latin typeface="Cambria Math" panose="02040503050406030204" pitchFamily="18" charset="0"/>
                      </a:rPr>
                      <m:t>𝑝</m:t>
                    </m:r>
                  </m:sub>
                </m:sSub>
                <m:r>
                  <a:rPr lang="cs-CZ" sz="1800" b="0" i="1" kern="1200" smtClean="0"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cs-CZ" sz="1800" b="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cs-CZ" sz="1800" b="0" i="1" kern="1200" smtClean="0">
                        <a:latin typeface="Cambria Math" panose="02040503050406030204" pitchFamily="18" charset="0"/>
                      </a:rPr>
                      <m:t>𝑐𝑜𝑣</m:t>
                    </m:r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]</m:t>
                    </m:r>
                  </m:num>
                  <m:den>
                    <m:sSub>
                      <m:sSubPr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den>
                </m:f>
              </m:oMath>
            </m:oMathPara>
          </a14:m>
          <a:endParaRPr lang="cs-CZ" sz="1800" kern="1200"/>
        </a:p>
      </dsp:txBody>
      <dsp:txXfrm>
        <a:off x="30476" y="3162438"/>
        <a:ext cx="2265746" cy="922099"/>
      </dsp:txXfrm>
    </dsp:sp>
    <dsp:sp modelId="{30CE2485-96AE-4DEE-AFE7-15D6BCD4EF2D}">
      <dsp:nvSpPr>
        <dsp:cNvPr id="0" name=""/>
        <dsp:cNvSpPr/>
      </dsp:nvSpPr>
      <dsp:spPr>
        <a:xfrm>
          <a:off x="2520053" y="1045633"/>
          <a:ext cx="2323122" cy="979475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>
          <a:solidFill>
            <a:srgbClr val="0070C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Nelineární </a:t>
          </a:r>
          <a:br>
            <a:rPr lang="cs-CZ" sz="2100" kern="1200"/>
          </a:br>
          <a:r>
            <a:rPr lang="cs-CZ" sz="2100" kern="1200"/>
            <a:t>(není normalita dat)</a:t>
          </a:r>
        </a:p>
      </dsp:txBody>
      <dsp:txXfrm>
        <a:off x="2548741" y="1074321"/>
        <a:ext cx="2265746" cy="922099"/>
      </dsp:txXfrm>
    </dsp:sp>
    <dsp:sp modelId="{B8543D47-8D1C-4A45-92E1-D7749FCA5146}">
      <dsp:nvSpPr>
        <dsp:cNvPr id="0" name=""/>
        <dsp:cNvSpPr/>
      </dsp:nvSpPr>
      <dsp:spPr>
        <a:xfrm>
          <a:off x="2520053" y="2089691"/>
          <a:ext cx="2323122" cy="979475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err="1"/>
            <a:t>Spearmanův</a:t>
          </a:r>
          <a:r>
            <a:rPr lang="cs-CZ" sz="2100" kern="1200"/>
            <a:t> k. k.</a:t>
          </a:r>
        </a:p>
      </dsp:txBody>
      <dsp:txXfrm>
        <a:off x="2548741" y="2118379"/>
        <a:ext cx="2265746" cy="922099"/>
      </dsp:txXfrm>
    </dsp:sp>
    <dsp:sp modelId="{F7CA4250-8718-4677-97FB-5E4CF0B19C39}">
      <dsp:nvSpPr>
        <dsp:cNvPr id="0" name=""/>
        <dsp:cNvSpPr/>
      </dsp:nvSpPr>
      <dsp:spPr>
        <a:xfrm>
          <a:off x="2520053" y="3133750"/>
          <a:ext cx="2323122" cy="979475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𝑟</m:t>
                    </m:r>
                  </m:e>
                  <m:sub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𝑠</m:t>
                    </m:r>
                  </m:sub>
                </m:sSub>
                <m:r>
                  <a:rPr lang="en-US" sz="1800" b="0" i="1" kern="1200" smtClean="0">
                    <a:latin typeface="Cambria Math" panose="02040503050406030204" pitchFamily="18" charset="0"/>
                  </a:rPr>
                  <m:t>=1−</m:t>
                </m:r>
                <m:f>
                  <m:fPr>
                    <m:ctrlPr>
                      <a:rPr lang="en-US" sz="1800" b="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6</m:t>
                    </m:r>
                    <m:nary>
                      <m:naryPr>
                        <m:chr m:val="∑"/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b="0" i="1" kern="12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num>
                  <m:den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kern="12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kern="1200" smtClean="0">
                        <a:latin typeface="Cambria Math" panose="02040503050406030204" pitchFamily="18" charset="0"/>
                      </a:rPr>
                      <m:t>−1)</m:t>
                    </m:r>
                  </m:den>
                </m:f>
              </m:oMath>
            </m:oMathPara>
          </a14:m>
          <a:endParaRPr lang="cs-CZ" sz="1800" kern="1200"/>
        </a:p>
      </dsp:txBody>
      <dsp:txXfrm>
        <a:off x="2548741" y="3162438"/>
        <a:ext cx="2265746" cy="922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270B2-B7A7-4DB2-8777-E887235D60E6}">
      <dsp:nvSpPr>
        <dsp:cNvPr id="0" name=""/>
        <dsp:cNvSpPr/>
      </dsp:nvSpPr>
      <dsp:spPr>
        <a:xfrm>
          <a:off x="0" y="411343"/>
          <a:ext cx="4406900" cy="1526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024" tIns="354076" rIns="34202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cs-CZ" sz="1700" b="0" i="1" kern="1200" smtClean="0">
                  <a:latin typeface="Cambria Math" panose="02040503050406030204" pitchFamily="18" charset="0"/>
                </a:rPr>
                <m:t>𝑟</m:t>
              </m:r>
              <m:r>
                <a:rPr lang="cs-CZ" sz="1700" b="0" i="1" kern="1200" smtClean="0">
                  <a:latin typeface="Cambria Math" panose="02040503050406030204" pitchFamily="18" charset="0"/>
                </a:rPr>
                <m:t>≠0</m:t>
              </m:r>
            </m:oMath>
          </a14:m>
          <a:endParaRPr lang="cs-CZ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Data spolu korelují (souvisí)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Mezi daty je souvislost, můžeme hledat jaká</a:t>
          </a:r>
        </a:p>
      </dsp:txBody>
      <dsp:txXfrm>
        <a:off x="0" y="411343"/>
        <a:ext cx="4406900" cy="1526175"/>
      </dsp:txXfrm>
    </dsp:sp>
    <dsp:sp modelId="{798089F4-A483-443A-A085-1E2A1D000F29}">
      <dsp:nvSpPr>
        <dsp:cNvPr id="0" name=""/>
        <dsp:cNvSpPr/>
      </dsp:nvSpPr>
      <dsp:spPr>
        <a:xfrm>
          <a:off x="220345" y="160423"/>
          <a:ext cx="3084830" cy="50184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99" tIns="0" rIns="11659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H0 zamítáme</a:t>
          </a:r>
        </a:p>
      </dsp:txBody>
      <dsp:txXfrm>
        <a:off x="244843" y="184921"/>
        <a:ext cx="3035834" cy="452844"/>
      </dsp:txXfrm>
    </dsp:sp>
    <dsp:sp modelId="{6B59B633-1416-47DB-A7B1-79DF582F3819}">
      <dsp:nvSpPr>
        <dsp:cNvPr id="0" name=""/>
        <dsp:cNvSpPr/>
      </dsp:nvSpPr>
      <dsp:spPr>
        <a:xfrm>
          <a:off x="0" y="2280239"/>
          <a:ext cx="44069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024" tIns="354076" rIns="34202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cs-CZ" sz="1700" b="0" i="1" kern="1200" smtClean="0">
                  <a:latin typeface="Cambria Math" panose="02040503050406030204" pitchFamily="18" charset="0"/>
                </a:rPr>
                <m:t>𝑟</m:t>
              </m:r>
              <m:r>
                <a:rPr lang="cs-CZ" sz="1700" b="0" i="1" kern="1200" smtClean="0">
                  <a:latin typeface="Cambria Math" panose="02040503050406030204" pitchFamily="18" charset="0"/>
                </a:rPr>
                <m:t>=0</m:t>
              </m:r>
            </m:oMath>
          </a14:m>
          <a:endParaRPr lang="cs-CZ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Data spolu nekoreluji (nesouvisí)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K čemu hledat souvislost tam kde není?</a:t>
          </a:r>
        </a:p>
      </dsp:txBody>
      <dsp:txXfrm>
        <a:off x="0" y="2280239"/>
        <a:ext cx="4406900" cy="1285200"/>
      </dsp:txXfrm>
    </dsp:sp>
    <dsp:sp modelId="{7FB2FF48-ADDC-481A-833C-BD5B8AB69656}">
      <dsp:nvSpPr>
        <dsp:cNvPr id="0" name=""/>
        <dsp:cNvSpPr/>
      </dsp:nvSpPr>
      <dsp:spPr>
        <a:xfrm>
          <a:off x="220345" y="2029319"/>
          <a:ext cx="3084830" cy="5018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99" tIns="0" rIns="11659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HA nezamítáme</a:t>
          </a:r>
        </a:p>
      </dsp:txBody>
      <dsp:txXfrm>
        <a:off x="244843" y="2053817"/>
        <a:ext cx="303583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9462-CED1-4F1C-96A2-77F2E70F7E1C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39BF-314F-4A1F-93A6-11E74E856A72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99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9462-CED1-4F1C-96A2-77F2E70F7E1C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39BF-314F-4A1F-93A6-11E74E856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87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9462-CED1-4F1C-96A2-77F2E70F7E1C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39BF-314F-4A1F-93A6-11E74E856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6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9462-CED1-4F1C-96A2-77F2E70F7E1C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39BF-314F-4A1F-93A6-11E74E856A7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90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9462-CED1-4F1C-96A2-77F2E70F7E1C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39BF-314F-4A1F-93A6-11E74E856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53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9462-CED1-4F1C-96A2-77F2E70F7E1C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39BF-314F-4A1F-93A6-11E74E856A72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11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9462-CED1-4F1C-96A2-77F2E70F7E1C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39BF-314F-4A1F-93A6-11E74E856A7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08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9462-CED1-4F1C-96A2-77F2E70F7E1C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39BF-314F-4A1F-93A6-11E74E856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10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9462-CED1-4F1C-96A2-77F2E70F7E1C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39BF-314F-4A1F-93A6-11E74E856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29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9462-CED1-4F1C-96A2-77F2E70F7E1C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39BF-314F-4A1F-93A6-11E74E856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00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9462-CED1-4F1C-96A2-77F2E70F7E1C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39BF-314F-4A1F-93A6-11E74E856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19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453F9462-CED1-4F1C-96A2-77F2E70F7E1C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1D039BF-314F-4A1F-93A6-11E74E856A72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3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2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20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20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y a křivky navrstvené na modré digitální obrazovce">
            <a:extLst>
              <a:ext uri="{FF2B5EF4-FFF2-40B4-BE49-F238E27FC236}">
                <a16:creationId xmlns:a16="http://schemas.microsoft.com/office/drawing/2014/main" id="{A1B99DC1-D645-4D79-9F9A-DC503A280B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t="6893" b="18107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7D1A2EE-5D9A-403D-B7B4-64F4679B77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Testy nezávislosti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A2460D-5177-468D-84C6-1D338EA4B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9598" y="4988972"/>
            <a:ext cx="8292874" cy="914395"/>
          </a:xfrm>
        </p:spPr>
        <p:txBody>
          <a:bodyPr/>
          <a:lstStyle/>
          <a:p>
            <a:pPr algn="r"/>
            <a:r>
              <a:rPr lang="cs-CZ"/>
              <a:t>Pavla </a:t>
            </a:r>
            <a:r>
              <a:rPr lang="cs-CZ" err="1"/>
              <a:t>Pecherková</a:t>
            </a:r>
            <a:endParaRPr lang="cs-CZ"/>
          </a:p>
          <a:p>
            <a:pPr algn="r"/>
            <a:r>
              <a:rPr lang="cs-CZ"/>
              <a:t>15. 4. 2021</a:t>
            </a:r>
          </a:p>
        </p:txBody>
      </p:sp>
    </p:spTree>
    <p:extLst>
      <p:ext uri="{BB962C8B-B14F-4D97-AF65-F5344CB8AC3E}">
        <p14:creationId xmlns:p14="http://schemas.microsoft.com/office/powerpoint/2010/main" val="2034085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95419-A7F7-4875-9AEF-5AA8F693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/>
              <a:t>Chí-kvadrát test nezávislosti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7FEC120-4A3E-4EB3-8CFA-7D51CC0CD6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6253" y="2039918"/>
                <a:ext cx="10151165" cy="372586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cs-CZ"/>
                  <a:t>Podmínky: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cs-CZ" sz="1800"/>
                  <a:t>Alespoň 80</a:t>
                </a:r>
                <a:r>
                  <a:rPr lang="en-US" sz="1800"/>
                  <a:t>% </a:t>
                </a:r>
                <a:r>
                  <a:rPr lang="cs-CZ" sz="1800"/>
                  <a:t>buněk </a:t>
                </a:r>
                <a:r>
                  <a:rPr lang="en-US" sz="1800"/>
                  <a:t>&gt;5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cs-CZ" sz="1800"/>
                  <a:t>Všechny buňky </a:t>
                </a:r>
                <a:r>
                  <a:rPr lang="en-US" sz="1800"/>
                  <a:t>&gt;2</a:t>
                </a:r>
                <a:endParaRPr lang="cs-CZ" sz="180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cs-CZ" sz="1800"/>
                  <a:t>Nominální diskrétní data</a:t>
                </a:r>
                <a:endParaRPr lang="en-US" sz="180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cs-CZ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cs-CZ"/>
                  <a:t>Test podobný testu dobré shody pro rozdělení, kdy porovnáváme pozorované (O) a očekávané (E) četnosti.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cs-CZ"/>
                  <a:t>Statistika:</a:t>
                </a:r>
              </a:p>
              <a:p>
                <a:pPr marL="0" lvl="1" indent="-73152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cs-CZ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𝑂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cs-CZ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m:rPr>
                              <m:lit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−1)(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nary>
                    </m:oMath>
                  </m:oMathPara>
                </a14:m>
                <a:endParaRPr lang="en-US" sz="1400"/>
              </a:p>
              <a:p>
                <a:pPr marL="384048" lvl="2" indent="0">
                  <a:lnSpc>
                    <a:spcPct val="120000"/>
                  </a:lnSpc>
                  <a:spcBef>
                    <a:spcPts val="0"/>
                  </a:spcBef>
                  <a:buClrTx/>
                  <a:buNone/>
                </a:pPr>
                <a:r>
                  <a:rPr lang="en-US" sz="1600" err="1"/>
                  <a:t>kde</a:t>
                </a:r>
                <a:r>
                  <a:rPr lang="en-US" sz="160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/>
                  <a:t> je </a:t>
                </a:r>
                <a:r>
                  <a:rPr lang="cs-CZ" sz="1600"/>
                  <a:t>počet řádků a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cs-CZ" sz="1600"/>
                  <a:t> je počet sloupců. 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7FEC120-4A3E-4EB3-8CFA-7D51CC0CD6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6253" y="2039918"/>
                <a:ext cx="10151165" cy="3725862"/>
              </a:xfrm>
              <a:blipFill>
                <a:blip r:embed="rId3"/>
                <a:stretch>
                  <a:fillRect l="-360" b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ástupný symbol pro zápatí 4">
            <a:extLst>
              <a:ext uri="{FF2B5EF4-FFF2-40B4-BE49-F238E27FC236}">
                <a16:creationId xmlns:a16="http://schemas.microsoft.com/office/drawing/2014/main" id="{24FE039A-E3B8-48C7-B3D9-5316E2A9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Chí-kvadrát test nezávislosti 1/3</a:t>
            </a:r>
          </a:p>
        </p:txBody>
      </p:sp>
      <p:sp>
        <p:nvSpPr>
          <p:cNvPr id="17" name="Zástupný symbol pro číslo snímku 3">
            <a:extLst>
              <a:ext uri="{FF2B5EF4-FFF2-40B4-BE49-F238E27FC236}">
                <a16:creationId xmlns:a16="http://schemas.microsoft.com/office/drawing/2014/main" id="{943A6AC3-99A1-442A-9E8A-783F88EB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10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BA71B8A-BCFD-4225-B4E9-B26C635B847E}"/>
              </a:ext>
            </a:extLst>
          </p:cNvPr>
          <p:cNvSpPr/>
          <p:nvPr/>
        </p:nvSpPr>
        <p:spPr>
          <a:xfrm>
            <a:off x="7452270" y="2396115"/>
            <a:ext cx="2913204" cy="800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>
                <a:solidFill>
                  <a:srgbClr val="FF0000"/>
                </a:solidFill>
              </a:rPr>
              <a:t>H0: data jsou nezávislá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000">
                <a:solidFill>
                  <a:srgbClr val="FF0000"/>
                </a:solidFill>
              </a:rPr>
              <a:t>HA: data nejsou nezávislá</a:t>
            </a:r>
          </a:p>
        </p:txBody>
      </p:sp>
    </p:spTree>
    <p:extLst>
      <p:ext uri="{BB962C8B-B14F-4D97-AF65-F5344CB8AC3E}">
        <p14:creationId xmlns:p14="http://schemas.microsoft.com/office/powerpoint/2010/main" val="667766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>
            <a:extLst>
              <a:ext uri="{FF2B5EF4-FFF2-40B4-BE49-F238E27FC236}">
                <a16:creationId xmlns:a16="http://schemas.microsoft.com/office/drawing/2014/main" id="{B6BBDBA0-FF14-46C3-B833-FA7E10FA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/>
              <a:t>Chí-kvadrát test nezávislosti 2/3</a:t>
            </a:r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30FBF015-2788-4FB6-816B-3E368FB7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11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495328-18DE-4D06-AA2E-620269C2CF4E}"/>
              </a:ext>
            </a:extLst>
          </p:cNvPr>
          <p:cNvSpPr txBox="1">
            <a:spLocks/>
          </p:cNvSpPr>
          <p:nvPr/>
        </p:nvSpPr>
        <p:spPr>
          <a:xfrm>
            <a:off x="718475" y="594661"/>
            <a:ext cx="9817003" cy="5078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/>
              <a:t>Zjišťovali jsme mezi kuřáky, kolik je zde můžu/žen a do jaké kategorie spadají. Získali jsme následující zápis: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/>
              <a:t>Zjistěte, zda jsou výběry nezávislé (tzn. jestli žen v daných věkových skupinách je přiměřeně stejně jako můžu – tedy nezáleží na pohlaví). </a:t>
            </a:r>
          </a:p>
          <a:p>
            <a:endParaRPr lang="cs-CZ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2ACAD873-6E53-46AE-9554-CA0E2D627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148031"/>
              </p:ext>
            </p:extLst>
          </p:nvPr>
        </p:nvGraphicFramePr>
        <p:xfrm>
          <a:off x="1295723" y="3335128"/>
          <a:ext cx="3154046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99260">
                  <a:extLst>
                    <a:ext uri="{9D8B030D-6E8A-4147-A177-3AD203B41FA5}">
                      <a16:colId xmlns:a16="http://schemas.microsoft.com/office/drawing/2014/main" val="1148422997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2008149179"/>
                    </a:ext>
                  </a:extLst>
                </a:gridCol>
                <a:gridCol w="755968">
                  <a:extLst>
                    <a:ext uri="{9D8B030D-6E8A-4147-A177-3AD203B41FA5}">
                      <a16:colId xmlns:a16="http://schemas.microsoft.com/office/drawing/2014/main" val="292474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Věková skupina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Muži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99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0-35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1075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1074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4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35-65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1797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1628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9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65+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796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657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66302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36A9B0D9-898B-4714-9F25-77866215598D}"/>
              </a:ext>
            </a:extLst>
          </p:cNvPr>
          <p:cNvSpPr txBox="1"/>
          <p:nvPr/>
        </p:nvSpPr>
        <p:spPr>
          <a:xfrm>
            <a:off x="941119" y="5357113"/>
            <a:ext cx="436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Kontingenční tabulka = pozorovaná četnost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01ED1C9-3CF2-4686-A191-B680D5446895}"/>
              </a:ext>
            </a:extLst>
          </p:cNvPr>
          <p:cNvCxnSpPr>
            <a:cxnSpLocks/>
          </p:cNvCxnSpPr>
          <p:nvPr/>
        </p:nvCxnSpPr>
        <p:spPr>
          <a:xfrm flipV="1">
            <a:off x="2032991" y="4872227"/>
            <a:ext cx="839755" cy="54207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FF48BB2A-00E6-4E6D-B1C3-38DDFA6D3B63}"/>
              </a:ext>
            </a:extLst>
          </p:cNvPr>
          <p:cNvSpPr txBox="1"/>
          <p:nvPr/>
        </p:nvSpPr>
        <p:spPr>
          <a:xfrm>
            <a:off x="4812756" y="3592060"/>
            <a:ext cx="1283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Frekvence/četnost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55A22B1-99A1-45AD-8319-C0B4717096EB}"/>
              </a:ext>
            </a:extLst>
          </p:cNvPr>
          <p:cNvCxnSpPr>
            <a:stCxn id="8" idx="1"/>
          </p:cNvCxnSpPr>
          <p:nvPr/>
        </p:nvCxnSpPr>
        <p:spPr>
          <a:xfrm flipH="1">
            <a:off x="4239208" y="3915226"/>
            <a:ext cx="573548" cy="32316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C91CC96-BB85-4216-BC3A-E7388CC075D2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167188" y="3915226"/>
            <a:ext cx="645568" cy="70991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E89E999-71B6-4173-A93F-39A01D1883DB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614057" y="3915226"/>
            <a:ext cx="1198699" cy="16158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6F1E8B59-918E-4BAD-A42D-664D6C43C8D7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239208" y="3915225"/>
            <a:ext cx="573548" cy="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2396CCA-1710-4CEF-ABCC-437C21356EC5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647647" y="3915226"/>
            <a:ext cx="1165109" cy="41498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928A6AA4-0603-4AA2-A75B-028521B3855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575627" y="3915226"/>
            <a:ext cx="1237129" cy="73197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ulka 15">
            <a:extLst>
              <a:ext uri="{FF2B5EF4-FFF2-40B4-BE49-F238E27FC236}">
                <a16:creationId xmlns:a16="http://schemas.microsoft.com/office/drawing/2014/main" id="{167AFFE6-66AE-4A3F-96B4-88B870694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51352"/>
              </p:ext>
            </p:extLst>
          </p:nvPr>
        </p:nvGraphicFramePr>
        <p:xfrm>
          <a:off x="865809" y="1420987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1197721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9867719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2317908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6755237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5253083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226769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57420852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016117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5651716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23227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Žena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Žena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Muž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Muž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Muž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Žena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Muž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Muž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Žena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8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0-35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35-65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35-65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65+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0-35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65+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65+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0-35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35-65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878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28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>
            <a:extLst>
              <a:ext uri="{FF2B5EF4-FFF2-40B4-BE49-F238E27FC236}">
                <a16:creationId xmlns:a16="http://schemas.microsoft.com/office/drawing/2014/main" id="{B6BBDBA0-FF14-46C3-B833-FA7E10FA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/>
              <a:t>Chí-kvadrát test nezávislosti 3/3</a:t>
            </a:r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30FBF015-2788-4FB6-816B-3E368FB7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12</a:t>
            </a:fld>
            <a:endParaRPr lang="cs-CZ"/>
          </a:p>
        </p:txBody>
      </p:sp>
      <p:graphicFrame>
        <p:nvGraphicFramePr>
          <p:cNvPr id="16" name="Tabulka 5">
            <a:extLst>
              <a:ext uri="{FF2B5EF4-FFF2-40B4-BE49-F238E27FC236}">
                <a16:creationId xmlns:a16="http://schemas.microsoft.com/office/drawing/2014/main" id="{86F16001-0473-46B3-9BBD-D76C19CA1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84963"/>
              </p:ext>
            </p:extLst>
          </p:nvPr>
        </p:nvGraphicFramePr>
        <p:xfrm>
          <a:off x="930599" y="703687"/>
          <a:ext cx="3169957" cy="18599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8118">
                  <a:extLst>
                    <a:ext uri="{9D8B030D-6E8A-4147-A177-3AD203B41FA5}">
                      <a16:colId xmlns:a16="http://schemas.microsoft.com/office/drawing/2014/main" val="1148422997"/>
                    </a:ext>
                  </a:extLst>
                </a:gridCol>
                <a:gridCol w="597469">
                  <a:extLst>
                    <a:ext uri="{9D8B030D-6E8A-4147-A177-3AD203B41FA5}">
                      <a16:colId xmlns:a16="http://schemas.microsoft.com/office/drawing/2014/main" val="2008149179"/>
                    </a:ext>
                  </a:extLst>
                </a:gridCol>
                <a:gridCol w="646331">
                  <a:extLst>
                    <a:ext uri="{9D8B030D-6E8A-4147-A177-3AD203B41FA5}">
                      <a16:colId xmlns:a16="http://schemas.microsoft.com/office/drawing/2014/main" val="292474326"/>
                    </a:ext>
                  </a:extLst>
                </a:gridCol>
                <a:gridCol w="728039">
                  <a:extLst>
                    <a:ext uri="{9D8B030D-6E8A-4147-A177-3AD203B41FA5}">
                      <a16:colId xmlns:a16="http://schemas.microsoft.com/office/drawing/2014/main" val="1468240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Věková skupina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Ženy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Muži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Celkem</a:t>
                      </a:r>
                      <a:r>
                        <a:rPr lang="en-US" sz="1200"/>
                        <a:t> </a:t>
                      </a:r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99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0-35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1075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1074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2149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4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35-65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1797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1628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3425</a:t>
                      </a:r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9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65+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796</a:t>
                      </a:r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1453</a:t>
                      </a:r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66302"/>
                  </a:ext>
                </a:extLst>
              </a:tr>
              <a:tr h="376606"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Celkem</a:t>
                      </a:r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3668</a:t>
                      </a:r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3359</a:t>
                      </a:r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7027</a:t>
                      </a:r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982171"/>
                  </a:ext>
                </a:extLst>
              </a:tr>
            </a:tbl>
          </a:graphicData>
        </a:graphic>
      </p:graphicFrame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9411DF44-E262-440F-98E0-F1D5FCE85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453849"/>
              </p:ext>
            </p:extLst>
          </p:nvPr>
        </p:nvGraphicFramePr>
        <p:xfrm>
          <a:off x="3371506" y="1043773"/>
          <a:ext cx="729049" cy="1161536"/>
        </p:xfrm>
        <a:graphic>
          <a:graphicData uri="http://schemas.openxmlformats.org/drawingml/2006/table">
            <a:tbl>
              <a:tblPr/>
              <a:tblGrid>
                <a:gridCol w="729049">
                  <a:extLst>
                    <a:ext uri="{9D8B030D-6E8A-4147-A177-3AD203B41FA5}">
                      <a16:colId xmlns:a16="http://schemas.microsoft.com/office/drawing/2014/main" val="2651707525"/>
                    </a:ext>
                  </a:extLst>
                </a:gridCol>
              </a:tblGrid>
              <a:tr h="1161536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mpd="sng">
                      <a:solidFill>
                        <a:srgbClr val="0070C0"/>
                      </a:solidFill>
                      <a:prstDash val="solid"/>
                    </a:lnL>
                    <a:lnR w="12700" cmpd="sng">
                      <a:solidFill>
                        <a:srgbClr val="0070C0"/>
                      </a:solidFill>
                      <a:prstDash val="solid"/>
                    </a:lnR>
                    <a:lnT w="12700" cmpd="sng">
                      <a:solidFill>
                        <a:srgbClr val="0070C0"/>
                      </a:solidFill>
                      <a:prstDash val="solid"/>
                    </a:lnT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573902"/>
                  </a:ext>
                </a:extLst>
              </a:tr>
            </a:tbl>
          </a:graphicData>
        </a:graphic>
      </p:graphicFrame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68F7591B-9E5B-44A5-900E-7026E6449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7785"/>
              </p:ext>
            </p:extLst>
          </p:nvPr>
        </p:nvGraphicFramePr>
        <p:xfrm>
          <a:off x="2106176" y="2205308"/>
          <a:ext cx="1265332" cy="365760"/>
        </p:xfrm>
        <a:graphic>
          <a:graphicData uri="http://schemas.openxmlformats.org/drawingml/2006/table">
            <a:tbl>
              <a:tblPr/>
              <a:tblGrid>
                <a:gridCol w="1265332">
                  <a:extLst>
                    <a:ext uri="{9D8B030D-6E8A-4147-A177-3AD203B41FA5}">
                      <a16:colId xmlns:a16="http://schemas.microsoft.com/office/drawing/2014/main" val="991769063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mpd="sng">
                      <a:solidFill>
                        <a:srgbClr val="00B050"/>
                      </a:solidFill>
                      <a:prstDash val="solid"/>
                    </a:lnL>
                    <a:lnR w="12700" cmpd="sng">
                      <a:solidFill>
                        <a:srgbClr val="00B050"/>
                      </a:solidFill>
                      <a:prstDash val="solid"/>
                    </a:lnR>
                    <a:lnT w="12700" cmpd="sng">
                      <a:solidFill>
                        <a:srgbClr val="00B050"/>
                      </a:solidFill>
                      <a:prstDash val="solid"/>
                    </a:lnT>
                    <a:lnB w="127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869082"/>
                  </a:ext>
                </a:extLst>
              </a:tr>
            </a:tbl>
          </a:graphicData>
        </a:graphic>
      </p:graphicFrame>
      <p:graphicFrame>
        <p:nvGraphicFramePr>
          <p:cNvPr id="19" name="Tabulka 5">
            <a:extLst>
              <a:ext uri="{FF2B5EF4-FFF2-40B4-BE49-F238E27FC236}">
                <a16:creationId xmlns:a16="http://schemas.microsoft.com/office/drawing/2014/main" id="{FBE53F4D-CF96-4032-8F32-D805934AA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958996"/>
              </p:ext>
            </p:extLst>
          </p:nvPr>
        </p:nvGraphicFramePr>
        <p:xfrm>
          <a:off x="6514003" y="724081"/>
          <a:ext cx="3034868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7374">
                  <a:extLst>
                    <a:ext uri="{9D8B030D-6E8A-4147-A177-3AD203B41FA5}">
                      <a16:colId xmlns:a16="http://schemas.microsoft.com/office/drawing/2014/main" val="1148422997"/>
                    </a:ext>
                  </a:extLst>
                </a:gridCol>
                <a:gridCol w="644842">
                  <a:extLst>
                    <a:ext uri="{9D8B030D-6E8A-4147-A177-3AD203B41FA5}">
                      <a16:colId xmlns:a16="http://schemas.microsoft.com/office/drawing/2014/main" val="2008149179"/>
                    </a:ext>
                  </a:extLst>
                </a:gridCol>
                <a:gridCol w="644842">
                  <a:extLst>
                    <a:ext uri="{9D8B030D-6E8A-4147-A177-3AD203B41FA5}">
                      <a16:colId xmlns:a16="http://schemas.microsoft.com/office/drawing/2014/main" val="292474326"/>
                    </a:ext>
                  </a:extLst>
                </a:gridCol>
                <a:gridCol w="657810">
                  <a:extLst>
                    <a:ext uri="{9D8B030D-6E8A-4147-A177-3AD203B41FA5}">
                      <a16:colId xmlns:a16="http://schemas.microsoft.com/office/drawing/2014/main" val="360099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f(v</a:t>
                      </a:r>
                      <a:r>
                        <a:rPr lang="cs-CZ" sz="1200"/>
                        <a:t>ě</a:t>
                      </a:r>
                      <a:r>
                        <a:rPr lang="en-US" sz="1200" err="1"/>
                        <a:t>k,pohlav</a:t>
                      </a:r>
                      <a:r>
                        <a:rPr lang="cs-CZ" sz="1200"/>
                        <a:t>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Ženy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Muži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f(v</a:t>
                      </a:r>
                      <a:r>
                        <a:rPr lang="cs-CZ" sz="1200" err="1"/>
                        <a:t>ěk</a:t>
                      </a:r>
                      <a:r>
                        <a:rPr lang="cs-CZ" sz="1200"/>
                        <a:t>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99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0-35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0,1530</a:t>
                      </a:r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0,1528</a:t>
                      </a:r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0,3058</a:t>
                      </a:r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4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35-65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0,2527</a:t>
                      </a:r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0,2317</a:t>
                      </a:r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0,4874</a:t>
                      </a:r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9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65+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0,1133</a:t>
                      </a:r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0,0935</a:t>
                      </a:r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0,2068</a:t>
                      </a:r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66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f(pohlaví)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0,5220</a:t>
                      </a:r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0,4780</a:t>
                      </a:r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0144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73161109-720D-4F9A-9101-99364CCE304F}"/>
                  </a:ext>
                </a:extLst>
              </p:cNvPr>
              <p:cNvSpPr txBox="1"/>
              <p:nvPr/>
            </p:nvSpPr>
            <p:spPr>
              <a:xfrm>
                <a:off x="9779651" y="1299563"/>
                <a:ext cx="559769" cy="455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657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7027</m:t>
                          </m:r>
                        </m:den>
                      </m:f>
                    </m:oMath>
                  </m:oMathPara>
                </a14:m>
                <a:endParaRPr lang="en-US" sz="1200" b="0"/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73161109-720D-4F9A-9101-99364CCE3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651" y="1299563"/>
                <a:ext cx="559769" cy="4551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C3D7E757-841B-4101-B552-68C9610EF7CD}"/>
              </a:ext>
            </a:extLst>
          </p:cNvPr>
          <p:cNvCxnSpPr>
            <a:cxnSpLocks/>
          </p:cNvCxnSpPr>
          <p:nvPr/>
        </p:nvCxnSpPr>
        <p:spPr>
          <a:xfrm flipH="1">
            <a:off x="8142140" y="822270"/>
            <a:ext cx="2088011" cy="353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E1621B4D-AA7E-4879-B949-4F737ABCDA79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9464319" y="1527158"/>
            <a:ext cx="315332" cy="47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Šipka: dolů 22">
            <a:extLst>
              <a:ext uri="{FF2B5EF4-FFF2-40B4-BE49-F238E27FC236}">
                <a16:creationId xmlns:a16="http://schemas.microsoft.com/office/drawing/2014/main" id="{58419413-C2F1-43B6-8B37-56E4ABA836EC}"/>
              </a:ext>
            </a:extLst>
          </p:cNvPr>
          <p:cNvSpPr/>
          <p:nvPr/>
        </p:nvSpPr>
        <p:spPr>
          <a:xfrm rot="16200000">
            <a:off x="5077755" y="620416"/>
            <a:ext cx="444663" cy="20265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C104B4D-79A3-4890-84C0-7D79ABFE570C}"/>
              </a:ext>
            </a:extLst>
          </p:cNvPr>
          <p:cNvSpPr txBox="1"/>
          <p:nvPr/>
        </p:nvSpPr>
        <p:spPr>
          <a:xfrm>
            <a:off x="4306463" y="1063532"/>
            <a:ext cx="1976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>
                <a:solidFill>
                  <a:srgbClr val="FF0000"/>
                </a:solidFill>
              </a:rPr>
              <a:t>Sdružená a marginální p.</a:t>
            </a:r>
          </a:p>
        </p:txBody>
      </p:sp>
      <p:sp>
        <p:nvSpPr>
          <p:cNvPr id="25" name="Šipka: dolů 24">
            <a:extLst>
              <a:ext uri="{FF2B5EF4-FFF2-40B4-BE49-F238E27FC236}">
                <a16:creationId xmlns:a16="http://schemas.microsoft.com/office/drawing/2014/main" id="{F89D9BDB-8527-47DD-BFFB-D9E0B27FB1E4}"/>
              </a:ext>
            </a:extLst>
          </p:cNvPr>
          <p:cNvSpPr/>
          <p:nvPr/>
        </p:nvSpPr>
        <p:spPr>
          <a:xfrm rot="4417722">
            <a:off x="4672872" y="1133661"/>
            <a:ext cx="470907" cy="309269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graphicFrame>
        <p:nvGraphicFramePr>
          <p:cNvPr id="26" name="Tabulka 5">
            <a:extLst>
              <a:ext uri="{FF2B5EF4-FFF2-40B4-BE49-F238E27FC236}">
                <a16:creationId xmlns:a16="http://schemas.microsoft.com/office/drawing/2014/main" id="{B5CF65D6-D191-4AE3-B131-4527E9FEE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18185"/>
              </p:ext>
            </p:extLst>
          </p:nvPr>
        </p:nvGraphicFramePr>
        <p:xfrm>
          <a:off x="930599" y="3323594"/>
          <a:ext cx="2489291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8118">
                  <a:extLst>
                    <a:ext uri="{9D8B030D-6E8A-4147-A177-3AD203B41FA5}">
                      <a16:colId xmlns:a16="http://schemas.microsoft.com/office/drawing/2014/main" val="1148422997"/>
                    </a:ext>
                  </a:extLst>
                </a:gridCol>
                <a:gridCol w="644842">
                  <a:extLst>
                    <a:ext uri="{9D8B030D-6E8A-4147-A177-3AD203B41FA5}">
                      <a16:colId xmlns:a16="http://schemas.microsoft.com/office/drawing/2014/main" val="2008149179"/>
                    </a:ext>
                  </a:extLst>
                </a:gridCol>
                <a:gridCol w="646331">
                  <a:extLst>
                    <a:ext uri="{9D8B030D-6E8A-4147-A177-3AD203B41FA5}">
                      <a16:colId xmlns:a16="http://schemas.microsoft.com/office/drawing/2014/main" val="292474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Teoretický f(</a:t>
                      </a:r>
                      <a:r>
                        <a:rPr lang="cs-CZ" sz="1200" err="1"/>
                        <a:t>v,p</a:t>
                      </a:r>
                      <a:r>
                        <a:rPr lang="cs-CZ" sz="12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Ženy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Muži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99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0-35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0,1596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0,1462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4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35-65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0,2544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0,2330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9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65+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0,1079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0,0988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66302"/>
                  </a:ext>
                </a:extLst>
              </a:tr>
            </a:tbl>
          </a:graphicData>
        </a:graphic>
      </p:graphicFrame>
      <p:graphicFrame>
        <p:nvGraphicFramePr>
          <p:cNvPr id="27" name="Tabulka 5">
            <a:extLst>
              <a:ext uri="{FF2B5EF4-FFF2-40B4-BE49-F238E27FC236}">
                <a16:creationId xmlns:a16="http://schemas.microsoft.com/office/drawing/2014/main" id="{70579BB3-E4FD-4551-8C68-216CAE813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324274"/>
              </p:ext>
            </p:extLst>
          </p:nvPr>
        </p:nvGraphicFramePr>
        <p:xfrm>
          <a:off x="4999924" y="3290322"/>
          <a:ext cx="2660106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8933">
                  <a:extLst>
                    <a:ext uri="{9D8B030D-6E8A-4147-A177-3AD203B41FA5}">
                      <a16:colId xmlns:a16="http://schemas.microsoft.com/office/drawing/2014/main" val="1148422997"/>
                    </a:ext>
                  </a:extLst>
                </a:gridCol>
                <a:gridCol w="644842">
                  <a:extLst>
                    <a:ext uri="{9D8B030D-6E8A-4147-A177-3AD203B41FA5}">
                      <a16:colId xmlns:a16="http://schemas.microsoft.com/office/drawing/2014/main" val="2008149179"/>
                    </a:ext>
                  </a:extLst>
                </a:gridCol>
                <a:gridCol w="646331">
                  <a:extLst>
                    <a:ext uri="{9D8B030D-6E8A-4147-A177-3AD203B41FA5}">
                      <a16:colId xmlns:a16="http://schemas.microsoft.com/office/drawing/2014/main" val="292474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Teoretická četnost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Ženy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Muži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99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0-35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1121,7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1027,3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4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35-65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1787,8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1637,2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9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65+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758,4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/>
                        <a:t>694,6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66302"/>
                  </a:ext>
                </a:extLst>
              </a:tr>
            </a:tbl>
          </a:graphicData>
        </a:graphic>
      </p:graphicFrame>
      <p:sp>
        <p:nvSpPr>
          <p:cNvPr id="28" name="Šipka: dolů 27">
            <a:extLst>
              <a:ext uri="{FF2B5EF4-FFF2-40B4-BE49-F238E27FC236}">
                <a16:creationId xmlns:a16="http://schemas.microsoft.com/office/drawing/2014/main" id="{D5133662-61B8-48E9-92FF-50E7BA9D0DDB}"/>
              </a:ext>
            </a:extLst>
          </p:cNvPr>
          <p:cNvSpPr/>
          <p:nvPr/>
        </p:nvSpPr>
        <p:spPr>
          <a:xfrm rot="16200000">
            <a:off x="4022367" y="3539737"/>
            <a:ext cx="444663" cy="12681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46710AD-846B-40F7-872E-DEAD6C7FF0C3}"/>
              </a:ext>
            </a:extLst>
          </p:cNvPr>
          <p:cNvSpPr txBox="1"/>
          <p:nvPr/>
        </p:nvSpPr>
        <p:spPr>
          <a:xfrm rot="20578567">
            <a:off x="4365246" y="2154340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>
                <a:solidFill>
                  <a:srgbClr val="FF0000"/>
                </a:solidFill>
              </a:rPr>
              <a:t>f(věk)*f(pohlaví)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E2A9A41-D052-45B1-812C-F06341923C1B}"/>
              </a:ext>
            </a:extLst>
          </p:cNvPr>
          <p:cNvSpPr txBox="1"/>
          <p:nvPr/>
        </p:nvSpPr>
        <p:spPr>
          <a:xfrm>
            <a:off x="3578543" y="3690144"/>
            <a:ext cx="1396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err="1">
                <a:solidFill>
                  <a:srgbClr val="FF0000"/>
                </a:solidFill>
              </a:rPr>
              <a:t>Teor</a:t>
            </a:r>
            <a:r>
              <a:rPr lang="cs-CZ" sz="1400">
                <a:solidFill>
                  <a:srgbClr val="FF0000"/>
                </a:solidFill>
              </a:rPr>
              <a:t>. f(</a:t>
            </a:r>
            <a:r>
              <a:rPr lang="cs-CZ" sz="1400" err="1">
                <a:solidFill>
                  <a:srgbClr val="FF0000"/>
                </a:solidFill>
              </a:rPr>
              <a:t>v,p</a:t>
            </a:r>
            <a:r>
              <a:rPr lang="cs-CZ" sz="1400">
                <a:solidFill>
                  <a:srgbClr val="FF0000"/>
                </a:solidFill>
              </a:rPr>
              <a:t>)*7027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F34A976A-6DF6-41B0-9E72-E95625D8660C}"/>
              </a:ext>
            </a:extLst>
          </p:cNvPr>
          <p:cNvCxnSpPr/>
          <p:nvPr/>
        </p:nvCxnSpPr>
        <p:spPr>
          <a:xfrm flipH="1" flipV="1">
            <a:off x="3933568" y="2563653"/>
            <a:ext cx="753762" cy="72666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8DAEEE82-44BB-490C-A7A6-B2750011EEE9}"/>
                  </a:ext>
                </a:extLst>
              </p:cNvPr>
              <p:cNvSpPr/>
              <p:nvPr/>
            </p:nvSpPr>
            <p:spPr>
              <a:xfrm>
                <a:off x="998744" y="5265214"/>
                <a:ext cx="6157430" cy="594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>
                  <a:buClrTx/>
                  <a:buNone/>
                </a:pPr>
                <a14:m>
                  <m:oMath xmlns:m="http://schemas.openxmlformats.org/officeDocument/2006/math">
                    <m:r>
                      <a:rPr lang="cs-CZ" sz="16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sz="16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  <m:e>
                            <m:f>
                              <m:f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m:rPr>
                            <m:lit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1075−1121,7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1121,7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657−694,6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694,6</m:t>
                            </m:r>
                          </m:den>
                        </m:f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/>
                  <a:t>8,0646</a:t>
                </a:r>
              </a:p>
            </p:txBody>
          </p:sp>
        </mc:Choice>
        <mc:Fallback xmlns="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8DAEEE82-44BB-490C-A7A6-B2750011E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44" y="5265214"/>
                <a:ext cx="6157430" cy="5947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Obrázek 32">
            <a:extLst>
              <a:ext uri="{FF2B5EF4-FFF2-40B4-BE49-F238E27FC236}">
                <a16:creationId xmlns:a16="http://schemas.microsoft.com/office/drawing/2014/main" id="{83CC9003-AF8E-4334-9249-5EEB77554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759" y="3781734"/>
            <a:ext cx="2963775" cy="2154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2FFCC97E-EFBA-4EF3-A434-2FF14E719A53}"/>
                  </a:ext>
                </a:extLst>
              </p:cNvPr>
              <p:cNvSpPr txBox="1"/>
              <p:nvPr/>
            </p:nvSpPr>
            <p:spPr>
              <a:xfrm>
                <a:off x="10186551" y="570259"/>
                <a:ext cx="559769" cy="443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1075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7027</m:t>
                          </m:r>
                        </m:den>
                      </m:f>
                    </m:oMath>
                  </m:oMathPara>
                </a14:m>
                <a:endParaRPr lang="en-US" sz="1200" b="0"/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2FFCC97E-EFBA-4EF3-A434-2FF14E719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551" y="570259"/>
                <a:ext cx="559769" cy="443006"/>
              </a:xfrm>
              <a:prstGeom prst="rect">
                <a:avLst/>
              </a:prstGeom>
              <a:blipFill>
                <a:blip r:embed="rId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83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4C75C3-04E8-4736-B9FE-A491E47A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err="1"/>
              <a:t>Fisherův</a:t>
            </a:r>
            <a:r>
              <a:rPr lang="cs-CZ" sz="3600"/>
              <a:t> exaktní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F54A97-8D38-48B1-94F7-0C7ACC6C3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66" y="2060413"/>
            <a:ext cx="3610861" cy="168568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/>
              <a:t>Předpoklady</a:t>
            </a:r>
            <a:r>
              <a:rPr lang="cs-CZ" sz="2000"/>
              <a:t>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000"/>
              <a:t>tabulka 2x2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000"/>
              <a:t>celkový počet dat </a:t>
            </a:r>
            <a:r>
              <a:rPr lang="en-US" sz="2000"/>
              <a:t>&lt;1000</a:t>
            </a:r>
            <a:endParaRPr lang="cs-CZ" sz="200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000"/>
              <a:t>nominální diskrétní data</a:t>
            </a:r>
            <a:endParaRPr lang="en-US" sz="200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28B9A3-D586-4BC8-811B-7B1F7230E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77" y="4252777"/>
            <a:ext cx="3010344" cy="6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BF0B90B-5B80-4E17-9912-FFDFF98F2A97}"/>
              </a:ext>
            </a:extLst>
          </p:cNvPr>
          <p:cNvSpPr/>
          <p:nvPr/>
        </p:nvSpPr>
        <p:spPr>
          <a:xfrm>
            <a:off x="456666" y="3978988"/>
            <a:ext cx="1005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Refereční</a:t>
            </a:r>
            <a:r>
              <a:rPr lang="cs-CZ" altLang="cs-CZ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pravděpodobnost (pozor, to není p-hodnota) pro danou kombinaci četnostní je dána </a:t>
            </a:r>
            <a:r>
              <a:rPr lang="cs-CZ" altLang="cs-CZ" sz="1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hypergemeotrickým</a:t>
            </a:r>
            <a:r>
              <a:rPr lang="cs-CZ" altLang="cs-CZ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rozdělením jako: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D6FF070E-5902-44B6-8C9D-E2C53BA5B94E}"/>
                  </a:ext>
                </a:extLst>
              </p:cNvPr>
              <p:cNvSpPr/>
              <p:nvPr/>
            </p:nvSpPr>
            <p:spPr>
              <a:xfrm>
                <a:off x="478668" y="4858159"/>
                <a:ext cx="10201578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kde n je celková četnost a </a:t>
                </a:r>
                <a:r>
                  <a:rPr lang="cs-CZ" sz="160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</a:t>
                </a:r>
                <a:r>
                  <a:rPr lang="cs-CZ"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b, c, d jsou četnosti v jednotlivých políčkách tabulky.</a:t>
                </a:r>
              </a:p>
              <a:p>
                <a:endParaRPr lang="cs-CZ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cs-CZ" altLang="cs-CZ"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 výpočet p-hodnoty je nutné dopočítat i ostatní pravděpodobnosti pro možné kombinace četností při zachování hodnot </a:t>
                </a:r>
                <a:r>
                  <a:rPr lang="cs-CZ" altLang="cs-CZ" sz="160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marginál</a:t>
                </a:r>
                <a:r>
                  <a:rPr lang="cs-CZ" altLang="cs-CZ"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P-hodnota je poté součet všech pravděpodobnostní menších nebo rovno referenční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16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altLang="cs-CZ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altLang="cs-CZ" sz="1600">
                    <a:latin typeface="Helvetica" panose="020B0604020202020204" pitchFamily="34" charset="0"/>
                  </a:rPr>
                  <a:t>. </a:t>
                </a:r>
                <a:r>
                  <a:rPr lang="cs-CZ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D6FF070E-5902-44B6-8C9D-E2C53BA5B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68" y="4858159"/>
                <a:ext cx="10201578" cy="1138773"/>
              </a:xfrm>
              <a:prstGeom prst="rect">
                <a:avLst/>
              </a:prstGeom>
              <a:blipFill>
                <a:blip r:embed="rId4"/>
                <a:stretch>
                  <a:fillRect l="-359" t="-1604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EBF7FD89-EE93-429A-8D77-1ECBF6AF5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266543"/>
              </p:ext>
            </p:extLst>
          </p:nvPr>
        </p:nvGraphicFramePr>
        <p:xfrm>
          <a:off x="7009108" y="2830033"/>
          <a:ext cx="3610861" cy="11074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62645">
                  <a:extLst>
                    <a:ext uri="{9D8B030D-6E8A-4147-A177-3AD203B41FA5}">
                      <a16:colId xmlns:a16="http://schemas.microsoft.com/office/drawing/2014/main" val="3457873992"/>
                    </a:ext>
                  </a:extLst>
                </a:gridCol>
                <a:gridCol w="584518">
                  <a:extLst>
                    <a:ext uri="{9D8B030D-6E8A-4147-A177-3AD203B41FA5}">
                      <a16:colId xmlns:a16="http://schemas.microsoft.com/office/drawing/2014/main" val="974703734"/>
                    </a:ext>
                  </a:extLst>
                </a:gridCol>
                <a:gridCol w="663698">
                  <a:extLst>
                    <a:ext uri="{9D8B030D-6E8A-4147-A177-3AD203B41FA5}">
                      <a16:colId xmlns:a16="http://schemas.microsoft.com/office/drawing/2014/main" val="3672073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Náhodné veličiny X \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Y=0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Y=1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41510"/>
                  </a:ext>
                </a:extLst>
              </a:tr>
              <a:tr h="299399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X=0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299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X=1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151172"/>
                  </a:ext>
                </a:extLst>
              </a:tr>
            </a:tbl>
          </a:graphicData>
        </a:graphic>
      </p:graphicFrame>
      <p:pic>
        <p:nvPicPr>
          <p:cNvPr id="2058" name="Picture 10">
            <a:extLst>
              <a:ext uri="{FF2B5EF4-FFF2-40B4-BE49-F238E27FC236}">
                <a16:creationId xmlns:a16="http://schemas.microsoft.com/office/drawing/2014/main" id="{ABAEB96C-366A-41AC-9EB0-7A1137EA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288" y="-165100"/>
            <a:ext cx="3333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E0D39DBE-263B-4F73-9FAD-CB8E58B86590}"/>
              </a:ext>
            </a:extLst>
          </p:cNvPr>
          <p:cNvCxnSpPr>
            <a:cxnSpLocks/>
          </p:cNvCxnSpPr>
          <p:nvPr/>
        </p:nvCxnSpPr>
        <p:spPr>
          <a:xfrm flipV="1">
            <a:off x="7120227" y="3937473"/>
            <a:ext cx="3010344" cy="1138150"/>
          </a:xfrm>
          <a:prstGeom prst="curvedConnector3">
            <a:avLst>
              <a:gd name="adj1" fmla="val 97603"/>
            </a:avLst>
          </a:prstGeom>
          <a:ln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DAB2AF09-9FBA-4E37-9296-75158311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err="1"/>
              <a:t>Fisherů</a:t>
            </a:r>
            <a:r>
              <a:rPr lang="cs-CZ"/>
              <a:t> exaktní test   1/2</a:t>
            </a:r>
          </a:p>
        </p:txBody>
      </p:sp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7E89FBDF-CA59-4482-8048-59767E3A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13</a:t>
            </a:fld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C171823-A299-44AA-9D9D-7E11492613BF}"/>
              </a:ext>
            </a:extLst>
          </p:cNvPr>
          <p:cNvSpPr/>
          <p:nvPr/>
        </p:nvSpPr>
        <p:spPr>
          <a:xfrm>
            <a:off x="4296979" y="2015747"/>
            <a:ext cx="6439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>
                <a:solidFill>
                  <a:srgbClr val="FF0000"/>
                </a:solidFill>
              </a:rPr>
              <a:t>H0</a:t>
            </a:r>
            <a:r>
              <a:rPr lang="cs-CZ" sz="2000">
                <a:solidFill>
                  <a:srgbClr val="FF0000"/>
                </a:solidFill>
              </a:rPr>
              <a:t>: náhodné veličiny jsou nezávislé (podíly jsou shodné)</a:t>
            </a:r>
          </a:p>
          <a:p>
            <a:pPr>
              <a:buClr>
                <a:schemeClr val="tx1"/>
              </a:buClr>
            </a:pPr>
            <a:r>
              <a:rPr lang="cs-CZ" sz="2000">
                <a:solidFill>
                  <a:srgbClr val="FF0000"/>
                </a:solidFill>
              </a:rPr>
              <a:t>HA: náhodné veličiny nejsou nezávislé (podíly nejsou shodné)</a:t>
            </a:r>
          </a:p>
        </p:txBody>
      </p:sp>
    </p:spTree>
    <p:extLst>
      <p:ext uri="{BB962C8B-B14F-4D97-AF65-F5344CB8AC3E}">
        <p14:creationId xmlns:p14="http://schemas.microsoft.com/office/powerpoint/2010/main" val="2951118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9760E623-620B-4F5C-90A1-51622441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err="1"/>
              <a:t>Fisherův</a:t>
            </a:r>
            <a:r>
              <a:rPr lang="cs-CZ"/>
              <a:t> exaktní test    2/2</a:t>
            </a:r>
          </a:p>
        </p:txBody>
      </p:sp>
      <p:sp>
        <p:nvSpPr>
          <p:cNvPr id="15" name="Zástupný symbol pro číslo snímku 3">
            <a:extLst>
              <a:ext uri="{FF2B5EF4-FFF2-40B4-BE49-F238E27FC236}">
                <a16:creationId xmlns:a16="http://schemas.microsoft.com/office/drawing/2014/main" id="{AF1B3D08-CCA6-41B8-8F63-840EF2DF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14</a:t>
            </a:fld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BFA1419C-2AE2-43CE-B529-AF553E8CB0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3081" y="389815"/>
            <a:ext cx="10181229" cy="1620838"/>
          </a:xfrm>
        </p:spPr>
        <p:txBody>
          <a:bodyPr>
            <a:normAutofit/>
          </a:bodyPr>
          <a:lstStyle/>
          <a:p>
            <a:r>
              <a:rPr lang="cs-CZ" sz="1800" i="1"/>
              <a:t>Vědci zkoumali chování čipmanků východních </a:t>
            </a:r>
            <a:r>
              <a:rPr lang="en-US" sz="1800" i="1"/>
              <a:t>(</a:t>
            </a:r>
            <a:r>
              <a:rPr lang="cs-CZ" sz="1800" err="1"/>
              <a:t>Burke</a:t>
            </a:r>
            <a:r>
              <a:rPr lang="cs-CZ" sz="1800"/>
              <a:t> da Silva et al. (2002)</a:t>
            </a:r>
            <a:r>
              <a:rPr lang="en-US" sz="1800"/>
              <a:t>). </a:t>
            </a:r>
            <a:r>
              <a:rPr lang="en-US" sz="1800" i="1"/>
              <a:t>Ze </a:t>
            </a:r>
            <a:r>
              <a:rPr lang="cs-CZ" sz="1800" i="1"/>
              <a:t>vzdálenosti 10 a 100 m simulovali útok dravce a sledovali jejich chování. Z 24 jich 16 varovalo ostatní, v případě 10 m vzdálenosti, u 100 m vzdálenosti to byli 3 z 24. Na hladině významnosti 0,05 testujte tvrzení, že vzdálenost a počty varování jsou nezávislé.</a:t>
            </a:r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EBF7FD89-EE93-429A-8D77-1ECBF6AF5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59280"/>
              </p:ext>
            </p:extLst>
          </p:nvPr>
        </p:nvGraphicFramePr>
        <p:xfrm>
          <a:off x="1072785" y="2294223"/>
          <a:ext cx="3402771" cy="11074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54555">
                  <a:extLst>
                    <a:ext uri="{9D8B030D-6E8A-4147-A177-3AD203B41FA5}">
                      <a16:colId xmlns:a16="http://schemas.microsoft.com/office/drawing/2014/main" val="3457873992"/>
                    </a:ext>
                  </a:extLst>
                </a:gridCol>
                <a:gridCol w="584518">
                  <a:extLst>
                    <a:ext uri="{9D8B030D-6E8A-4147-A177-3AD203B41FA5}">
                      <a16:colId xmlns:a16="http://schemas.microsoft.com/office/drawing/2014/main" val="974703734"/>
                    </a:ext>
                  </a:extLst>
                </a:gridCol>
                <a:gridCol w="663698">
                  <a:extLst>
                    <a:ext uri="{9D8B030D-6E8A-4147-A177-3AD203B41FA5}">
                      <a16:colId xmlns:a16="http://schemas.microsoft.com/office/drawing/2014/main" val="3672073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vzdálenost\varování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ano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ne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41510"/>
                  </a:ext>
                </a:extLst>
              </a:tr>
              <a:tr h="299399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10 m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299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100 m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151172"/>
                  </a:ext>
                </a:extLst>
              </a:tr>
            </a:tbl>
          </a:graphicData>
        </a:graphic>
      </p:graphicFrame>
      <p:pic>
        <p:nvPicPr>
          <p:cNvPr id="2058" name="Picture 10">
            <a:extLst>
              <a:ext uri="{FF2B5EF4-FFF2-40B4-BE49-F238E27FC236}">
                <a16:creationId xmlns:a16="http://schemas.microsoft.com/office/drawing/2014/main" id="{ABAEB96C-366A-41AC-9EB0-7A1137EA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288" y="-165100"/>
            <a:ext cx="3333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633C256-2247-4189-89D4-C25F42B3F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13" y="2122926"/>
            <a:ext cx="3175000" cy="23876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D23F722-CA55-40E7-8945-55F8BD680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122" y="3721768"/>
            <a:ext cx="3219899" cy="1343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8BAFD123-B091-408C-95A0-2222F25104AE}"/>
                  </a:ext>
                </a:extLst>
              </p:cNvPr>
              <p:cNvSpPr txBox="1"/>
              <p:nvPr/>
            </p:nvSpPr>
            <p:spPr>
              <a:xfrm>
                <a:off x="3962400" y="5112778"/>
                <a:ext cx="32198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/>
                  <a:t>Zamítáme hypotézu o nezávislosti vzdálenosti a počtu varování, </a:t>
                </a:r>
                <a:r>
                  <a:rPr lang="cs-CZ" sz="1600"/>
                  <a:t>protože</a:t>
                </a:r>
                <a:r>
                  <a:rPr lang="cs-CZ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.</a:t>
                </a:r>
                <a:endParaRPr lang="cs-CZ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8BAFD123-B091-408C-95A0-2222F2510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112778"/>
                <a:ext cx="3219899" cy="923330"/>
              </a:xfrm>
              <a:prstGeom prst="rect">
                <a:avLst/>
              </a:prstGeom>
              <a:blipFill>
                <a:blip r:embed="rId6"/>
                <a:stretch>
                  <a:fillRect l="-1515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01892693-6AEA-4E47-841D-06E7A519D9A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518611" y="4880243"/>
            <a:ext cx="1443789" cy="694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15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95419-A7F7-4875-9AEF-5AA8F693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err="1"/>
              <a:t>Gamma</a:t>
            </a:r>
            <a:r>
              <a:rPr lang="cs-CZ" sz="3600"/>
              <a:t> koeficient (</a:t>
            </a:r>
            <a:r>
              <a:rPr lang="cs-CZ" sz="3600" err="1"/>
              <a:t>Goodmanovo-Kruskalovo</a:t>
            </a:r>
            <a:r>
              <a:rPr lang="cs-CZ" sz="3600"/>
              <a:t> </a:t>
            </a:r>
            <a:r>
              <a:rPr lang="cs-CZ" sz="3600" err="1"/>
              <a:t>gamma</a:t>
            </a:r>
            <a:r>
              <a:rPr lang="cs-CZ" sz="360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7FEC120-4A3E-4EB3-8CFA-7D51CC0CD62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18391" y="1792363"/>
                <a:ext cx="5104808" cy="42108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sz="1600"/>
                  <a:t>Testujeme, jak silný má vliv nezávisle proměnná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1600"/>
                  <a:t> na závislé proměnnou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sz="1600"/>
                  <a:t> za předpokladu, že obě náhodné veličiny jsou diskrétní a ordinální.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/>
                  <a:t>Pozor, nelze použít opačně, tedy jak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/>
                  <a:t> ovlivňuje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cs-CZ"/>
              </a:p>
              <a:p>
                <a:pPr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cs-CZ" sz="1600"/>
                  <a:t>Teoreticky lze diskretizací udělat ze spojité náhodné veličiny ordinální diskrétní </a:t>
                </a:r>
                <a:r>
                  <a:rPr lang="cs-CZ" sz="1600">
                    <a:sym typeface="Wingdings" panose="05000000000000000000" pitchFamily="2" charset="2"/>
                  </a:rPr>
                  <a:t></a:t>
                </a:r>
                <a:r>
                  <a:rPr lang="en-US" sz="1600">
                    <a:sym typeface="Wingdings" panose="05000000000000000000" pitchFamily="2" charset="2"/>
                  </a:rPr>
                  <a:t> </a:t>
                </a:r>
                <a:r>
                  <a:rPr lang="en-US" sz="1600" err="1">
                    <a:sym typeface="Wingdings" panose="05000000000000000000" pitchFamily="2" charset="2"/>
                  </a:rPr>
                  <a:t>lze</a:t>
                </a:r>
                <a:r>
                  <a:rPr lang="en-US" sz="1600">
                    <a:sym typeface="Wingdings" panose="05000000000000000000" pitchFamily="2" charset="2"/>
                  </a:rPr>
                  <a:t> po</a:t>
                </a:r>
                <a:r>
                  <a:rPr lang="cs-CZ" sz="1600">
                    <a:sym typeface="Wingdings" panose="05000000000000000000" pitchFamily="2" charset="2"/>
                  </a:rPr>
                  <a:t>užít </a:t>
                </a:r>
                <a:r>
                  <a:rPr lang="cs-CZ" sz="1600" err="1">
                    <a:sym typeface="Wingdings" panose="05000000000000000000" pitchFamily="2" charset="2"/>
                  </a:rPr>
                  <a:t>Gamma</a:t>
                </a:r>
                <a:r>
                  <a:rPr lang="cs-CZ" sz="1600">
                    <a:sym typeface="Wingdings" panose="05000000000000000000" pitchFamily="2" charset="2"/>
                  </a:rPr>
                  <a:t> koeficient</a:t>
                </a:r>
                <a:endParaRPr lang="cs-CZ" sz="1600"/>
              </a:p>
              <a:p>
                <a:pPr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cs-CZ" sz="1600"/>
                  <a:t>Obdobné</a:t>
                </a:r>
                <a:r>
                  <a:rPr lang="en-US" sz="1600"/>
                  <a:t> </a:t>
                </a:r>
                <a:r>
                  <a:rPr lang="en-US" sz="1600" err="1"/>
                  <a:t>chov</a:t>
                </a:r>
                <a:r>
                  <a:rPr lang="cs-CZ" sz="1600" err="1"/>
                  <a:t>ání</a:t>
                </a:r>
                <a:r>
                  <a:rPr lang="cs-CZ" sz="1600"/>
                  <a:t> jako regresní koeficient pro spojité náhodné veličiny </a:t>
                </a:r>
                <a:r>
                  <a:rPr lang="cs-CZ" sz="1600">
                    <a:sym typeface="Wingdings" panose="05000000000000000000" pitchFamily="2" charset="2"/>
                  </a:rPr>
                  <a:t></a:t>
                </a:r>
                <a:r>
                  <a:rPr lang="en-US" sz="160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cs-CZ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∈&lt;−1,1&gt;</m:t>
                    </m:r>
                  </m:oMath>
                </a14:m>
                <a:endParaRPr lang="cs-CZ" sz="1600"/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/>
                  <a:t> resp.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cs-CZ"/>
                  <a:t>  je absolutní přímá resp. nepřímá závislost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/>
                  <a:t> není žádná závislost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D7FEC120-4A3E-4EB3-8CFA-7D51CC0CD6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8391" y="1792363"/>
                <a:ext cx="5104808" cy="4210872"/>
              </a:xfrm>
              <a:blipFill>
                <a:blip r:embed="rId3"/>
                <a:stretch>
                  <a:fillRect l="-478" b="-1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obsah 3">
                <a:extLst>
                  <a:ext uri="{FF2B5EF4-FFF2-40B4-BE49-F238E27FC236}">
                    <a16:creationId xmlns:a16="http://schemas.microsoft.com/office/drawing/2014/main" id="{DF8D6C03-1CA2-48F3-93F2-A55EEF33BCF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523199" y="1792363"/>
                <a:ext cx="5197810" cy="4210872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cs-CZ"/>
                  <a:t>Předpoklady: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cs-CZ"/>
                  <a:t>Uspořádaná ordinální diskrétní data</a:t>
                </a:r>
              </a:p>
              <a:p>
                <a:pPr lvl="2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cs-CZ"/>
              </a:p>
              <a:p>
                <a:pPr marL="0" indent="0"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200">
                    <a:solidFill>
                      <a:srgbClr val="FF0000"/>
                    </a:solidFill>
                  </a:rPr>
                  <a:t>H0</a:t>
                </a:r>
                <a:r>
                  <a:rPr lang="cs-CZ" sz="2200">
                    <a:solidFill>
                      <a:srgbClr val="FF0000"/>
                    </a:solidFill>
                  </a:rPr>
                  <a:t>: </a:t>
                </a:r>
                <a:r>
                  <a:rPr lang="en-US" sz="2200">
                    <a:solidFill>
                      <a:srgbClr val="FF0000"/>
                    </a:solidFill>
                  </a:rPr>
                  <a:t>n</a:t>
                </a:r>
                <a:r>
                  <a:rPr lang="cs-CZ" sz="2200" err="1">
                    <a:solidFill>
                      <a:srgbClr val="FF0000"/>
                    </a:solidFill>
                  </a:rPr>
                  <a:t>áhodné</a:t>
                </a:r>
                <a:r>
                  <a:rPr lang="cs-CZ" sz="2200">
                    <a:solidFill>
                      <a:srgbClr val="FF0000"/>
                    </a:solidFill>
                  </a:rPr>
                  <a:t> veličiny jsou nezávislé (</a:t>
                </a:r>
                <a14:m>
                  <m:oMath xmlns:m="http://schemas.openxmlformats.org/officeDocument/2006/math">
                    <m:r>
                      <a:rPr lang="cs-CZ" sz="2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cs-CZ" sz="2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sz="220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cs-CZ" sz="2200">
                    <a:solidFill>
                      <a:srgbClr val="FF0000"/>
                    </a:solidFill>
                  </a:rPr>
                  <a:t>HA: náhodné veličiny nejsou nezávislé (</a:t>
                </a:r>
                <a14:m>
                  <m:oMath xmlns:m="http://schemas.openxmlformats.org/officeDocument/2006/math">
                    <m:r>
                      <a:rPr lang="cs-CZ" sz="2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cs-CZ" sz="2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cs-CZ" sz="2200">
                    <a:solidFill>
                      <a:srgbClr val="FF0000"/>
                    </a:solidFill>
                  </a:rPr>
                  <a:t>)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cs-CZ"/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cs-CZ"/>
                  <a:t>Statistika:</a:t>
                </a:r>
              </a:p>
              <a:p>
                <a:pPr marL="0" lvl="1" indent="0" algn="ctr">
                  <a:lnSpc>
                    <a:spcPct val="12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𝛾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b="0"/>
              </a:p>
              <a:p>
                <a:pPr marL="201168" lvl="1" indent="0">
                  <a:buClr>
                    <a:schemeClr val="tx1"/>
                  </a:buClr>
                  <a:buNone/>
                </a:pPr>
                <a:r>
                  <a:rPr lang="en-US" err="1"/>
                  <a:t>kde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je po</a:t>
                </a:r>
                <a:r>
                  <a:rPr lang="cs-CZ"/>
                  <a:t>čet dat,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cs-CZ"/>
                  <a:t> je počet hodnot vyjadřující přímou vazbu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cs-CZ"/>
                  <a:t> je počet hodnot vyjadřující nepřímou vazbu.</a:t>
                </a:r>
              </a:p>
              <a:p>
                <a:endParaRPr lang="cs-CZ"/>
              </a:p>
            </p:txBody>
          </p:sp>
        </mc:Choice>
        <mc:Fallback xmlns="">
          <p:sp>
            <p:nvSpPr>
              <p:cNvPr id="4" name="Zástupný obsah 3">
                <a:extLst>
                  <a:ext uri="{FF2B5EF4-FFF2-40B4-BE49-F238E27FC236}">
                    <a16:creationId xmlns:a16="http://schemas.microsoft.com/office/drawing/2014/main" id="{DF8D6C03-1CA2-48F3-93F2-A55EEF33B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23199" y="1792363"/>
                <a:ext cx="5197810" cy="4210872"/>
              </a:xfrm>
              <a:blipFill>
                <a:blip r:embed="rId4"/>
                <a:stretch>
                  <a:fillRect l="-1172" b="-5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B46FBF-657F-49C2-9350-AC8C469F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err="1"/>
              <a:t>Gamma</a:t>
            </a:r>
            <a:r>
              <a:rPr lang="cs-CZ"/>
              <a:t> koeficient   1/2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71A6EA58-DA5F-409F-A353-1A231206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938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ge Archives - Mo Fanning - British writer and comic">
            <a:extLst>
              <a:ext uri="{FF2B5EF4-FFF2-40B4-BE49-F238E27FC236}">
                <a16:creationId xmlns:a16="http://schemas.microsoft.com/office/drawing/2014/main" id="{089F61EA-4815-4297-8063-56CA3B913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31" y="2025909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A2F9371A-1FB2-42A3-8D83-C790A170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err="1"/>
              <a:t>Gamma</a:t>
            </a:r>
            <a:r>
              <a:rPr lang="cs-CZ"/>
              <a:t> koeficient   2/2</a:t>
            </a:r>
          </a:p>
        </p:txBody>
      </p:sp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FACC6FDA-F018-4FA3-A3A4-F7E515F8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16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47257B8-2D54-4413-901F-49DF069F1E0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77078" y="455361"/>
                <a:ext cx="9526588" cy="3644900"/>
              </a:xfrm>
            </p:spPr>
            <p:txBody>
              <a:bodyPr/>
              <a:lstStyle/>
              <a:p>
                <a:r>
                  <a:rPr lang="cs-CZ"/>
                  <a:t>Jak spočteme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cs-CZ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cs-CZ"/>
                  <a:t> si ukážeme na příkladu</a:t>
                </a:r>
                <a:r>
                  <a:rPr lang="en-US"/>
                  <a:t>:</a:t>
                </a:r>
              </a:p>
              <a:p>
                <a:r>
                  <a:rPr lang="cs-CZ" i="1"/>
                  <a:t>Chceme zjistit, zda je nějaká závislost mezi stářím a počtem zdravých zubů. </a:t>
                </a:r>
                <a:r>
                  <a:rPr lang="en-US" i="1"/>
                  <a:t>Na</a:t>
                </a:r>
                <a:r>
                  <a:rPr lang="cs-CZ" i="1"/>
                  <a:t> hladině významnosti 0,05 testujte tvrzení, zda je počet zdravých zubů ovlivněn věkem.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47257B8-2D54-4413-901F-49DF069F1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77078" y="455361"/>
                <a:ext cx="9526588" cy="3644900"/>
              </a:xfrm>
              <a:blipFill>
                <a:blip r:embed="rId4"/>
                <a:stretch>
                  <a:fillRect l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FB036530-DF99-4407-A2A0-EE469947F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30043"/>
              </p:ext>
            </p:extLst>
          </p:nvPr>
        </p:nvGraphicFramePr>
        <p:xfrm>
          <a:off x="1212660" y="3278357"/>
          <a:ext cx="3314441" cy="121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52145">
                  <a:extLst>
                    <a:ext uri="{9D8B030D-6E8A-4147-A177-3AD203B41FA5}">
                      <a16:colId xmlns:a16="http://schemas.microsoft.com/office/drawing/2014/main" val="4006825865"/>
                    </a:ext>
                  </a:extLst>
                </a:gridCol>
                <a:gridCol w="722407">
                  <a:extLst>
                    <a:ext uri="{9D8B030D-6E8A-4147-A177-3AD203B41FA5}">
                      <a16:colId xmlns:a16="http://schemas.microsoft.com/office/drawing/2014/main" val="912773245"/>
                    </a:ext>
                  </a:extLst>
                </a:gridCol>
                <a:gridCol w="871917">
                  <a:extLst>
                    <a:ext uri="{9D8B030D-6E8A-4147-A177-3AD203B41FA5}">
                      <a16:colId xmlns:a16="http://schemas.microsoft.com/office/drawing/2014/main" val="1769168390"/>
                    </a:ext>
                  </a:extLst>
                </a:gridCol>
                <a:gridCol w="667972">
                  <a:extLst>
                    <a:ext uri="{9D8B030D-6E8A-4147-A177-3AD203B41FA5}">
                      <a16:colId xmlns:a16="http://schemas.microsoft.com/office/drawing/2014/main" val="246638272"/>
                    </a:ext>
                  </a:extLst>
                </a:gridCol>
              </a:tblGrid>
              <a:tr h="263288">
                <a:tc>
                  <a:txBody>
                    <a:bodyPr/>
                    <a:lstStyle/>
                    <a:p>
                      <a:r>
                        <a:rPr lang="cs-CZ" sz="1400"/>
                        <a:t>Zuby</a:t>
                      </a:r>
                      <a:r>
                        <a:rPr lang="en-US" sz="1400"/>
                        <a:t>\</a:t>
                      </a:r>
                      <a:r>
                        <a:rPr lang="cs-CZ" sz="1400"/>
                        <a:t>stáří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Junior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Dospělý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senior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32163"/>
                  </a:ext>
                </a:extLst>
              </a:tr>
              <a:tr h="263288">
                <a:tc>
                  <a:txBody>
                    <a:bodyPr/>
                    <a:lstStyle/>
                    <a:p>
                      <a:r>
                        <a:rPr lang="cs-CZ" sz="1400"/>
                        <a:t>0-10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41926"/>
                  </a:ext>
                </a:extLst>
              </a:tr>
              <a:tr h="263288">
                <a:tc>
                  <a:txBody>
                    <a:bodyPr/>
                    <a:lstStyle/>
                    <a:p>
                      <a:r>
                        <a:rPr lang="cs-CZ" sz="1400"/>
                        <a:t>11-21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32522"/>
                  </a:ext>
                </a:extLst>
              </a:tr>
              <a:tr h="263288">
                <a:tc>
                  <a:txBody>
                    <a:bodyPr/>
                    <a:lstStyle/>
                    <a:p>
                      <a:r>
                        <a:rPr lang="cs-CZ" sz="1400"/>
                        <a:t>22-32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</a:t>
                      </a:r>
                      <a:endParaRPr lang="cs-CZ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30829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9988BD8-1208-4917-B479-BA29C9B0019F}"/>
                  </a:ext>
                </a:extLst>
              </p:cNvPr>
              <p:cNvSpPr txBox="1"/>
              <p:nvPr/>
            </p:nvSpPr>
            <p:spPr>
              <a:xfrm>
                <a:off x="4765215" y="3150728"/>
                <a:ext cx="610506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16+3+6+7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6+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3+7</m:t>
                          </m:r>
                        </m:e>
                      </m:d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16∗7=382</m:t>
                      </m:r>
                    </m:oMath>
                  </m:oMathPara>
                </a14:m>
                <a:endParaRPr lang="en-US" sz="16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5+16+12+3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5+12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3+12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+16∗12=666</m:t>
                      </m:r>
                    </m:oMath>
                  </m:oMathPara>
                </a14:m>
                <a:endParaRPr lang="cs-CZ" sz="160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9988BD8-1208-4917-B479-BA29C9B00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215" y="3150728"/>
                <a:ext cx="6105069" cy="492443"/>
              </a:xfrm>
              <a:prstGeom prst="rect">
                <a:avLst/>
              </a:prstGeom>
              <a:blipFill>
                <a:blip r:embed="rId5"/>
                <a:stretch>
                  <a:fillRect l="-1199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8501CA9-B024-4BFC-A76D-322B45AA1E91}"/>
                  </a:ext>
                </a:extLst>
              </p:cNvPr>
              <p:cNvSpPr/>
              <p:nvPr/>
            </p:nvSpPr>
            <p:spPr>
              <a:xfrm>
                <a:off x="5036311" y="4100261"/>
                <a:ext cx="5346656" cy="1581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60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382−666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382+666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=−0,2710</m:t>
                      </m:r>
                    </m:oMath>
                  </m:oMathPara>
                </a14:m>
                <a:endParaRPr lang="en-US" sz="1600" b="0"/>
              </a:p>
              <a:p>
                <a:pPr algn="r"/>
                <a:endParaRPr lang="en-US" sz="1600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=0,1057</m:t>
                      </m:r>
                    </m:oMath>
                  </m:oMathPara>
                </a14:m>
                <a:endParaRPr lang="en-US" sz="1600"/>
              </a:p>
              <a:p>
                <a:r>
                  <a:rPr lang="cs-CZ" sz="1600"/>
                  <a:t>Nezamítáme hypotézu o nezávislosti mezi stářím a počtem zdravých zubů, protože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sz="1600"/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8501CA9-B024-4BFC-A76D-322B45AA1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311" y="4100261"/>
                <a:ext cx="5346656" cy="1581395"/>
              </a:xfrm>
              <a:prstGeom prst="rect">
                <a:avLst/>
              </a:prstGeom>
              <a:blipFill>
                <a:blip r:embed="rId6"/>
                <a:stretch>
                  <a:fillRect l="-570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Zub Zubař Kousnutí - Vektorová grafika zdarma na Pixabay">
            <a:extLst>
              <a:ext uri="{FF2B5EF4-FFF2-40B4-BE49-F238E27FC236}">
                <a16:creationId xmlns:a16="http://schemas.microsoft.com/office/drawing/2014/main" id="{DB3E418A-3AE4-4B20-B2CC-B51CF767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9" y="3643171"/>
            <a:ext cx="470252" cy="6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58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78959-D508-485A-ADC1-D63A8424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Yule’s Q </a:t>
            </a:r>
            <a:r>
              <a:rPr lang="en-US" sz="4000" err="1"/>
              <a:t>koeficient</a:t>
            </a:r>
            <a:endParaRPr lang="cs-CZ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47257B8-2D54-4413-901F-49DF069F1E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506" y="1949073"/>
                <a:ext cx="5377305" cy="2906137"/>
              </a:xfrm>
            </p:spPr>
            <p:txBody>
              <a:bodyPr>
                <a:normAutofit/>
              </a:bodyPr>
              <a:lstStyle/>
              <a:p>
                <a:r>
                  <a:rPr lang="cs-CZ"/>
                  <a:t>Speciální případ </a:t>
                </a:r>
                <a:r>
                  <a:rPr lang="cs-CZ" err="1"/>
                  <a:t>Gamma</a:t>
                </a:r>
                <a:r>
                  <a:rPr lang="cs-CZ"/>
                  <a:t> koeficientu, pro rozměr 2x2.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cs-CZ"/>
                  <a:t>Předpoklady: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cs-CZ"/>
                  <a:t>Uspořádaná ordinální diskrétní data 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cs-CZ"/>
                  <a:t>Binární proměnné obě veličiny</a:t>
                </a:r>
              </a:p>
              <a:p>
                <a:pPr lvl="2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cs-CZ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>
                    <a:solidFill>
                      <a:srgbClr val="FF0000"/>
                    </a:solidFill>
                  </a:rPr>
                  <a:t>H0</a:t>
                </a:r>
                <a:r>
                  <a:rPr lang="cs-CZ" sz="2000">
                    <a:solidFill>
                      <a:srgbClr val="FF0000"/>
                    </a:solidFill>
                  </a:rPr>
                  <a:t>: náhodné veličiny jsou nezávislé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cs-CZ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sz="200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cs-CZ" sz="2000">
                    <a:solidFill>
                      <a:srgbClr val="FF0000"/>
                    </a:solidFill>
                  </a:rPr>
                  <a:t>HA: náhodné veličiny nejsou nezávislé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cs-CZ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cs-CZ" sz="2000">
                    <a:solidFill>
                      <a:srgbClr val="FF0000"/>
                    </a:solidFill>
                  </a:rPr>
                  <a:t>)</a:t>
                </a:r>
              </a:p>
              <a:p>
                <a:pPr marL="201168" lvl="1" indent="0" algn="ctr">
                  <a:buClr>
                    <a:schemeClr val="tx1"/>
                  </a:buClr>
                  <a:buNone/>
                </a:pPr>
                <a:endParaRPr lang="cs-CZ"/>
              </a:p>
              <a:p>
                <a:endParaRPr lang="en-US" i="1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47257B8-2D54-4413-901F-49DF069F1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506" y="1949073"/>
                <a:ext cx="5377305" cy="2906137"/>
              </a:xfrm>
              <a:blipFill>
                <a:blip r:embed="rId3"/>
                <a:stretch>
                  <a:fillRect l="-1134" r="-340" b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zápatí 4">
            <a:extLst>
              <a:ext uri="{FF2B5EF4-FFF2-40B4-BE49-F238E27FC236}">
                <a16:creationId xmlns:a16="http://schemas.microsoft.com/office/drawing/2014/main" id="{A86232E1-18E4-445F-B7C5-BB4FED85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err="1"/>
              <a:t>Yule</a:t>
            </a:r>
            <a:r>
              <a:rPr lang="en-US"/>
              <a:t>’s q </a:t>
            </a:r>
            <a:r>
              <a:rPr lang="en-US" err="1"/>
              <a:t>koeficient</a:t>
            </a:r>
            <a:r>
              <a:rPr lang="en-US"/>
              <a:t>   1/1</a:t>
            </a:r>
            <a:endParaRPr lang="cs-CZ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4BFA6B3F-1BAC-4BEB-A421-48D1E45E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17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A01AE27A-D22C-4672-8CAE-ABA613348945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5799811" y="1983652"/>
                <a:ext cx="4937125" cy="2806700"/>
              </a:xfrm>
            </p:spPr>
            <p:txBody>
              <a:bodyPr>
                <a:normAutofit/>
              </a:bodyPr>
              <a:lstStyle/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cs-CZ" sz="1600"/>
              </a:p>
              <a:p>
                <a:pPr lvl="2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cs-CZ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𝑎𝑑</m:t>
                    </m:r>
                  </m:oMath>
                </a14:m>
                <a:r>
                  <a:rPr lang="cs-CZ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cs-CZ"/>
              </a:p>
              <a:p>
                <a:pPr lvl="2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endParaRPr lang="cs-CZ" sz="1600"/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cs-CZ" sz="1600"/>
                  <a:t>Statistika:</a:t>
                </a:r>
              </a:p>
              <a:p>
                <a:pPr marL="201168" lvl="1" indent="0" algn="ctr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ad>
                        <m:radPr>
                          <m:degHide m:val="on"/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sz="16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cs-CZ" sz="1600"/>
              </a:p>
            </p:txBody>
          </p:sp>
        </mc:Choice>
        <mc:Fallback xmlns="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A01AE27A-D22C-4672-8CAE-ABA613348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5799811" y="1983652"/>
                <a:ext cx="4937125" cy="28067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ulka 7">
            <a:extLst>
              <a:ext uri="{FF2B5EF4-FFF2-40B4-BE49-F238E27FC236}">
                <a16:creationId xmlns:a16="http://schemas.microsoft.com/office/drawing/2014/main" id="{2F8926DD-6E87-4E51-BFAF-F7CA77873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29392"/>
              </p:ext>
            </p:extLst>
          </p:nvPr>
        </p:nvGraphicFramePr>
        <p:xfrm>
          <a:off x="7141648" y="664792"/>
          <a:ext cx="3222707" cy="9144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08670">
                  <a:extLst>
                    <a:ext uri="{9D8B030D-6E8A-4147-A177-3AD203B41FA5}">
                      <a16:colId xmlns:a16="http://schemas.microsoft.com/office/drawing/2014/main" val="3457873992"/>
                    </a:ext>
                  </a:extLst>
                </a:gridCol>
                <a:gridCol w="521684">
                  <a:extLst>
                    <a:ext uri="{9D8B030D-6E8A-4147-A177-3AD203B41FA5}">
                      <a16:colId xmlns:a16="http://schemas.microsoft.com/office/drawing/2014/main" val="974703734"/>
                    </a:ext>
                  </a:extLst>
                </a:gridCol>
                <a:gridCol w="592353">
                  <a:extLst>
                    <a:ext uri="{9D8B030D-6E8A-4147-A177-3AD203B41FA5}">
                      <a16:colId xmlns:a16="http://schemas.microsoft.com/office/drawing/2014/main" val="3672073936"/>
                    </a:ext>
                  </a:extLst>
                </a:gridCol>
              </a:tblGrid>
              <a:tr h="296525">
                <a:tc>
                  <a:txBody>
                    <a:bodyPr/>
                    <a:lstStyle/>
                    <a:p>
                      <a:r>
                        <a:rPr lang="cs-CZ" sz="1400"/>
                        <a:t>Náhodné veličiny X \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Y=0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Y=1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41510"/>
                  </a:ext>
                </a:extLst>
              </a:tr>
              <a:tr h="289115"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X=0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299369"/>
                  </a:ext>
                </a:extLst>
              </a:tr>
              <a:tr h="296525"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X=1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151172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EA59D756-E0E4-4600-B9CC-75A23D4D0371}"/>
              </a:ext>
            </a:extLst>
          </p:cNvPr>
          <p:cNvSpPr txBox="1"/>
          <p:nvPr/>
        </p:nvSpPr>
        <p:spPr>
          <a:xfrm>
            <a:off x="504470" y="5051004"/>
            <a:ext cx="411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/>
              <a:t>Ovlivňuje síla větru dobu pouštění draka? </a:t>
            </a:r>
          </a:p>
        </p:txBody>
      </p:sp>
      <p:graphicFrame>
        <p:nvGraphicFramePr>
          <p:cNvPr id="10" name="Tabulka 11">
            <a:extLst>
              <a:ext uri="{FF2B5EF4-FFF2-40B4-BE49-F238E27FC236}">
                <a16:creationId xmlns:a16="http://schemas.microsoft.com/office/drawing/2014/main" id="{25C8CB02-6700-4CBC-99FB-44DC1D5EB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480666"/>
              </p:ext>
            </p:extLst>
          </p:nvPr>
        </p:nvGraphicFramePr>
        <p:xfrm>
          <a:off x="4618481" y="5051004"/>
          <a:ext cx="2630962" cy="9636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7186">
                  <a:extLst>
                    <a:ext uri="{9D8B030D-6E8A-4147-A177-3AD203B41FA5}">
                      <a16:colId xmlns:a16="http://schemas.microsoft.com/office/drawing/2014/main" val="3790834981"/>
                    </a:ext>
                  </a:extLst>
                </a:gridCol>
                <a:gridCol w="731964">
                  <a:extLst>
                    <a:ext uri="{9D8B030D-6E8A-4147-A177-3AD203B41FA5}">
                      <a16:colId xmlns:a16="http://schemas.microsoft.com/office/drawing/2014/main" val="1929937576"/>
                    </a:ext>
                  </a:extLst>
                </a:gridCol>
                <a:gridCol w="541812">
                  <a:extLst>
                    <a:ext uri="{9D8B030D-6E8A-4147-A177-3AD203B41FA5}">
                      <a16:colId xmlns:a16="http://schemas.microsoft.com/office/drawing/2014/main" val="3182889577"/>
                    </a:ext>
                  </a:extLst>
                </a:gridCol>
              </a:tblGrid>
              <a:tr h="354056">
                <a:tc>
                  <a:txBody>
                    <a:bodyPr/>
                    <a:lstStyle/>
                    <a:p>
                      <a:r>
                        <a:rPr lang="cs-CZ" sz="1400"/>
                        <a:t>Síla větru \drak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neletěl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letěl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36890"/>
                  </a:ext>
                </a:extLst>
              </a:tr>
              <a:tr h="269163">
                <a:tc>
                  <a:txBody>
                    <a:bodyPr/>
                    <a:lstStyle/>
                    <a:p>
                      <a:r>
                        <a:rPr lang="cs-CZ" sz="1400"/>
                        <a:t>Bezvětří, mírný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164259"/>
                  </a:ext>
                </a:extLst>
              </a:tr>
              <a:tr h="269163">
                <a:tc>
                  <a:txBody>
                    <a:bodyPr/>
                    <a:lstStyle/>
                    <a:p>
                      <a:r>
                        <a:rPr lang="cs-CZ" sz="1400"/>
                        <a:t>Velký, orkán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99699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90183D05-AFEB-4608-9674-60C35C2EA97D}"/>
                  </a:ext>
                </a:extLst>
              </p:cNvPr>
              <p:cNvSpPr/>
              <p:nvPr/>
            </p:nvSpPr>
            <p:spPr>
              <a:xfrm>
                <a:off x="7497638" y="5270548"/>
                <a:ext cx="3226011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60∗42−15∗6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60∗42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15∗6</m:t>
                        </m:r>
                      </m:den>
                    </m:f>
                  </m:oMath>
                </a14:m>
                <a:r>
                  <a:rPr lang="en-US"/>
                  <a:t>=0,9310</a:t>
                </a:r>
                <a:endParaRPr lang="cs-CZ"/>
              </a:p>
            </p:txBody>
          </p:sp>
        </mc:Choice>
        <mc:Fallback xmlns="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90183D05-AFEB-4608-9674-60C35C2EA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638" y="5270548"/>
                <a:ext cx="3226011" cy="524567"/>
              </a:xfrm>
              <a:prstGeom prst="rect">
                <a:avLst/>
              </a:prstGeom>
              <a:blipFill>
                <a:blip r:embed="rId5"/>
                <a:stretch>
                  <a:fillRect l="-378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974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461EE-67A8-4121-A5AE-A6606532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jsou a k čemu slouží testy nezávislosti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5F9CE5-0095-4AFE-929E-DC36C83C0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Testy, které nám určí, zda spolu souvisí nějak dvojice diskrétních nebo dvojice spojitých náhodných veličiny (nelze kombinovat spojitou náhodnou veličinu s diskrétní).</a:t>
            </a:r>
          </a:p>
          <a:p>
            <a:r>
              <a:rPr lang="cs-CZ" sz="1600"/>
              <a:t>Opakování: </a:t>
            </a:r>
          </a:p>
          <a:p>
            <a:pPr lvl="1"/>
            <a:r>
              <a:rPr lang="cs-CZ" sz="1600"/>
              <a:t>Diskrétní data: data, která jsou spočetná </a:t>
            </a:r>
            <a:r>
              <a:rPr lang="cs-CZ" sz="1600" u="sng"/>
              <a:t>a</a:t>
            </a:r>
            <a:r>
              <a:rPr lang="cs-CZ" sz="1600"/>
              <a:t> konečná</a:t>
            </a:r>
          </a:p>
          <a:p>
            <a:pPr lvl="1"/>
            <a:r>
              <a:rPr lang="cs-CZ" sz="1600"/>
              <a:t>Spojitá data: data, která jsou nekonečná </a:t>
            </a:r>
            <a:r>
              <a:rPr lang="cs-CZ" sz="1600" u="sng"/>
              <a:t>nebo </a:t>
            </a:r>
            <a:r>
              <a:rPr lang="cs-CZ" sz="1600"/>
              <a:t>nespočetná</a:t>
            </a:r>
          </a:p>
          <a:p>
            <a:r>
              <a:rPr lang="cs-CZ"/>
              <a:t>Proč to potřebujeme?</a:t>
            </a:r>
          </a:p>
          <a:p>
            <a:pPr lvl="1"/>
            <a:r>
              <a:rPr lang="cs-CZ"/>
              <a:t>Potřebujete zda zjistit, zda jedna veličina ovlivňuje druhou </a:t>
            </a:r>
          </a:p>
          <a:p>
            <a:pPr lvl="2"/>
            <a:r>
              <a:rPr lang="cs-CZ"/>
              <a:t>jsou data vhodná k regresi? K čemu by nám bylo počítat regresi na dvou nezávislých datech.</a:t>
            </a:r>
          </a:p>
          <a:p>
            <a:pPr lvl="2"/>
            <a:r>
              <a:rPr lang="cs-CZ"/>
              <a:t>ovlivňuje jedna druhou? </a:t>
            </a:r>
          </a:p>
          <a:p>
            <a:pPr lvl="2"/>
            <a:r>
              <a:rPr lang="cs-CZ"/>
              <a:t>Mají mezi s sebou nějaký vztah?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AC1D1661-767F-46D1-83FC-E9BEBAD6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/>
              <a:t>Testy nezávislosti obecně   1/2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74797DBC-3536-4DD4-B2AB-322965D5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075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A81DC-BAB5-446F-B007-22097957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Testy nezávislosti - dělení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ECF13A6-699B-459B-AFE6-E7B023058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534587"/>
              </p:ext>
            </p:extLst>
          </p:nvPr>
        </p:nvGraphicFramePr>
        <p:xfrm>
          <a:off x="553942" y="2097459"/>
          <a:ext cx="9527275" cy="370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E1482C-8064-424B-9317-71B57223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/>
              <a:t>Testy nezávislosti obecně   2/2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CE30AFEA-13DB-454A-B3F0-F55AFAC8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946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A468A-AA57-4380-840C-39999B1E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Testy korelačního koeficientu </a:t>
            </a:r>
            <a:r>
              <a:rPr lang="cs-CZ" sz="4400"/>
              <a:t>(spojitá data)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496480F-94BB-400E-8201-1B423EFB680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95662" y="1908651"/>
                <a:ext cx="4844964" cy="4023360"/>
              </a:xfrm>
            </p:spPr>
            <p:txBody>
              <a:bodyPr>
                <a:normAutofit fontScale="85000" lnSpcReduction="20000"/>
              </a:bodyPr>
              <a:lstStyle/>
              <a:p>
                <a:pPr marL="90488" indent="92075"/>
                <a:r>
                  <a:rPr lang="cs-CZ"/>
                  <a:t>Kdy jsme slyšeli o korelačním koeficientu?</a:t>
                </a:r>
              </a:p>
              <a:p>
                <a:pPr lvl="1">
                  <a:buClr>
                    <a:schemeClr val="tx2">
                      <a:lumMod val="85000"/>
                      <a:lumOff val="1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cs-CZ"/>
                  <a:t>U regrese – počítali jsme sílu závislosti mezi výběrem X a Y</a:t>
                </a:r>
              </a:p>
              <a:p>
                <a:pPr lvl="1">
                  <a:buClr>
                    <a:schemeClr val="tx2">
                      <a:lumMod val="85000"/>
                      <a:lumOff val="1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cs-CZ" b="0">
                    <a:latin typeface="Cambria Math" panose="02040503050406030204" pitchFamily="18" charset="0"/>
                  </a:rPr>
                  <a:t>Nabývají hodnot mezi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&lt;−1,1&gt;</m:t>
                    </m:r>
                  </m:oMath>
                </a14:m>
                <a:endParaRPr lang="en-US"/>
              </a:p>
              <a:p>
                <a:pPr lvl="1">
                  <a:buClr>
                    <a:schemeClr val="tx2">
                      <a:lumMod val="85000"/>
                      <a:lumOff val="15000"/>
                    </a:schemeClr>
                  </a:buClr>
                  <a:buFont typeface="Arial" panose="020B0604020202020204" pitchFamily="34" charset="0"/>
                  <a:buChar char="•"/>
                </a:pPr>
                <a:endParaRPr lang="en-US" b="0">
                  <a:latin typeface="Cambria Math" panose="02040503050406030204" pitchFamily="18" charset="0"/>
                </a:endParaRPr>
              </a:p>
              <a:p>
                <a:pPr lvl="1">
                  <a:buClr>
                    <a:schemeClr val="tx2">
                      <a:lumMod val="85000"/>
                      <a:lumOff val="15000"/>
                    </a:schemeClr>
                  </a:buClr>
                  <a:buFont typeface="Arial" panose="020B0604020202020204" pitchFamily="34" charset="0"/>
                  <a:buChar char="•"/>
                </a:pPr>
                <a:endParaRPr lang="cs-CZ"/>
              </a:p>
              <a:p>
                <a:pPr marL="201168" lvl="1" indent="0">
                  <a:buClr>
                    <a:schemeClr val="tx2">
                      <a:lumMod val="85000"/>
                      <a:lumOff val="15000"/>
                    </a:schemeClr>
                  </a:buClr>
                  <a:buNone/>
                </a:pPr>
                <a:r>
                  <a:rPr lang="cs-CZ"/>
                  <a:t>Co to znamená, kdy jsou závislé a nezávislé? </a:t>
                </a:r>
              </a:p>
              <a:p>
                <a:pPr marL="201168" lvl="1" indent="0">
                  <a:buClr>
                    <a:schemeClr val="tx2">
                      <a:lumMod val="85000"/>
                      <a:lumOff val="15000"/>
                    </a:schemeClr>
                  </a:buClr>
                  <a:buNone/>
                </a:pPr>
                <a:endParaRPr lang="cs-CZ"/>
              </a:p>
              <a:p>
                <a:pPr marL="201168" lvl="1" indent="0">
                  <a:buClr>
                    <a:schemeClr val="tx2">
                      <a:lumMod val="85000"/>
                      <a:lumOff val="15000"/>
                    </a:schemeClr>
                  </a:buClr>
                  <a:buNone/>
                </a:pPr>
                <a:endParaRPr lang="cs-CZ"/>
              </a:p>
              <a:p>
                <a:pPr marL="201168" lvl="1" indent="0">
                  <a:buClr>
                    <a:schemeClr val="tx2">
                      <a:lumMod val="85000"/>
                      <a:lumOff val="15000"/>
                    </a:schemeClr>
                  </a:buClr>
                  <a:buNone/>
                </a:pPr>
                <a:r>
                  <a:rPr lang="cs-CZ"/>
                  <a:t>Testy nezávislosti:</a:t>
                </a:r>
              </a:p>
              <a:p>
                <a:pPr marL="201168" lvl="1" indent="0">
                  <a:buClr>
                    <a:schemeClr val="tx2">
                      <a:lumMod val="85000"/>
                      <a:lumOff val="15000"/>
                    </a:schemeClr>
                  </a:buClr>
                  <a:buNone/>
                </a:pPr>
                <a:r>
                  <a:rPr lang="cs-CZ"/>
                  <a:t>H0: náhodné veličiny jsou nezávislé (korelace je 0)</a:t>
                </a:r>
              </a:p>
              <a:p>
                <a:pPr marL="201168" lvl="1" indent="0">
                  <a:buClr>
                    <a:schemeClr val="tx2">
                      <a:lumMod val="85000"/>
                      <a:lumOff val="15000"/>
                    </a:schemeClr>
                  </a:buClr>
                  <a:buNone/>
                </a:pPr>
                <a:r>
                  <a:rPr lang="cs-CZ"/>
                  <a:t>HA: náhodné veličiny nejsou nezávislé (korelace není 0)</a:t>
                </a:r>
              </a:p>
              <a:p>
                <a:pPr marL="201168" lvl="1" indent="0">
                  <a:buClr>
                    <a:schemeClr val="tx2">
                      <a:lumMod val="85000"/>
                      <a:lumOff val="15000"/>
                    </a:schemeClr>
                  </a:buClr>
                  <a:buNone/>
                </a:pPr>
                <a:endParaRPr lang="cs-CZ"/>
              </a:p>
              <a:p>
                <a:pPr marL="201168" lvl="1" indent="0">
                  <a:buClr>
                    <a:schemeClr val="tx2">
                      <a:lumMod val="85000"/>
                      <a:lumOff val="15000"/>
                    </a:schemeClr>
                  </a:buClr>
                  <a:buNone/>
                </a:pPr>
                <a:endParaRPr lang="cs-CZ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496480F-94BB-400E-8201-1B423EFB68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95662" y="1908651"/>
                <a:ext cx="4844964" cy="4023360"/>
              </a:xfrm>
              <a:blipFill>
                <a:blip r:embed="rId3"/>
                <a:stretch>
                  <a:fillRect r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Zástupný obsah 4">
                <a:extLst>
                  <a:ext uri="{FF2B5EF4-FFF2-40B4-BE49-F238E27FC236}">
                    <a16:creationId xmlns:a16="http://schemas.microsoft.com/office/drawing/2014/main" id="{69821DE9-1EF6-4AD6-AD0E-4BEDDDF61B16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624628444"/>
                  </p:ext>
                </p:extLst>
              </p:nvPr>
            </p:nvGraphicFramePr>
            <p:xfrm>
              <a:off x="5791200" y="1817212"/>
              <a:ext cx="4844964" cy="4114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5" name="Zástupný obsah 4">
                <a:extLst>
                  <a:ext uri="{FF2B5EF4-FFF2-40B4-BE49-F238E27FC236}">
                    <a16:creationId xmlns:a16="http://schemas.microsoft.com/office/drawing/2014/main" id="{69821DE9-1EF6-4AD6-AD0E-4BEDDDF61B16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624628444"/>
                  </p:ext>
                </p:extLst>
              </p:nvPr>
            </p:nvGraphicFramePr>
            <p:xfrm>
              <a:off x="5791200" y="1817212"/>
              <a:ext cx="4844964" cy="4114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sp>
        <p:nvSpPr>
          <p:cNvPr id="6" name="Šipka: doprava 5">
            <a:extLst>
              <a:ext uri="{FF2B5EF4-FFF2-40B4-BE49-F238E27FC236}">
                <a16:creationId xmlns:a16="http://schemas.microsoft.com/office/drawing/2014/main" id="{59EEDD8D-1F1B-4EA9-8E01-CA18B7F84B44}"/>
              </a:ext>
            </a:extLst>
          </p:cNvPr>
          <p:cNvSpPr/>
          <p:nvPr/>
        </p:nvSpPr>
        <p:spPr>
          <a:xfrm rot="5400000">
            <a:off x="2664825" y="3257476"/>
            <a:ext cx="613950" cy="3265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C4B9F044-E652-483A-AA1F-49BA0064428D}"/>
              </a:ext>
            </a:extLst>
          </p:cNvPr>
          <p:cNvSpPr/>
          <p:nvPr/>
        </p:nvSpPr>
        <p:spPr>
          <a:xfrm rot="5400000">
            <a:off x="2664825" y="4348227"/>
            <a:ext cx="613950" cy="3265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EC4624A6-88BC-4794-8DB8-F6722F8C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/>
              <a:t>Testy </a:t>
            </a:r>
            <a:r>
              <a:rPr lang="en-US" err="1"/>
              <a:t>korel</a:t>
            </a:r>
            <a:r>
              <a:rPr lang="cs-CZ" err="1"/>
              <a:t>ačního</a:t>
            </a:r>
            <a:r>
              <a:rPr lang="cs-CZ"/>
              <a:t> </a:t>
            </a:r>
            <a:r>
              <a:rPr lang="cs-CZ" err="1"/>
              <a:t>koefieicntu</a:t>
            </a:r>
            <a:r>
              <a:rPr lang="cs-CZ"/>
              <a:t> 1/4</a:t>
            </a:r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097F592F-FA23-49D0-82B0-2498E48E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75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A468A-AA57-4380-840C-39999B1E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Testy korelačního koeficientu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6480F-94BB-400E-8201-1B423EFB6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391" y="2057407"/>
            <a:ext cx="5025414" cy="3725136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sz="2000"/>
              <a:t>H0: náhodné veličiny jsou </a:t>
            </a:r>
            <a:r>
              <a:rPr lang="en-US" sz="2000"/>
              <a:t>(</a:t>
            </a:r>
            <a:r>
              <a:rPr lang="cs-CZ" sz="2000"/>
              <a:t>lineárně</a:t>
            </a:r>
            <a:r>
              <a:rPr lang="en-US" sz="2000"/>
              <a:t>)</a:t>
            </a:r>
            <a:r>
              <a:rPr lang="cs-CZ" sz="2000"/>
              <a:t> nezávislé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000"/>
              <a:t>HA: náhodné jsou </a:t>
            </a:r>
            <a:r>
              <a:rPr lang="en-US" sz="2000"/>
              <a:t>(</a:t>
            </a:r>
            <a:r>
              <a:rPr lang="cs-CZ" sz="2000"/>
              <a:t>lineárně</a:t>
            </a:r>
            <a:r>
              <a:rPr lang="en-US" sz="2000"/>
              <a:t>)</a:t>
            </a:r>
            <a:r>
              <a:rPr lang="cs-CZ" sz="2000"/>
              <a:t> závislé</a:t>
            </a:r>
          </a:p>
          <a:p>
            <a:pPr marL="201168" lvl="1" indent="0">
              <a:buClr>
                <a:schemeClr val="tx1"/>
              </a:buClr>
              <a:buNone/>
            </a:pPr>
            <a:endParaRPr lang="cs-CZ" sz="2200"/>
          </a:p>
          <a:p>
            <a:pPr marL="201168" lvl="1" indent="0">
              <a:buClr>
                <a:schemeClr val="tx1"/>
              </a:buClr>
              <a:buNone/>
            </a:pPr>
            <a:endParaRPr lang="cs-CZ" sz="2200"/>
          </a:p>
          <a:p>
            <a:pPr marL="201168" lvl="1" indent="0" algn="ctr">
              <a:buClr>
                <a:schemeClr val="tx1"/>
              </a:buClr>
              <a:buNone/>
            </a:pPr>
            <a:r>
              <a:rPr lang="cs-CZ" sz="2200"/>
              <a:t>Pro regresi </a:t>
            </a:r>
            <a:r>
              <a:rPr lang="cs-CZ" sz="2200">
                <a:solidFill>
                  <a:srgbClr val="FF0000"/>
                </a:solidFill>
              </a:rPr>
              <a:t>potřebujeme zamítnout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Zástupný obsah 7">
                <a:extLst>
                  <a:ext uri="{FF2B5EF4-FFF2-40B4-BE49-F238E27FC236}">
                    <a16:creationId xmlns:a16="http://schemas.microsoft.com/office/drawing/2014/main" id="{BEA052CA-A401-4C61-941F-1A6ADC1F1DA1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858670938"/>
                  </p:ext>
                </p:extLst>
              </p:nvPr>
            </p:nvGraphicFramePr>
            <p:xfrm>
              <a:off x="5929303" y="2310353"/>
              <a:ext cx="4406900" cy="37258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8" name="Zástupný obsah 7">
                <a:extLst>
                  <a:ext uri="{FF2B5EF4-FFF2-40B4-BE49-F238E27FC236}">
                    <a16:creationId xmlns:a16="http://schemas.microsoft.com/office/drawing/2014/main" id="{BEA052CA-A401-4C61-941F-1A6ADC1F1DA1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858670938"/>
                  </p:ext>
                </p:extLst>
              </p:nvPr>
            </p:nvGraphicFramePr>
            <p:xfrm>
              <a:off x="5929303" y="2310353"/>
              <a:ext cx="4406900" cy="37258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Šipka: dolů 4">
            <a:extLst>
              <a:ext uri="{FF2B5EF4-FFF2-40B4-BE49-F238E27FC236}">
                <a16:creationId xmlns:a16="http://schemas.microsoft.com/office/drawing/2014/main" id="{9A39E108-97A5-4812-ACD8-34CFCD5420B1}"/>
              </a:ext>
            </a:extLst>
          </p:cNvPr>
          <p:cNvSpPr/>
          <p:nvPr/>
        </p:nvSpPr>
        <p:spPr>
          <a:xfrm>
            <a:off x="2735154" y="3429000"/>
            <a:ext cx="391887" cy="67926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8D55F3D-DAF3-463D-A0A6-943BED775351}"/>
              </a:ext>
            </a:extLst>
          </p:cNvPr>
          <p:cNvSpPr txBox="1"/>
          <p:nvPr/>
        </p:nvSpPr>
        <p:spPr>
          <a:xfrm>
            <a:off x="5636623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6D2B4B-43FF-4B3F-B328-602F859912B7}"/>
              </a:ext>
            </a:extLst>
          </p:cNvPr>
          <p:cNvSpPr txBox="1"/>
          <p:nvPr/>
        </p:nvSpPr>
        <p:spPr>
          <a:xfrm>
            <a:off x="5723831" y="1795790"/>
            <a:ext cx="145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>
                <a:solidFill>
                  <a:srgbClr val="0070C0"/>
                </a:solidFill>
              </a:rPr>
              <a:t>PROČ?</a:t>
            </a:r>
          </a:p>
        </p:txBody>
      </p:sp>
      <p:sp>
        <p:nvSpPr>
          <p:cNvPr id="12" name="Zástupný symbol pro zápatí 4">
            <a:extLst>
              <a:ext uri="{FF2B5EF4-FFF2-40B4-BE49-F238E27FC236}">
                <a16:creationId xmlns:a16="http://schemas.microsoft.com/office/drawing/2014/main" id="{4B92705D-747B-4066-8269-F74E44D3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/>
              <a:t>Testy korelačního koeficientu 2/4</a:t>
            </a:r>
          </a:p>
        </p:txBody>
      </p:sp>
      <p:sp>
        <p:nvSpPr>
          <p:cNvPr id="13" name="Zástupný symbol pro číslo snímku 3">
            <a:extLst>
              <a:ext uri="{FF2B5EF4-FFF2-40B4-BE49-F238E27FC236}">
                <a16:creationId xmlns:a16="http://schemas.microsoft.com/office/drawing/2014/main" id="{FF7C00A1-B6EE-4207-8DC9-0ED097F9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85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D78C2FC-FA53-41FE-9BE3-6E88FB66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Testy korelačního koeficientu   3/4</a:t>
            </a:r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F5998B62-39E0-4FAB-B026-77D2C162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6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496480F-94BB-400E-8201-1B423EFB6809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00156" y="1155217"/>
                <a:ext cx="5037138" cy="4834765"/>
              </a:xfrm>
              <a:noFill/>
            </p:spPr>
            <p:txBody>
              <a:bodyPr>
                <a:normAutofit fontScale="55000" lnSpcReduction="20000"/>
              </a:bodyPr>
              <a:lstStyle/>
              <a:p>
                <a:pPr marL="0" indent="-256032">
                  <a:buNone/>
                </a:pPr>
                <a:r>
                  <a:rPr lang="cs-CZ" sz="3500"/>
                  <a:t>Předpoklad:</a:t>
                </a:r>
              </a:p>
              <a:p>
                <a:pPr marL="384048" lvl="1" indent="-457200"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cs-CZ" sz="3500"/>
                  <a:t>předpokládáme </a:t>
                </a:r>
                <a14:m>
                  <m:oMath xmlns:m="http://schemas.openxmlformats.org/officeDocument/2006/math">
                    <m:r>
                      <a:rPr lang="cs-CZ" sz="35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sz="3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35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cs-CZ" sz="3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5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sz="3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500" b="0"/>
              </a:p>
              <a:p>
                <a:pPr marL="384048" lvl="1" indent="-457200"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cs-CZ" sz="3500"/>
                  <a:t>párové výběry.</a:t>
                </a:r>
              </a:p>
              <a:p>
                <a:pPr marL="841248" lvl="2" indent="-457200"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endParaRPr lang="cs-CZ" sz="330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cs-CZ" sz="3600">
                    <a:solidFill>
                      <a:srgbClr val="FF0000"/>
                    </a:solidFill>
                  </a:rPr>
                  <a:t>H0: náhodné veličiny jsou </a:t>
                </a:r>
                <a:r>
                  <a:rPr lang="cs-CZ" sz="3600" u="sng">
                    <a:solidFill>
                      <a:srgbClr val="FF0000"/>
                    </a:solidFill>
                  </a:rPr>
                  <a:t>lineárně </a:t>
                </a:r>
                <a:r>
                  <a:rPr lang="cs-CZ" sz="3600">
                    <a:solidFill>
                      <a:srgbClr val="FF0000"/>
                    </a:solidFill>
                  </a:rPr>
                  <a:t>nezávislé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cs-CZ" sz="3600">
                    <a:solidFill>
                      <a:srgbClr val="FF0000"/>
                    </a:solidFill>
                  </a:rPr>
                  <a:t>HA: náhodné veličiny jsou </a:t>
                </a:r>
                <a:r>
                  <a:rPr lang="cs-CZ" sz="3600" u="sng">
                    <a:solidFill>
                      <a:srgbClr val="FF0000"/>
                    </a:solidFill>
                  </a:rPr>
                  <a:t>lineárně</a:t>
                </a:r>
                <a:r>
                  <a:rPr lang="cs-CZ" sz="3600">
                    <a:solidFill>
                      <a:srgbClr val="FF0000"/>
                    </a:solidFill>
                  </a:rPr>
                  <a:t> závislé</a:t>
                </a:r>
                <a:endParaRPr lang="en-US" sz="3600">
                  <a:solidFill>
                    <a:srgbClr val="FF0000"/>
                  </a:solidFill>
                </a:endParaRPr>
              </a:p>
              <a:p>
                <a:pPr marL="201168" lvl="1" indent="0">
                  <a:buClr>
                    <a:schemeClr val="tx1"/>
                  </a:buClr>
                  <a:buNone/>
                </a:pPr>
                <a:endParaRPr lang="en-US" sz="3300"/>
              </a:p>
              <a:p>
                <a:pPr marL="201168" lvl="1" indent="0">
                  <a:buClr>
                    <a:schemeClr val="tx1"/>
                  </a:buClr>
                  <a:buNone/>
                </a:pPr>
                <a:r>
                  <a:rPr lang="en-US" sz="3300" err="1"/>
                  <a:t>Statistika</a:t>
                </a:r>
                <a:r>
                  <a:rPr lang="en-US" sz="3300"/>
                  <a:t>:</a:t>
                </a:r>
                <a:endParaRPr lang="cs-CZ" sz="3300"/>
              </a:p>
              <a:p>
                <a:pPr marL="201168" lvl="1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3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sz="3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3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33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sz="3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33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Sup>
                                    <m:sSubSupPr>
                                      <m:ctrlPr>
                                        <a:rPr lang="cs-CZ" sz="3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33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cs-CZ" sz="33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n-US" sz="33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   ∼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cs-CZ" sz="3300"/>
              </a:p>
              <a:p>
                <a:pPr marL="201168" lvl="1" indent="0">
                  <a:buClr>
                    <a:schemeClr val="tx1"/>
                  </a:buClr>
                  <a:buNone/>
                </a:pPr>
                <a:endParaRPr lang="cs-CZ" sz="220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496480F-94BB-400E-8201-1B423EFB68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00156" y="1155217"/>
                <a:ext cx="5037138" cy="4834765"/>
              </a:xfrm>
              <a:blipFill>
                <a:blip r:embed="rId3"/>
                <a:stretch>
                  <a:fillRect l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ástupný obsah 3">
            <a:extLst>
              <a:ext uri="{FF2B5EF4-FFF2-40B4-BE49-F238E27FC236}">
                <a16:creationId xmlns:a16="http://schemas.microsoft.com/office/drawing/2014/main" id="{C5DF481E-FC60-4756-BE25-D7926E8ABBAF}"/>
              </a:ext>
            </a:extLst>
          </p:cNvPr>
          <p:cNvSpPr txBox="1">
            <a:spLocks/>
          </p:cNvSpPr>
          <p:nvPr/>
        </p:nvSpPr>
        <p:spPr>
          <a:xfrm>
            <a:off x="5580161" y="1723904"/>
            <a:ext cx="4500669" cy="461666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/>
              <a:t>	</a:t>
            </a:r>
            <a:r>
              <a:rPr lang="cs-CZ">
                <a:solidFill>
                  <a:schemeClr val="tx1"/>
                </a:solidFill>
              </a:rPr>
              <a:t>H0 zamítáme</a:t>
            </a:r>
            <a:r>
              <a:rPr lang="cs-CZ"/>
              <a:t>: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F6BB61B-80E7-4603-8C14-13503FB76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45" y="2473713"/>
            <a:ext cx="2382036" cy="17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1DFED281-2EF4-43AD-B058-E4408EE30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81" y="2051527"/>
            <a:ext cx="2382036" cy="17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225197D7-0EE3-4617-A447-4A7DE31A4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82" y="3899915"/>
            <a:ext cx="2382035" cy="17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BF928685-E284-49BF-AB1D-2A7EA18332FE}"/>
              </a:ext>
            </a:extLst>
          </p:cNvPr>
          <p:cNvCxnSpPr>
            <a:cxnSpLocks/>
          </p:cNvCxnSpPr>
          <p:nvPr/>
        </p:nvCxnSpPr>
        <p:spPr>
          <a:xfrm>
            <a:off x="7219599" y="2143404"/>
            <a:ext cx="936263" cy="28757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27BCFC2-118D-4DFA-856F-1305BD3A674A}"/>
              </a:ext>
            </a:extLst>
          </p:cNvPr>
          <p:cNvCxnSpPr>
            <a:cxnSpLocks/>
          </p:cNvCxnSpPr>
          <p:nvPr/>
        </p:nvCxnSpPr>
        <p:spPr>
          <a:xfrm flipH="1">
            <a:off x="6842113" y="2116961"/>
            <a:ext cx="377485" cy="59338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8854904-D24B-4F1E-A69A-7D413B903066}"/>
              </a:ext>
            </a:extLst>
          </p:cNvPr>
          <p:cNvSpPr txBox="1"/>
          <p:nvPr/>
        </p:nvSpPr>
        <p:spPr>
          <a:xfrm>
            <a:off x="6439623" y="5298193"/>
            <a:ext cx="171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H0 nezamítáme: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27D61D26-DC50-44B7-9371-C057E518BF45}"/>
              </a:ext>
            </a:extLst>
          </p:cNvPr>
          <p:cNvCxnSpPr/>
          <p:nvPr/>
        </p:nvCxnSpPr>
        <p:spPr>
          <a:xfrm flipV="1">
            <a:off x="7271319" y="4996522"/>
            <a:ext cx="884543" cy="273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02DD825-98B9-4FFE-A59C-B7F075B35BF7}"/>
              </a:ext>
            </a:extLst>
          </p:cNvPr>
          <p:cNvSpPr txBox="1"/>
          <p:nvPr/>
        </p:nvSpPr>
        <p:spPr>
          <a:xfrm>
            <a:off x="709789" y="570839"/>
            <a:ext cx="547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err="1">
                <a:solidFill>
                  <a:schemeClr val="accent1"/>
                </a:solidFill>
              </a:rPr>
              <a:t>Pearsonův</a:t>
            </a:r>
            <a:r>
              <a:rPr lang="cs-CZ" sz="2400" b="1"/>
              <a:t> </a:t>
            </a:r>
            <a:r>
              <a:rPr lang="cs-CZ" sz="2400" b="1">
                <a:solidFill>
                  <a:schemeClr val="accent1"/>
                </a:solidFill>
              </a:rPr>
              <a:t>test korelačního koeficientu</a:t>
            </a:r>
          </a:p>
        </p:txBody>
      </p:sp>
    </p:spTree>
    <p:extLst>
      <p:ext uri="{BB962C8B-B14F-4D97-AF65-F5344CB8AC3E}">
        <p14:creationId xmlns:p14="http://schemas.microsoft.com/office/powerpoint/2010/main" val="1465827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zápatí 4">
            <a:extLst>
              <a:ext uri="{FF2B5EF4-FFF2-40B4-BE49-F238E27FC236}">
                <a16:creationId xmlns:a16="http://schemas.microsoft.com/office/drawing/2014/main" id="{D2ECF82D-7BC0-4C40-A5E7-41DE339E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Testy korelačního koeficientu    4/4</a:t>
            </a:r>
          </a:p>
        </p:txBody>
      </p:sp>
      <p:sp>
        <p:nvSpPr>
          <p:cNvPr id="22" name="Zástupný symbol pro číslo snímku 3">
            <a:extLst>
              <a:ext uri="{FF2B5EF4-FFF2-40B4-BE49-F238E27FC236}">
                <a16:creationId xmlns:a16="http://schemas.microsoft.com/office/drawing/2014/main" id="{A5321612-8AF6-4891-B9F8-46A1EF6A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891B5E-964C-40A0-A259-1074C7CF8CD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181662" y="1313210"/>
            <a:ext cx="1544637" cy="476250"/>
          </a:xfrm>
          <a:noFill/>
        </p:spPr>
        <p:txBody>
          <a:bodyPr/>
          <a:lstStyle/>
          <a:p>
            <a:pPr marL="0" indent="0">
              <a:buNone/>
            </a:pPr>
            <a:r>
              <a:rPr lang="cs-CZ">
                <a:solidFill>
                  <a:schemeClr val="tx1"/>
                </a:solidFill>
              </a:rPr>
              <a:t>H0 zamítáme: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ástupný obsah 6">
                <a:extLst>
                  <a:ext uri="{FF2B5EF4-FFF2-40B4-BE49-F238E27FC236}">
                    <a16:creationId xmlns:a16="http://schemas.microsoft.com/office/drawing/2014/main" id="{3D43DB80-173B-41FC-8915-288AE1CCDD2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02301" y="1112695"/>
                <a:ext cx="4825376" cy="4744766"/>
              </a:xfrm>
              <a:noFill/>
            </p:spPr>
            <p:txBody>
              <a:bodyPr>
                <a:noAutofit/>
              </a:bodyPr>
              <a:lstStyle/>
              <a:p>
                <a:pPr marL="0" indent="-256032">
                  <a:buNone/>
                </a:pPr>
                <a:r>
                  <a:rPr lang="cs-CZ" sz="2000"/>
                  <a:t>Předpoklad:</a:t>
                </a:r>
              </a:p>
              <a:p>
                <a:pPr marL="0" indent="-530352">
                  <a:buClr>
                    <a:schemeClr val="tx2">
                      <a:lumMod val="50000"/>
                      <a:lumOff val="50000"/>
                    </a:schemeClr>
                  </a:buClr>
                </a:pPr>
                <a:r>
                  <a:rPr lang="cs-CZ" sz="2000"/>
                  <a:t>párové výběry.</a:t>
                </a:r>
              </a:p>
              <a:p>
                <a:pPr marL="841248" lvl="2" indent="-457200"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endParaRPr lang="en-US" sz="160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cs-CZ" sz="2200">
                    <a:solidFill>
                      <a:srgbClr val="FF0000"/>
                    </a:solidFill>
                  </a:rPr>
                  <a:t>H0: náhodné veličiny jsou nezávislé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cs-CZ" sz="2200">
                    <a:solidFill>
                      <a:srgbClr val="FF0000"/>
                    </a:solidFill>
                  </a:rPr>
                  <a:t>HA: náhodné veličiny jsou závislé</a:t>
                </a:r>
                <a:endParaRPr lang="en-US" sz="2200">
                  <a:solidFill>
                    <a:srgbClr val="FF0000"/>
                  </a:solidFill>
                </a:endParaRPr>
              </a:p>
              <a:p>
                <a:pPr marL="201168" lvl="1" indent="0">
                  <a:buClr>
                    <a:schemeClr val="tx1"/>
                  </a:buClr>
                  <a:buNone/>
                </a:pPr>
                <a:endParaRPr lang="en-US" sz="1800"/>
              </a:p>
              <a:p>
                <a:pPr marL="0" indent="-256032">
                  <a:buClr>
                    <a:schemeClr val="tx1"/>
                  </a:buClr>
                  <a:buNone/>
                </a:pPr>
                <a:r>
                  <a:rPr lang="en-US" sz="2000" err="1"/>
                  <a:t>Statistika</a:t>
                </a:r>
                <a:r>
                  <a:rPr lang="en-US" sz="2000"/>
                  <a:t>:</a:t>
                </a:r>
                <a:endParaRPr lang="cs-CZ" sz="2000"/>
              </a:p>
              <a:p>
                <a:pPr marL="201168" lvl="1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Sup>
                                    <m:sSubSup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cs-CZ" sz="18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   ∼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cs-CZ" sz="1800"/>
              </a:p>
            </p:txBody>
          </p:sp>
        </mc:Choice>
        <mc:Fallback xmlns="">
          <p:sp>
            <p:nvSpPr>
              <p:cNvPr id="31" name="Zástupný obsah 6">
                <a:extLst>
                  <a:ext uri="{FF2B5EF4-FFF2-40B4-BE49-F238E27FC236}">
                    <a16:creationId xmlns:a16="http://schemas.microsoft.com/office/drawing/2014/main" id="{3D43DB80-173B-41FC-8915-288AE1CCDD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02301" y="1112695"/>
                <a:ext cx="4825376" cy="4744766"/>
              </a:xfrm>
              <a:blipFill>
                <a:blip r:embed="rId3"/>
                <a:stretch>
                  <a:fillRect l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4" name="Picture 10">
            <a:extLst>
              <a:ext uri="{FF2B5EF4-FFF2-40B4-BE49-F238E27FC236}">
                <a16:creationId xmlns:a16="http://schemas.microsoft.com/office/drawing/2014/main" id="{CFD5FD90-053A-4B64-9D62-2F022D85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79" y="1572390"/>
            <a:ext cx="2382037" cy="17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DF35D92F-6B51-4D01-8A30-A21F690E2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90" y="2029508"/>
            <a:ext cx="2382035" cy="17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D8C74C4-60BD-4E13-A5C7-4FC359198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341" y="3429000"/>
            <a:ext cx="2352176" cy="176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1EB89A6C-82A3-430A-8698-A08A5A2D804F}"/>
              </a:ext>
            </a:extLst>
          </p:cNvPr>
          <p:cNvCxnSpPr>
            <a:cxnSpLocks/>
          </p:cNvCxnSpPr>
          <p:nvPr/>
        </p:nvCxnSpPr>
        <p:spPr>
          <a:xfrm>
            <a:off x="6964325" y="1814600"/>
            <a:ext cx="1015172" cy="23709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ABC7350B-6C3A-4E24-8B46-0BCFC1E9AA8A}"/>
              </a:ext>
            </a:extLst>
          </p:cNvPr>
          <p:cNvCxnSpPr>
            <a:cxnSpLocks/>
          </p:cNvCxnSpPr>
          <p:nvPr/>
        </p:nvCxnSpPr>
        <p:spPr>
          <a:xfrm flipH="1">
            <a:off x="6665747" y="1814600"/>
            <a:ext cx="298578" cy="51646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37AAF17-D6F7-4217-9E6C-BF422F2C50C2}"/>
              </a:ext>
            </a:extLst>
          </p:cNvPr>
          <p:cNvSpPr txBox="1"/>
          <p:nvPr/>
        </p:nvSpPr>
        <p:spPr>
          <a:xfrm>
            <a:off x="6391063" y="4778822"/>
            <a:ext cx="171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H0 nezamítáme: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3641B008-46C3-40EE-8F1E-203CED69A1E8}"/>
              </a:ext>
            </a:extLst>
          </p:cNvPr>
          <p:cNvCxnSpPr>
            <a:cxnSpLocks/>
          </p:cNvCxnSpPr>
          <p:nvPr/>
        </p:nvCxnSpPr>
        <p:spPr>
          <a:xfrm flipV="1">
            <a:off x="7249182" y="4552108"/>
            <a:ext cx="730315" cy="297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CA60224E-344B-4606-AF59-D1098F80C098}"/>
              </a:ext>
            </a:extLst>
          </p:cNvPr>
          <p:cNvSpPr/>
          <p:nvPr/>
        </p:nvSpPr>
        <p:spPr>
          <a:xfrm>
            <a:off x="402300" y="538874"/>
            <a:ext cx="5531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1168" lvl="1" indent="0">
              <a:buNone/>
            </a:pPr>
            <a:r>
              <a:rPr lang="cs-CZ" sz="2400" b="1" err="1">
                <a:solidFill>
                  <a:schemeClr val="accent1"/>
                </a:solidFill>
              </a:rPr>
              <a:t>Spearmanův</a:t>
            </a:r>
            <a:r>
              <a:rPr lang="cs-CZ" sz="2400" b="1">
                <a:solidFill>
                  <a:schemeClr val="accent1"/>
                </a:solidFill>
              </a:rPr>
              <a:t> test korelačního koeficientu</a:t>
            </a:r>
          </a:p>
        </p:txBody>
      </p:sp>
    </p:spTree>
    <p:extLst>
      <p:ext uri="{BB962C8B-B14F-4D97-AF65-F5344CB8AC3E}">
        <p14:creationId xmlns:p14="http://schemas.microsoft.com/office/powerpoint/2010/main" val="2813334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95419-A7F7-4875-9AEF-5AA8F693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Testy nezávislosti pro diskrétní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FEC120-4A3E-4EB3-8CFA-7D51CC0CD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75" y="2028775"/>
            <a:ext cx="9896516" cy="4040721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sz="2200"/>
              <a:t>Diskrétní data:</a:t>
            </a:r>
          </a:p>
          <a:p>
            <a:pPr lvl="1">
              <a:buClr>
                <a:schemeClr val="tx1"/>
              </a:buClr>
            </a:pPr>
            <a:r>
              <a:rPr lang="cs-CZ" sz="1800"/>
              <a:t>Nominální data </a:t>
            </a:r>
          </a:p>
          <a:p>
            <a:pPr lvl="2">
              <a:buClr>
                <a:schemeClr val="tx1"/>
              </a:buClr>
            </a:pPr>
            <a:r>
              <a:rPr lang="cs-CZ" sz="1600"/>
              <a:t>diskrétní data, kdy seřadit data nemá smysl. Hodnota nemá další vlastnost než označení </a:t>
            </a:r>
          </a:p>
          <a:p>
            <a:pPr lvl="2">
              <a:buClr>
                <a:schemeClr val="tx1"/>
              </a:buClr>
            </a:pPr>
            <a:r>
              <a:rPr lang="cs-CZ" sz="1600"/>
              <a:t>Příklad: krevní skupina 0, A, B, AB</a:t>
            </a:r>
            <a:r>
              <a:rPr lang="en-US" sz="1600"/>
              <a:t>; </a:t>
            </a:r>
            <a:r>
              <a:rPr lang="en-US" sz="1600" err="1"/>
              <a:t>barva</a:t>
            </a:r>
            <a:r>
              <a:rPr lang="en-US" sz="1600"/>
              <a:t> </a:t>
            </a:r>
            <a:r>
              <a:rPr lang="en-US" sz="1600" err="1"/>
              <a:t>vozidla</a:t>
            </a:r>
            <a:r>
              <a:rPr lang="cs-CZ" sz="1600"/>
              <a:t>:</a:t>
            </a:r>
            <a:r>
              <a:rPr lang="en-US" sz="1600"/>
              <a:t> </a:t>
            </a:r>
            <a:r>
              <a:rPr lang="cs-CZ" sz="1600"/>
              <a:t>č</a:t>
            </a:r>
            <a:r>
              <a:rPr lang="en-US" sz="1600" err="1"/>
              <a:t>ervena</a:t>
            </a:r>
            <a:r>
              <a:rPr lang="en-US" sz="1600"/>
              <a:t>=1, </a:t>
            </a:r>
            <a:r>
              <a:rPr lang="en-US" sz="1600" err="1"/>
              <a:t>zelena</a:t>
            </a:r>
            <a:r>
              <a:rPr lang="en-US" sz="1600"/>
              <a:t>=2,…,</a:t>
            </a:r>
            <a:r>
              <a:rPr lang="en-US" sz="1600" err="1"/>
              <a:t>cerna</a:t>
            </a:r>
            <a:r>
              <a:rPr lang="en-US" sz="1600"/>
              <a:t>=10</a:t>
            </a:r>
          </a:p>
          <a:p>
            <a:pPr lvl="1">
              <a:buClr>
                <a:schemeClr val="tx1"/>
              </a:buClr>
            </a:pPr>
            <a:endParaRPr lang="cs-CZ"/>
          </a:p>
          <a:p>
            <a:pPr lvl="1">
              <a:buClr>
                <a:schemeClr val="tx1"/>
              </a:buClr>
            </a:pPr>
            <a:r>
              <a:rPr lang="cs-CZ" sz="1900"/>
              <a:t>Ordinální data </a:t>
            </a:r>
          </a:p>
          <a:p>
            <a:pPr lvl="2">
              <a:buClr>
                <a:schemeClr val="tx1"/>
              </a:buClr>
            </a:pPr>
            <a:r>
              <a:rPr lang="cs-CZ" sz="1800"/>
              <a:t>diskrétní data, které je možné seřadit. </a:t>
            </a:r>
          </a:p>
          <a:p>
            <a:pPr lvl="2">
              <a:buClr>
                <a:schemeClr val="tx1"/>
              </a:buClr>
            </a:pPr>
            <a:r>
              <a:rPr lang="cs-CZ" sz="1800"/>
              <a:t>Zpravidla se řadí vzestupně, lze tedy určit, která hodnota je menší a která větší. Vždy musí být seřazena jedním směrem</a:t>
            </a:r>
          </a:p>
          <a:p>
            <a:pPr lvl="2">
              <a:buClr>
                <a:schemeClr val="tx1"/>
              </a:buClr>
            </a:pPr>
            <a:r>
              <a:rPr lang="cs-CZ" sz="1800"/>
              <a:t>Příklad: dosažené vzdělání: ZŠ=1, SŠ=2, VŠ=3, intenzita světla v době nehody: tma=1, šero=2, světlo=3)</a:t>
            </a:r>
          </a:p>
          <a:p>
            <a:pPr lvl="1">
              <a:buClr>
                <a:schemeClr val="tx1"/>
              </a:buClr>
            </a:pPr>
            <a:endParaRPr lang="cs-CZ"/>
          </a:p>
          <a:p>
            <a:pPr marL="457200" lvl="1" indent="0">
              <a:buClr>
                <a:schemeClr val="tx1"/>
              </a:buClr>
              <a:buNone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13D344C-6A46-44B8-B379-6917A4C1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806452" y="3005635"/>
            <a:ext cx="4969020" cy="365125"/>
          </a:xfrm>
        </p:spPr>
        <p:txBody>
          <a:bodyPr/>
          <a:lstStyle/>
          <a:p>
            <a:r>
              <a:rPr lang="cs-CZ"/>
              <a:t>Testy nezávislosti pro diskrétní data   1/3 </a:t>
            </a:r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2BD379D1-E5A8-400F-8756-0D9FB72B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026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3621091-FCA0-4519-8DE1-23B53B0DF585}"/>
              </a:ext>
            </a:extLst>
          </p:cNvPr>
          <p:cNvSpPr/>
          <p:nvPr/>
        </p:nvSpPr>
        <p:spPr>
          <a:xfrm>
            <a:off x="834885" y="611875"/>
            <a:ext cx="91705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>
                <a:solidFill>
                  <a:schemeClr val="accent1"/>
                </a:solidFill>
              </a:rPr>
              <a:t>Kontingenční tabulka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/>
                </a:solidFill>
              </a:rPr>
              <a:t>důležitá tabulka, která jednoduše shrnuje základní údaje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>
                <a:solidFill>
                  <a:schemeClr val="accent1"/>
                </a:solidFill>
              </a:rPr>
              <a:t>zobrazuje frekvenční součet (kombinací) dvou diskrétních, a to jak nominálních tak ordinálních, dat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5">
                <a:extLst>
                  <a:ext uri="{FF2B5EF4-FFF2-40B4-BE49-F238E27FC236}">
                    <a16:creationId xmlns:a16="http://schemas.microsoft.com/office/drawing/2014/main" id="{2EEAE1C0-64F5-4917-A5B4-90920F2E4E0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0228418"/>
                  </p:ext>
                </p:extLst>
              </p:nvPr>
            </p:nvGraphicFramePr>
            <p:xfrm>
              <a:off x="1052914" y="2786123"/>
              <a:ext cx="4937124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{2A488322-F2BA-4B5B-9748-0D474271808F}</a:tableStyleId>
                  </a:tblPr>
                  <a:tblGrid>
                    <a:gridCol w="1234281">
                      <a:extLst>
                        <a:ext uri="{9D8B030D-6E8A-4147-A177-3AD203B41FA5}">
                          <a16:colId xmlns:a16="http://schemas.microsoft.com/office/drawing/2014/main" val="2002336"/>
                        </a:ext>
                      </a:extLst>
                    </a:gridCol>
                    <a:gridCol w="1234281">
                      <a:extLst>
                        <a:ext uri="{9D8B030D-6E8A-4147-A177-3AD203B41FA5}">
                          <a16:colId xmlns:a16="http://schemas.microsoft.com/office/drawing/2014/main" val="2492912278"/>
                        </a:ext>
                      </a:extLst>
                    </a:gridCol>
                    <a:gridCol w="1234281">
                      <a:extLst>
                        <a:ext uri="{9D8B030D-6E8A-4147-A177-3AD203B41FA5}">
                          <a16:colId xmlns:a16="http://schemas.microsoft.com/office/drawing/2014/main" val="3565271604"/>
                        </a:ext>
                      </a:extLst>
                    </a:gridCol>
                    <a:gridCol w="1234281">
                      <a:extLst>
                        <a:ext uri="{9D8B030D-6E8A-4147-A177-3AD203B41FA5}">
                          <a16:colId xmlns:a16="http://schemas.microsoft.com/office/drawing/2014/main" val="5474779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254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/>
                            <a:t>D1=1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/>
                            <a:t>D1=2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/>
                            <a:t>D1=3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5062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/>
                            <a:t>D2=1</a:t>
                          </a:r>
                        </a:p>
                      </a:txBody>
                      <a:tcPr>
                        <a:lnT w="254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2661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/>
                            <a:t>D2=2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260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/>
                            <a:t>D2=3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b="0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79848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5">
                <a:extLst>
                  <a:ext uri="{FF2B5EF4-FFF2-40B4-BE49-F238E27FC236}">
                    <a16:creationId xmlns:a16="http://schemas.microsoft.com/office/drawing/2014/main" id="{2EEAE1C0-64F5-4917-A5B4-90920F2E4E0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0228418"/>
                  </p:ext>
                </p:extLst>
              </p:nvPr>
            </p:nvGraphicFramePr>
            <p:xfrm>
              <a:off x="1052914" y="2786123"/>
              <a:ext cx="4937124" cy="1483360"/>
            </p:xfrm>
            <a:graphic>
              <a:graphicData uri="http://schemas.openxmlformats.org/drawingml/2006/table">
                <a:tbl>
                  <a:tblPr firstRow="1" firstCol="1" bandRow="1">
                    <a:tableStyleId>{2A488322-F2BA-4B5B-9748-0D474271808F}</a:tableStyleId>
                  </a:tblPr>
                  <a:tblGrid>
                    <a:gridCol w="1234281">
                      <a:extLst>
                        <a:ext uri="{9D8B030D-6E8A-4147-A177-3AD203B41FA5}">
                          <a16:colId xmlns:a16="http://schemas.microsoft.com/office/drawing/2014/main" val="2002336"/>
                        </a:ext>
                      </a:extLst>
                    </a:gridCol>
                    <a:gridCol w="1234281">
                      <a:extLst>
                        <a:ext uri="{9D8B030D-6E8A-4147-A177-3AD203B41FA5}">
                          <a16:colId xmlns:a16="http://schemas.microsoft.com/office/drawing/2014/main" val="2492912278"/>
                        </a:ext>
                      </a:extLst>
                    </a:gridCol>
                    <a:gridCol w="1234281">
                      <a:extLst>
                        <a:ext uri="{9D8B030D-6E8A-4147-A177-3AD203B41FA5}">
                          <a16:colId xmlns:a16="http://schemas.microsoft.com/office/drawing/2014/main" val="3565271604"/>
                        </a:ext>
                      </a:extLst>
                    </a:gridCol>
                    <a:gridCol w="1234281">
                      <a:extLst>
                        <a:ext uri="{9D8B030D-6E8A-4147-A177-3AD203B41FA5}">
                          <a16:colId xmlns:a16="http://schemas.microsoft.com/office/drawing/2014/main" val="5474779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254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/>
                            <a:t>D1=1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/>
                            <a:t>D1=2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/>
                            <a:t>D1=3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5062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/>
                            <a:t>D2=1</a:t>
                          </a:r>
                        </a:p>
                      </a:txBody>
                      <a:tcPr>
                        <a:lnT w="254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8197" r="-20049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990" t="-108197" r="-10148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507" t="-108197" r="-98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02661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/>
                            <a:t>D2=2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8197" r="-20049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990" t="-208197" r="-10148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507" t="-208197" r="-985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260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/>
                            <a:t>D2=3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8197" r="-20049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990" t="-308197" r="-10148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507" t="-308197" r="-985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79848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1F33339-4A66-4C10-AA01-21F6AD4A4DEC}"/>
                  </a:ext>
                </a:extLst>
              </p:cNvPr>
              <p:cNvSpPr txBox="1"/>
              <p:nvPr/>
            </p:nvSpPr>
            <p:spPr>
              <a:xfrm>
                <a:off x="1741444" y="4647662"/>
                <a:ext cx="3265715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cs-CZ"/>
                  <a:t>  je počet kombinací, kde první veličina nabývá hodnoty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/>
                  <a:t>  a druhá veličina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/>
                  <a:t>.</a:t>
                </a: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1F33339-4A66-4C10-AA01-21F6AD4A4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444" y="4647662"/>
                <a:ext cx="3265715" cy="945259"/>
              </a:xfrm>
              <a:prstGeom prst="rect">
                <a:avLst/>
              </a:prstGeom>
              <a:blipFill>
                <a:blip r:embed="rId3"/>
                <a:stretch>
                  <a:fillRect l="-1682" t="-2581" r="-2804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826CEC-9684-4EF6-9C55-0A6242AC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26109" y="2885978"/>
            <a:ext cx="4729706" cy="365125"/>
          </a:xfrm>
        </p:spPr>
        <p:txBody>
          <a:bodyPr/>
          <a:lstStyle/>
          <a:p>
            <a:r>
              <a:rPr lang="cs-CZ"/>
              <a:t>Testy nezávislosti pro diskrétní data   2/3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BE0B64D9-216D-41F3-8AA5-1DBC5798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957452"/>
      </p:ext>
    </p:extLst>
  </p:cSld>
  <p:clrMapOvr>
    <a:masterClrMapping/>
  </p:clrMapOvr>
</p:sld>
</file>

<file path=ppt/theme/theme1.xml><?xml version="1.0" encoding="utf-8"?>
<a:theme xmlns:a="http://schemas.openxmlformats.org/drawingml/2006/main" name="1_MemoVTI">
  <a:themeElements>
    <a:clrScheme name="Běžící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Vlastní 2">
      <a:majorFont>
        <a:latin typeface="Century Schoolbook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Override1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Běžící tex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1543</Words>
  <Application>Microsoft Office PowerPoint</Application>
  <PresentationFormat>Širokoúhlá obrazovka</PresentationFormat>
  <Paragraphs>365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Century Schoolbook</vt:lpstr>
      <vt:lpstr>Helvetica</vt:lpstr>
      <vt:lpstr>Univers Condensed</vt:lpstr>
      <vt:lpstr>Wingdings</vt:lpstr>
      <vt:lpstr>1_MemoVTI</vt:lpstr>
      <vt:lpstr>Testy nezávislosti</vt:lpstr>
      <vt:lpstr>Co jsou a k čemu slouží testy nezávislosti</vt:lpstr>
      <vt:lpstr>Testy nezávislosti - dělení</vt:lpstr>
      <vt:lpstr>Testy korelačního koeficientu (spojitá data)</vt:lpstr>
      <vt:lpstr>Testy korelačního koeficientu</vt:lpstr>
      <vt:lpstr>Prezentace aplikace PowerPoint</vt:lpstr>
      <vt:lpstr>Prezentace aplikace PowerPoint</vt:lpstr>
      <vt:lpstr>Testy nezávislosti pro diskrétní data</vt:lpstr>
      <vt:lpstr>Prezentace aplikace PowerPoint</vt:lpstr>
      <vt:lpstr>Chí-kvadrát test nezávislosti</vt:lpstr>
      <vt:lpstr>Prezentace aplikace PowerPoint</vt:lpstr>
      <vt:lpstr>Prezentace aplikace PowerPoint</vt:lpstr>
      <vt:lpstr>Fisherův exaktní test</vt:lpstr>
      <vt:lpstr>Prezentace aplikace PowerPoint</vt:lpstr>
      <vt:lpstr>Gamma koeficient (Goodmanovo-Kruskalovo gamma)</vt:lpstr>
      <vt:lpstr>Prezentace aplikace PowerPoint</vt:lpstr>
      <vt:lpstr>Yule’s Q koeficient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Testy nezávislosti</dc:title>
  <dc:creator>Pecherkova Pavla</dc:creator>
  <cp:lastModifiedBy>Pecherkova, Pavla</cp:lastModifiedBy>
  <cp:revision>2</cp:revision>
  <dcterms:created xsi:type="dcterms:W3CDTF">2020-04-22T14:40:14Z</dcterms:created>
  <dcterms:modified xsi:type="dcterms:W3CDTF">2022-03-17T13:46:53Z</dcterms:modified>
</cp:coreProperties>
</file>