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58" r:id="rId5"/>
    <p:sldId id="262" r:id="rId6"/>
    <p:sldId id="259" r:id="rId7"/>
    <p:sldId id="260" r:id="rId8"/>
    <p:sldId id="263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81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56181-97BC-4353-97C0-F58F3C39B7A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3C378C4E-9F88-4083-B283-C97BF8CEF68B}">
      <dgm:prSet phldrT="[Text]"/>
      <dgm:spPr/>
      <dgm:t>
        <a:bodyPr/>
        <a:lstStyle/>
        <a:p>
          <a:r>
            <a:rPr lang="cs-CZ" dirty="0"/>
            <a:t>Diskrétní data</a:t>
          </a:r>
        </a:p>
      </dgm:t>
    </dgm:pt>
    <dgm:pt modelId="{91F22CBF-0AE8-4FCE-8CFD-F554F7BE14B1}" type="parTrans" cxnId="{87465077-530B-450B-AE9A-2ED864F6B6B2}">
      <dgm:prSet/>
      <dgm:spPr/>
      <dgm:t>
        <a:bodyPr/>
        <a:lstStyle/>
        <a:p>
          <a:endParaRPr lang="cs-CZ"/>
        </a:p>
      </dgm:t>
    </dgm:pt>
    <dgm:pt modelId="{453D2763-6962-4EC7-87ED-DBD1C6697982}" type="sibTrans" cxnId="{87465077-530B-450B-AE9A-2ED864F6B6B2}">
      <dgm:prSet/>
      <dgm:spPr/>
      <dgm:t>
        <a:bodyPr/>
        <a:lstStyle/>
        <a:p>
          <a:endParaRPr lang="cs-CZ"/>
        </a:p>
      </dgm:t>
    </dgm:pt>
    <dgm:pt modelId="{F548B22A-373E-4770-B3AB-5EB797F10458}">
      <dgm:prSet phldrT="[Text]"/>
      <dgm:spPr/>
      <dgm:t>
        <a:bodyPr/>
        <a:lstStyle/>
        <a:p>
          <a:r>
            <a:rPr lang="cs-CZ" dirty="0"/>
            <a:t>Nominální</a:t>
          </a:r>
        </a:p>
      </dgm:t>
    </dgm:pt>
    <dgm:pt modelId="{1AAA2F6F-1F99-4404-9FD6-FA4DFF74C3FD}" type="parTrans" cxnId="{2C6C1644-DC21-4407-9ABA-2F62338EA927}">
      <dgm:prSet/>
      <dgm:spPr/>
      <dgm:t>
        <a:bodyPr/>
        <a:lstStyle/>
        <a:p>
          <a:endParaRPr lang="cs-CZ"/>
        </a:p>
      </dgm:t>
    </dgm:pt>
    <dgm:pt modelId="{A0514ED7-E0AC-4A7C-8F1D-5B17B0C2AC7F}" type="sibTrans" cxnId="{2C6C1644-DC21-4407-9ABA-2F62338EA927}">
      <dgm:prSet/>
      <dgm:spPr/>
      <dgm:t>
        <a:bodyPr/>
        <a:lstStyle/>
        <a:p>
          <a:endParaRPr lang="cs-CZ"/>
        </a:p>
      </dgm:t>
    </dgm:pt>
    <dgm:pt modelId="{EE8E75F0-06C8-477C-A4D3-A70700CA1891}">
      <dgm:prSet phldrT="[Text]"/>
      <dgm:spPr/>
      <dgm:t>
        <a:bodyPr/>
        <a:lstStyle/>
        <a:p>
          <a:r>
            <a:rPr lang="cs-CZ" dirty="0"/>
            <a:t>1 výběr</a:t>
          </a:r>
        </a:p>
      </dgm:t>
    </dgm:pt>
    <dgm:pt modelId="{FA01470F-04B6-4FA7-AB32-9AF18483BD0C}" type="parTrans" cxnId="{40750AE3-6BC7-47C9-8ED9-3099692684CE}">
      <dgm:prSet/>
      <dgm:spPr/>
      <dgm:t>
        <a:bodyPr/>
        <a:lstStyle/>
        <a:p>
          <a:endParaRPr lang="cs-CZ"/>
        </a:p>
      </dgm:t>
    </dgm:pt>
    <dgm:pt modelId="{74A73C08-5A4C-4E3F-A368-480CCF40B2D0}" type="sibTrans" cxnId="{40750AE3-6BC7-47C9-8ED9-3099692684CE}">
      <dgm:prSet/>
      <dgm:spPr/>
      <dgm:t>
        <a:bodyPr/>
        <a:lstStyle/>
        <a:p>
          <a:endParaRPr lang="cs-CZ"/>
        </a:p>
      </dgm:t>
    </dgm:pt>
    <dgm:pt modelId="{5A5903C2-6E9C-416E-B350-E4EC368344C9}">
      <dgm:prSet phldrT="[Text]"/>
      <dgm:spPr/>
      <dgm:t>
        <a:bodyPr/>
        <a:lstStyle/>
        <a:p>
          <a:r>
            <a:rPr lang="cs-CZ" dirty="0"/>
            <a:t>2 výběry</a:t>
          </a:r>
        </a:p>
      </dgm:t>
    </dgm:pt>
    <dgm:pt modelId="{D80AB37B-4182-42DB-84A9-8FC7C982DDA2}" type="parTrans" cxnId="{BFC3E1C8-A654-4800-A1B1-7017A2411FFA}">
      <dgm:prSet/>
      <dgm:spPr/>
      <dgm:t>
        <a:bodyPr/>
        <a:lstStyle/>
        <a:p>
          <a:endParaRPr lang="cs-CZ"/>
        </a:p>
      </dgm:t>
    </dgm:pt>
    <dgm:pt modelId="{6E099E55-BA24-4E20-80F2-396677CCA216}" type="sibTrans" cxnId="{BFC3E1C8-A654-4800-A1B1-7017A2411FFA}">
      <dgm:prSet/>
      <dgm:spPr/>
      <dgm:t>
        <a:bodyPr/>
        <a:lstStyle/>
        <a:p>
          <a:endParaRPr lang="cs-CZ"/>
        </a:p>
      </dgm:t>
    </dgm:pt>
    <dgm:pt modelId="{CC117518-6351-4058-BC87-D358B5A7112C}">
      <dgm:prSet phldrT="[Text]"/>
      <dgm:spPr/>
      <dgm:t>
        <a:bodyPr/>
        <a:lstStyle/>
        <a:p>
          <a:r>
            <a:rPr lang="cs-CZ" dirty="0"/>
            <a:t>Ordinální</a:t>
          </a:r>
        </a:p>
      </dgm:t>
    </dgm:pt>
    <dgm:pt modelId="{FED4A822-DEFC-4BDE-9870-BD770987412E}" type="parTrans" cxnId="{C56BC943-8942-4EB0-9920-19186AF907BA}">
      <dgm:prSet/>
      <dgm:spPr/>
      <dgm:t>
        <a:bodyPr/>
        <a:lstStyle/>
        <a:p>
          <a:endParaRPr lang="cs-CZ"/>
        </a:p>
      </dgm:t>
    </dgm:pt>
    <dgm:pt modelId="{599C8A42-2305-4C15-AA04-FC394A5ADF80}" type="sibTrans" cxnId="{C56BC943-8942-4EB0-9920-19186AF907BA}">
      <dgm:prSet/>
      <dgm:spPr/>
      <dgm:t>
        <a:bodyPr/>
        <a:lstStyle/>
        <a:p>
          <a:endParaRPr lang="cs-CZ"/>
        </a:p>
      </dgm:t>
    </dgm:pt>
    <dgm:pt modelId="{170CB9AC-8634-4551-B98D-3FB40263929F}">
      <dgm:prSet phldrT="[Text]"/>
      <dgm:spPr/>
      <dgm:t>
        <a:bodyPr/>
        <a:lstStyle/>
        <a:p>
          <a:r>
            <a:rPr lang="cs-CZ" dirty="0"/>
            <a:t>2 výběry</a:t>
          </a:r>
        </a:p>
      </dgm:t>
    </dgm:pt>
    <dgm:pt modelId="{B27BCB74-05FE-4FCF-9558-0FF1BB49D3FC}" type="parTrans" cxnId="{67C07CF5-D621-4160-91CE-D109D36B0CC3}">
      <dgm:prSet/>
      <dgm:spPr/>
      <dgm:t>
        <a:bodyPr/>
        <a:lstStyle/>
        <a:p>
          <a:endParaRPr lang="cs-CZ"/>
        </a:p>
      </dgm:t>
    </dgm:pt>
    <dgm:pt modelId="{90F837D7-9957-4963-9E88-EC2E205B3AD6}" type="sibTrans" cxnId="{67C07CF5-D621-4160-91CE-D109D36B0CC3}">
      <dgm:prSet/>
      <dgm:spPr/>
      <dgm:t>
        <a:bodyPr/>
        <a:lstStyle/>
        <a:p>
          <a:endParaRPr lang="cs-CZ"/>
        </a:p>
      </dgm:t>
    </dgm:pt>
    <dgm:pt modelId="{CAB3DBEE-D8DA-4C3D-B9BA-93D7D3A36CEC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Test podílu</a:t>
          </a:r>
        </a:p>
      </dgm:t>
    </dgm:pt>
    <dgm:pt modelId="{0D56EFF9-5943-4D06-9202-82D2FE048E98}" type="parTrans" cxnId="{74B07BA1-B2C5-4CCF-8595-2F55B6DBF1EF}">
      <dgm:prSet/>
      <dgm:spPr/>
      <dgm:t>
        <a:bodyPr/>
        <a:lstStyle/>
        <a:p>
          <a:endParaRPr lang="cs-CZ"/>
        </a:p>
      </dgm:t>
    </dgm:pt>
    <dgm:pt modelId="{34FC5FE3-AFF5-4EF3-AA30-E70C51E4F33F}" type="sibTrans" cxnId="{74B07BA1-B2C5-4CCF-8595-2F55B6DBF1EF}">
      <dgm:prSet/>
      <dgm:spPr/>
      <dgm:t>
        <a:bodyPr/>
        <a:lstStyle/>
        <a:p>
          <a:endParaRPr lang="cs-CZ"/>
        </a:p>
      </dgm:t>
    </dgm:pt>
    <dgm:pt modelId="{F94F964C-EDED-44A9-BAF8-4BC45FA95642}">
      <dgm:prSet phldrT="[Text]"/>
      <dgm:spPr/>
      <dgm:t>
        <a:bodyPr/>
        <a:lstStyle/>
        <a:p>
          <a:r>
            <a:rPr lang="cs-CZ" dirty="0"/>
            <a:t>Chí-kvadrát test dobré shody</a:t>
          </a:r>
        </a:p>
      </dgm:t>
    </dgm:pt>
    <dgm:pt modelId="{C603E57C-0F20-4C88-AB72-263ABA4A3CA9}" type="parTrans" cxnId="{561626D5-55F1-469A-8A09-05DB528EC69B}">
      <dgm:prSet/>
      <dgm:spPr/>
      <dgm:t>
        <a:bodyPr/>
        <a:lstStyle/>
        <a:p>
          <a:endParaRPr lang="cs-CZ"/>
        </a:p>
      </dgm:t>
    </dgm:pt>
    <dgm:pt modelId="{97FA729D-C4C3-4E0D-BA5D-F44E7CD9CDD3}" type="sibTrans" cxnId="{561626D5-55F1-469A-8A09-05DB528EC69B}">
      <dgm:prSet/>
      <dgm:spPr/>
      <dgm:t>
        <a:bodyPr/>
        <a:lstStyle/>
        <a:p>
          <a:endParaRPr lang="cs-CZ"/>
        </a:p>
      </dgm:t>
    </dgm:pt>
    <dgm:pt modelId="{DA5A27E2-C4C8-44AF-9B89-4FEBA672F562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Test dvou podílu</a:t>
          </a:r>
        </a:p>
      </dgm:t>
    </dgm:pt>
    <dgm:pt modelId="{3CEF9E0F-FEB6-4012-BF0C-D6BAB2C35190}" type="parTrans" cxnId="{F331A114-8FEB-45AE-B6F3-EF12DDDD6ACC}">
      <dgm:prSet/>
      <dgm:spPr/>
      <dgm:t>
        <a:bodyPr/>
        <a:lstStyle/>
        <a:p>
          <a:endParaRPr lang="cs-CZ"/>
        </a:p>
      </dgm:t>
    </dgm:pt>
    <dgm:pt modelId="{0019E24B-868F-4801-A1AC-872D0934FCC2}" type="sibTrans" cxnId="{F331A114-8FEB-45AE-B6F3-EF12DDDD6ACC}">
      <dgm:prSet/>
      <dgm:spPr/>
      <dgm:t>
        <a:bodyPr/>
        <a:lstStyle/>
        <a:p>
          <a:endParaRPr lang="cs-CZ"/>
        </a:p>
      </dgm:t>
    </dgm:pt>
    <dgm:pt modelId="{828DD941-9E2B-4EB9-ABA2-AAB6A047534C}">
      <dgm:prSet phldrT="[Text]"/>
      <dgm:spPr/>
      <dgm:t>
        <a:bodyPr/>
        <a:lstStyle/>
        <a:p>
          <a:r>
            <a:rPr lang="cs-CZ" dirty="0"/>
            <a:t>Chí-kvadrát test dobré shody</a:t>
          </a:r>
        </a:p>
      </dgm:t>
    </dgm:pt>
    <dgm:pt modelId="{20D4658B-022C-4C31-BC9F-1DDF1ADCE692}" type="parTrans" cxnId="{4C320412-8BDB-4495-804C-865347EBD425}">
      <dgm:prSet/>
      <dgm:spPr/>
      <dgm:t>
        <a:bodyPr/>
        <a:lstStyle/>
        <a:p>
          <a:endParaRPr lang="cs-CZ"/>
        </a:p>
      </dgm:t>
    </dgm:pt>
    <dgm:pt modelId="{891138D5-5428-466B-98C5-7566F3B7A836}" type="sibTrans" cxnId="{4C320412-8BDB-4495-804C-865347EBD425}">
      <dgm:prSet/>
      <dgm:spPr/>
      <dgm:t>
        <a:bodyPr/>
        <a:lstStyle/>
        <a:p>
          <a:endParaRPr lang="cs-CZ"/>
        </a:p>
      </dgm:t>
    </dgm:pt>
    <dgm:pt modelId="{F81F2C88-F286-45F0-B83D-EFB5CD1AD6C1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err="1"/>
            <a:t>Fisherův</a:t>
          </a:r>
          <a:r>
            <a:rPr lang="cs-CZ" dirty="0"/>
            <a:t> exaktní test</a:t>
          </a:r>
        </a:p>
      </dgm:t>
    </dgm:pt>
    <dgm:pt modelId="{E2CEB980-0172-4EA6-AB20-B1CF569B2E42}" type="parTrans" cxnId="{6D2B7AC4-ED59-413F-A838-A665AA289B1C}">
      <dgm:prSet/>
      <dgm:spPr/>
      <dgm:t>
        <a:bodyPr/>
        <a:lstStyle/>
        <a:p>
          <a:endParaRPr lang="cs-CZ"/>
        </a:p>
      </dgm:t>
    </dgm:pt>
    <dgm:pt modelId="{533E1C7F-026A-44FA-BB37-AC53D5E0E102}" type="sibTrans" cxnId="{6D2B7AC4-ED59-413F-A838-A665AA289B1C}">
      <dgm:prSet/>
      <dgm:spPr/>
      <dgm:t>
        <a:bodyPr/>
        <a:lstStyle/>
        <a:p>
          <a:endParaRPr lang="cs-CZ"/>
        </a:p>
      </dgm:t>
    </dgm:pt>
    <dgm:pt modelId="{6F101D2B-734B-4AAF-AC5D-54312603B89C}">
      <dgm:prSet phldrT="[Text]"/>
      <dgm:spPr/>
      <dgm:t>
        <a:bodyPr/>
        <a:lstStyle/>
        <a:p>
          <a:r>
            <a:rPr lang="cs-CZ" dirty="0"/>
            <a:t>Chí-kvadrát test nezávislosti</a:t>
          </a:r>
        </a:p>
      </dgm:t>
    </dgm:pt>
    <dgm:pt modelId="{3E937D65-9803-474A-9744-0F87E09D8A6A}" type="parTrans" cxnId="{54951193-2A58-405E-9EFD-E3F754CDF483}">
      <dgm:prSet/>
      <dgm:spPr/>
      <dgm:t>
        <a:bodyPr/>
        <a:lstStyle/>
        <a:p>
          <a:endParaRPr lang="cs-CZ"/>
        </a:p>
      </dgm:t>
    </dgm:pt>
    <dgm:pt modelId="{63505623-FD3A-46B8-80E0-AB00ADE38E59}" type="sibTrans" cxnId="{54951193-2A58-405E-9EFD-E3F754CDF483}">
      <dgm:prSet/>
      <dgm:spPr/>
      <dgm:t>
        <a:bodyPr/>
        <a:lstStyle/>
        <a:p>
          <a:endParaRPr lang="cs-CZ"/>
        </a:p>
      </dgm:t>
    </dgm:pt>
    <dgm:pt modelId="{FF512489-D419-40CB-B5AE-4073BAB62DC2}">
      <dgm:prSet phldrT="[Text]"/>
      <dgm:spPr/>
      <dgm:t>
        <a:bodyPr/>
        <a:lstStyle/>
        <a:p>
          <a:r>
            <a:rPr lang="cs-CZ" dirty="0" err="1"/>
            <a:t>Gamma</a:t>
          </a:r>
          <a:r>
            <a:rPr lang="cs-CZ" dirty="0"/>
            <a:t> koeficient</a:t>
          </a:r>
        </a:p>
      </dgm:t>
    </dgm:pt>
    <dgm:pt modelId="{2F9B46CA-B539-4789-AD63-B87F9BC0F047}" type="parTrans" cxnId="{FCFC9B28-8662-47D8-80A6-61DAA0082647}">
      <dgm:prSet/>
      <dgm:spPr/>
      <dgm:t>
        <a:bodyPr/>
        <a:lstStyle/>
        <a:p>
          <a:endParaRPr lang="cs-CZ"/>
        </a:p>
      </dgm:t>
    </dgm:pt>
    <dgm:pt modelId="{07C503C9-BC7D-4710-8417-B3056A9B9CFE}" type="sibTrans" cxnId="{FCFC9B28-8662-47D8-80A6-61DAA0082647}">
      <dgm:prSet/>
      <dgm:spPr/>
      <dgm:t>
        <a:bodyPr/>
        <a:lstStyle/>
        <a:p>
          <a:endParaRPr lang="cs-CZ"/>
        </a:p>
      </dgm:t>
    </dgm:pt>
    <dgm:pt modelId="{FAA09CC3-1CE2-4267-805A-2ECB60CBDC90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err="1"/>
            <a:t>Yules</a:t>
          </a:r>
          <a:r>
            <a:rPr lang="en-US" dirty="0"/>
            <a:t>’s Q </a:t>
          </a:r>
          <a:r>
            <a:rPr lang="en-US" dirty="0" err="1"/>
            <a:t>koeficient</a:t>
          </a:r>
          <a:endParaRPr lang="cs-CZ" dirty="0"/>
        </a:p>
      </dgm:t>
    </dgm:pt>
    <dgm:pt modelId="{D1DAB774-A029-419C-A4CB-E76A1BED70A5}" type="parTrans" cxnId="{2A259568-D7C0-4682-99D3-BF5D706BD735}">
      <dgm:prSet/>
      <dgm:spPr/>
      <dgm:t>
        <a:bodyPr/>
        <a:lstStyle/>
        <a:p>
          <a:endParaRPr lang="cs-CZ"/>
        </a:p>
      </dgm:t>
    </dgm:pt>
    <dgm:pt modelId="{5A6CCF5F-4870-463F-83EB-F5F6D7AC1B48}" type="sibTrans" cxnId="{2A259568-D7C0-4682-99D3-BF5D706BD735}">
      <dgm:prSet/>
      <dgm:spPr/>
      <dgm:t>
        <a:bodyPr/>
        <a:lstStyle/>
        <a:p>
          <a:endParaRPr lang="cs-CZ"/>
        </a:p>
      </dgm:t>
    </dgm:pt>
    <dgm:pt modelId="{F2479409-DAB5-4E1A-8C58-D7862AE48C88}">
      <dgm:prSet phldrT="[Text]" custT="1"/>
      <dgm:spPr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795" tIns="10795" rIns="10795" bIns="10795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>
              <a:solidFill>
                <a:prstClr val="white"/>
              </a:solidFill>
              <a:latin typeface="Univers Condensed"/>
              <a:ea typeface="+mn-ea"/>
              <a:cs typeface="+mn-cs"/>
            </a:rPr>
            <a:t>Mc</a:t>
          </a:r>
          <a:r>
            <a:rPr lang="cs-CZ" sz="17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 </a:t>
          </a:r>
          <a:r>
            <a:rPr lang="cs-CZ" sz="1700" kern="1200" dirty="0" err="1">
              <a:solidFill>
                <a:prstClr val="white"/>
              </a:solidFill>
              <a:latin typeface="Univers Condensed"/>
              <a:ea typeface="+mn-ea"/>
              <a:cs typeface="+mn-cs"/>
            </a:rPr>
            <a:t>Nemarův</a:t>
          </a:r>
          <a:r>
            <a:rPr lang="cs-CZ" sz="17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 test</a:t>
          </a:r>
        </a:p>
      </dgm:t>
    </dgm:pt>
    <dgm:pt modelId="{EE219004-6A10-4C28-9C10-B3515ABC06AB}" type="parTrans" cxnId="{B948134E-71D6-4638-9B85-F85A3CB42314}">
      <dgm:prSet/>
      <dgm:spPr/>
      <dgm:t>
        <a:bodyPr/>
        <a:lstStyle/>
        <a:p>
          <a:endParaRPr lang="cs-CZ"/>
        </a:p>
      </dgm:t>
    </dgm:pt>
    <dgm:pt modelId="{438328D9-33AE-429C-BB29-C6E6E664BD86}" type="sibTrans" cxnId="{B948134E-71D6-4638-9B85-F85A3CB42314}">
      <dgm:prSet/>
      <dgm:spPr/>
      <dgm:t>
        <a:bodyPr/>
        <a:lstStyle/>
        <a:p>
          <a:endParaRPr lang="cs-CZ"/>
        </a:p>
      </dgm:t>
    </dgm:pt>
    <dgm:pt modelId="{25EF6565-BFD2-4554-B3D1-44F96D40B8EC}" type="pres">
      <dgm:prSet presAssocID="{80A56181-97BC-4353-97C0-F58F3C39B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C07A1D-136C-4BB2-B4CA-0C667EEAC5A7}" type="pres">
      <dgm:prSet presAssocID="{3C378C4E-9F88-4083-B283-C97BF8CEF68B}" presName="hierRoot1" presStyleCnt="0">
        <dgm:presLayoutVars>
          <dgm:hierBranch val="init"/>
        </dgm:presLayoutVars>
      </dgm:prSet>
      <dgm:spPr/>
    </dgm:pt>
    <dgm:pt modelId="{91FB3BA0-6196-4113-AF18-E136D71A672D}" type="pres">
      <dgm:prSet presAssocID="{3C378C4E-9F88-4083-B283-C97BF8CEF68B}" presName="rootComposite1" presStyleCnt="0"/>
      <dgm:spPr/>
    </dgm:pt>
    <dgm:pt modelId="{EE14E8DF-FDEC-40AB-B4F7-979EB9BD8B15}" type="pres">
      <dgm:prSet presAssocID="{3C378C4E-9F88-4083-B283-C97BF8CEF68B}" presName="rootText1" presStyleLbl="node0" presStyleIdx="0" presStyleCnt="1">
        <dgm:presLayoutVars>
          <dgm:chPref val="3"/>
        </dgm:presLayoutVars>
      </dgm:prSet>
      <dgm:spPr/>
    </dgm:pt>
    <dgm:pt modelId="{91540EFD-45BF-470D-A57B-B28F26EAA6D6}" type="pres">
      <dgm:prSet presAssocID="{3C378C4E-9F88-4083-B283-C97BF8CEF68B}" presName="rootConnector1" presStyleLbl="node1" presStyleIdx="0" presStyleCnt="0"/>
      <dgm:spPr/>
    </dgm:pt>
    <dgm:pt modelId="{458B868F-CC3C-486B-9C46-2C9B892A6932}" type="pres">
      <dgm:prSet presAssocID="{3C378C4E-9F88-4083-B283-C97BF8CEF68B}" presName="hierChild2" presStyleCnt="0"/>
      <dgm:spPr/>
    </dgm:pt>
    <dgm:pt modelId="{D95FF203-44B7-4C06-8EB0-D22E21C58C13}" type="pres">
      <dgm:prSet presAssocID="{1AAA2F6F-1F99-4404-9FD6-FA4DFF74C3FD}" presName="Name64" presStyleLbl="parChTrans1D2" presStyleIdx="0" presStyleCnt="2"/>
      <dgm:spPr/>
    </dgm:pt>
    <dgm:pt modelId="{82306658-B573-4A2F-A1E8-8680B0011613}" type="pres">
      <dgm:prSet presAssocID="{F548B22A-373E-4770-B3AB-5EB797F10458}" presName="hierRoot2" presStyleCnt="0">
        <dgm:presLayoutVars>
          <dgm:hierBranch val="init"/>
        </dgm:presLayoutVars>
      </dgm:prSet>
      <dgm:spPr/>
    </dgm:pt>
    <dgm:pt modelId="{E0836137-15D3-4EFB-8DC9-797DD3E8DE45}" type="pres">
      <dgm:prSet presAssocID="{F548B22A-373E-4770-B3AB-5EB797F10458}" presName="rootComposite" presStyleCnt="0"/>
      <dgm:spPr/>
    </dgm:pt>
    <dgm:pt modelId="{609C8262-E15F-4FDB-B1EA-FE467027D2DB}" type="pres">
      <dgm:prSet presAssocID="{F548B22A-373E-4770-B3AB-5EB797F10458}" presName="rootText" presStyleLbl="node2" presStyleIdx="0" presStyleCnt="2">
        <dgm:presLayoutVars>
          <dgm:chPref val="3"/>
        </dgm:presLayoutVars>
      </dgm:prSet>
      <dgm:spPr/>
    </dgm:pt>
    <dgm:pt modelId="{C2CF82F3-964C-4D43-85CA-627CED074CCD}" type="pres">
      <dgm:prSet presAssocID="{F548B22A-373E-4770-B3AB-5EB797F10458}" presName="rootConnector" presStyleLbl="node2" presStyleIdx="0" presStyleCnt="2"/>
      <dgm:spPr/>
    </dgm:pt>
    <dgm:pt modelId="{4C0C3F50-598A-4613-B254-7291262AEEB3}" type="pres">
      <dgm:prSet presAssocID="{F548B22A-373E-4770-B3AB-5EB797F10458}" presName="hierChild4" presStyleCnt="0"/>
      <dgm:spPr/>
    </dgm:pt>
    <dgm:pt modelId="{6677648B-F019-4CCB-8A62-953FF298A4F1}" type="pres">
      <dgm:prSet presAssocID="{FA01470F-04B6-4FA7-AB32-9AF18483BD0C}" presName="Name64" presStyleLbl="parChTrans1D3" presStyleIdx="0" presStyleCnt="3"/>
      <dgm:spPr/>
    </dgm:pt>
    <dgm:pt modelId="{E34E05EA-3045-46CF-BE06-A781EAD7F86A}" type="pres">
      <dgm:prSet presAssocID="{EE8E75F0-06C8-477C-A4D3-A70700CA1891}" presName="hierRoot2" presStyleCnt="0">
        <dgm:presLayoutVars>
          <dgm:hierBranch val="init"/>
        </dgm:presLayoutVars>
      </dgm:prSet>
      <dgm:spPr/>
    </dgm:pt>
    <dgm:pt modelId="{EB07D04E-772D-4B93-AE3A-F2466CA75404}" type="pres">
      <dgm:prSet presAssocID="{EE8E75F0-06C8-477C-A4D3-A70700CA1891}" presName="rootComposite" presStyleCnt="0"/>
      <dgm:spPr/>
    </dgm:pt>
    <dgm:pt modelId="{3D1191D1-045B-413B-8FAB-22D16428BD12}" type="pres">
      <dgm:prSet presAssocID="{EE8E75F0-06C8-477C-A4D3-A70700CA1891}" presName="rootText" presStyleLbl="node3" presStyleIdx="0" presStyleCnt="3">
        <dgm:presLayoutVars>
          <dgm:chPref val="3"/>
        </dgm:presLayoutVars>
      </dgm:prSet>
      <dgm:spPr/>
    </dgm:pt>
    <dgm:pt modelId="{056CF8F9-7446-409E-B959-007897C36782}" type="pres">
      <dgm:prSet presAssocID="{EE8E75F0-06C8-477C-A4D3-A70700CA1891}" presName="rootConnector" presStyleLbl="node3" presStyleIdx="0" presStyleCnt="3"/>
      <dgm:spPr/>
    </dgm:pt>
    <dgm:pt modelId="{4075A866-4980-4214-A3EF-CF318576F6DF}" type="pres">
      <dgm:prSet presAssocID="{EE8E75F0-06C8-477C-A4D3-A70700CA1891}" presName="hierChild4" presStyleCnt="0"/>
      <dgm:spPr/>
    </dgm:pt>
    <dgm:pt modelId="{BD68F0F2-31C3-4D1C-A063-8336DD237529}" type="pres">
      <dgm:prSet presAssocID="{0D56EFF9-5943-4D06-9202-82D2FE048E98}" presName="Name64" presStyleLbl="parChTrans1D4" presStyleIdx="0" presStyleCnt="9"/>
      <dgm:spPr/>
    </dgm:pt>
    <dgm:pt modelId="{8F735F30-76F4-4850-ADB4-EA90E4DB89EB}" type="pres">
      <dgm:prSet presAssocID="{CAB3DBEE-D8DA-4C3D-B9BA-93D7D3A36CEC}" presName="hierRoot2" presStyleCnt="0">
        <dgm:presLayoutVars>
          <dgm:hierBranch val="init"/>
        </dgm:presLayoutVars>
      </dgm:prSet>
      <dgm:spPr/>
    </dgm:pt>
    <dgm:pt modelId="{4541B55B-0E2C-4C8E-AB9F-18660FC7C094}" type="pres">
      <dgm:prSet presAssocID="{CAB3DBEE-D8DA-4C3D-B9BA-93D7D3A36CEC}" presName="rootComposite" presStyleCnt="0"/>
      <dgm:spPr/>
    </dgm:pt>
    <dgm:pt modelId="{A714FE5E-A7A8-4067-9309-CE4056083AA0}" type="pres">
      <dgm:prSet presAssocID="{CAB3DBEE-D8DA-4C3D-B9BA-93D7D3A36CEC}" presName="rootText" presStyleLbl="node4" presStyleIdx="0" presStyleCnt="9" custScaleX="178732">
        <dgm:presLayoutVars>
          <dgm:chPref val="3"/>
        </dgm:presLayoutVars>
      </dgm:prSet>
      <dgm:spPr/>
    </dgm:pt>
    <dgm:pt modelId="{B14BC0BC-7AB4-4FD8-97BF-4F6904AD1756}" type="pres">
      <dgm:prSet presAssocID="{CAB3DBEE-D8DA-4C3D-B9BA-93D7D3A36CEC}" presName="rootConnector" presStyleLbl="node4" presStyleIdx="0" presStyleCnt="9"/>
      <dgm:spPr/>
    </dgm:pt>
    <dgm:pt modelId="{CEE22A8F-BD21-4B60-B579-9AFC0CD5316B}" type="pres">
      <dgm:prSet presAssocID="{CAB3DBEE-D8DA-4C3D-B9BA-93D7D3A36CEC}" presName="hierChild4" presStyleCnt="0"/>
      <dgm:spPr/>
    </dgm:pt>
    <dgm:pt modelId="{CD5DE67B-DF4C-4E00-8619-1150E400ACDA}" type="pres">
      <dgm:prSet presAssocID="{CAB3DBEE-D8DA-4C3D-B9BA-93D7D3A36CEC}" presName="hierChild5" presStyleCnt="0"/>
      <dgm:spPr/>
    </dgm:pt>
    <dgm:pt modelId="{147D1523-642B-45D8-8A44-4B0BE3469BB2}" type="pres">
      <dgm:prSet presAssocID="{C603E57C-0F20-4C88-AB72-263ABA4A3CA9}" presName="Name64" presStyleLbl="parChTrans1D4" presStyleIdx="1" presStyleCnt="9"/>
      <dgm:spPr/>
    </dgm:pt>
    <dgm:pt modelId="{05725E01-EC67-4609-993C-BDC294AA5BA2}" type="pres">
      <dgm:prSet presAssocID="{F94F964C-EDED-44A9-BAF8-4BC45FA95642}" presName="hierRoot2" presStyleCnt="0">
        <dgm:presLayoutVars>
          <dgm:hierBranch val="init"/>
        </dgm:presLayoutVars>
      </dgm:prSet>
      <dgm:spPr/>
    </dgm:pt>
    <dgm:pt modelId="{DE370E58-8FF2-4675-B0BA-4EC088114732}" type="pres">
      <dgm:prSet presAssocID="{F94F964C-EDED-44A9-BAF8-4BC45FA95642}" presName="rootComposite" presStyleCnt="0"/>
      <dgm:spPr/>
    </dgm:pt>
    <dgm:pt modelId="{A0859A02-746A-4B36-B0D2-01EDD3C89B1C}" type="pres">
      <dgm:prSet presAssocID="{F94F964C-EDED-44A9-BAF8-4BC45FA95642}" presName="rootText" presStyleLbl="node4" presStyleIdx="1" presStyleCnt="9" custScaleX="177666">
        <dgm:presLayoutVars>
          <dgm:chPref val="3"/>
        </dgm:presLayoutVars>
      </dgm:prSet>
      <dgm:spPr/>
    </dgm:pt>
    <dgm:pt modelId="{4ED1763E-17DA-4584-AC8D-00E6A6ADE412}" type="pres">
      <dgm:prSet presAssocID="{F94F964C-EDED-44A9-BAF8-4BC45FA95642}" presName="rootConnector" presStyleLbl="node4" presStyleIdx="1" presStyleCnt="9"/>
      <dgm:spPr/>
    </dgm:pt>
    <dgm:pt modelId="{74284CE9-FC56-41B5-BE8D-D3433E4AC490}" type="pres">
      <dgm:prSet presAssocID="{F94F964C-EDED-44A9-BAF8-4BC45FA95642}" presName="hierChild4" presStyleCnt="0"/>
      <dgm:spPr/>
    </dgm:pt>
    <dgm:pt modelId="{29069FC0-7093-46EA-A5A7-5220E7876565}" type="pres">
      <dgm:prSet presAssocID="{F94F964C-EDED-44A9-BAF8-4BC45FA95642}" presName="hierChild5" presStyleCnt="0"/>
      <dgm:spPr/>
    </dgm:pt>
    <dgm:pt modelId="{36E4FB32-3E90-4B72-90FD-01BBFE9F283E}" type="pres">
      <dgm:prSet presAssocID="{EE8E75F0-06C8-477C-A4D3-A70700CA1891}" presName="hierChild5" presStyleCnt="0"/>
      <dgm:spPr/>
    </dgm:pt>
    <dgm:pt modelId="{9F19B225-8282-4EA6-A16C-CA569F00C618}" type="pres">
      <dgm:prSet presAssocID="{D80AB37B-4182-42DB-84A9-8FC7C982DDA2}" presName="Name64" presStyleLbl="parChTrans1D3" presStyleIdx="1" presStyleCnt="3"/>
      <dgm:spPr/>
    </dgm:pt>
    <dgm:pt modelId="{4391E5D5-1D1C-451D-A344-A5451CF225A8}" type="pres">
      <dgm:prSet presAssocID="{5A5903C2-6E9C-416E-B350-E4EC368344C9}" presName="hierRoot2" presStyleCnt="0">
        <dgm:presLayoutVars>
          <dgm:hierBranch val="init"/>
        </dgm:presLayoutVars>
      </dgm:prSet>
      <dgm:spPr/>
    </dgm:pt>
    <dgm:pt modelId="{F34CFDE1-43CD-4835-9F0E-5B6B04085F74}" type="pres">
      <dgm:prSet presAssocID="{5A5903C2-6E9C-416E-B350-E4EC368344C9}" presName="rootComposite" presStyleCnt="0"/>
      <dgm:spPr/>
    </dgm:pt>
    <dgm:pt modelId="{FF2B717B-6A3D-48A2-9067-F9CE5BB3A0B5}" type="pres">
      <dgm:prSet presAssocID="{5A5903C2-6E9C-416E-B350-E4EC368344C9}" presName="rootText" presStyleLbl="node3" presStyleIdx="1" presStyleCnt="3">
        <dgm:presLayoutVars>
          <dgm:chPref val="3"/>
        </dgm:presLayoutVars>
      </dgm:prSet>
      <dgm:spPr/>
    </dgm:pt>
    <dgm:pt modelId="{C5D0AEB4-5E70-44F2-81C6-212C3EB0B565}" type="pres">
      <dgm:prSet presAssocID="{5A5903C2-6E9C-416E-B350-E4EC368344C9}" presName="rootConnector" presStyleLbl="node3" presStyleIdx="1" presStyleCnt="3"/>
      <dgm:spPr/>
    </dgm:pt>
    <dgm:pt modelId="{AA0C9029-12ED-4DEE-8967-A7321CC43698}" type="pres">
      <dgm:prSet presAssocID="{5A5903C2-6E9C-416E-B350-E4EC368344C9}" presName="hierChild4" presStyleCnt="0"/>
      <dgm:spPr/>
    </dgm:pt>
    <dgm:pt modelId="{6989F349-7677-47BB-B9F7-53A782029FE9}" type="pres">
      <dgm:prSet presAssocID="{3CEF9E0F-FEB6-4012-BF0C-D6BAB2C35190}" presName="Name64" presStyleLbl="parChTrans1D4" presStyleIdx="2" presStyleCnt="9"/>
      <dgm:spPr/>
    </dgm:pt>
    <dgm:pt modelId="{D7B7C822-22F7-4516-9BDA-C365E3231427}" type="pres">
      <dgm:prSet presAssocID="{DA5A27E2-C4C8-44AF-9B89-4FEBA672F562}" presName="hierRoot2" presStyleCnt="0">
        <dgm:presLayoutVars>
          <dgm:hierBranch val="init"/>
        </dgm:presLayoutVars>
      </dgm:prSet>
      <dgm:spPr/>
    </dgm:pt>
    <dgm:pt modelId="{B0D60260-78EB-44CC-9119-E9224A34D871}" type="pres">
      <dgm:prSet presAssocID="{DA5A27E2-C4C8-44AF-9B89-4FEBA672F562}" presName="rootComposite" presStyleCnt="0"/>
      <dgm:spPr/>
    </dgm:pt>
    <dgm:pt modelId="{D985B0B8-3C7B-4282-8ED8-6DDE283FA3E8}" type="pres">
      <dgm:prSet presAssocID="{DA5A27E2-C4C8-44AF-9B89-4FEBA672F562}" presName="rootText" presStyleLbl="node4" presStyleIdx="2" presStyleCnt="9" custScaleX="174556">
        <dgm:presLayoutVars>
          <dgm:chPref val="3"/>
        </dgm:presLayoutVars>
      </dgm:prSet>
      <dgm:spPr/>
    </dgm:pt>
    <dgm:pt modelId="{3694C86F-52F7-4ED6-B979-2491FD01174C}" type="pres">
      <dgm:prSet presAssocID="{DA5A27E2-C4C8-44AF-9B89-4FEBA672F562}" presName="rootConnector" presStyleLbl="node4" presStyleIdx="2" presStyleCnt="9"/>
      <dgm:spPr/>
    </dgm:pt>
    <dgm:pt modelId="{B0CB9E90-904F-4FF5-818F-C77646B1D393}" type="pres">
      <dgm:prSet presAssocID="{DA5A27E2-C4C8-44AF-9B89-4FEBA672F562}" presName="hierChild4" presStyleCnt="0"/>
      <dgm:spPr/>
    </dgm:pt>
    <dgm:pt modelId="{E2E81639-2351-4BE5-B065-046505944BD0}" type="pres">
      <dgm:prSet presAssocID="{DA5A27E2-C4C8-44AF-9B89-4FEBA672F562}" presName="hierChild5" presStyleCnt="0"/>
      <dgm:spPr/>
    </dgm:pt>
    <dgm:pt modelId="{382FBB50-51C5-4959-8890-8C42612CDF4D}" type="pres">
      <dgm:prSet presAssocID="{20D4658B-022C-4C31-BC9F-1DDF1ADCE692}" presName="Name64" presStyleLbl="parChTrans1D4" presStyleIdx="3" presStyleCnt="9"/>
      <dgm:spPr/>
    </dgm:pt>
    <dgm:pt modelId="{A694DD4E-FB4A-40B0-849D-2BDFAC4AC39A}" type="pres">
      <dgm:prSet presAssocID="{828DD941-9E2B-4EB9-ABA2-AAB6A047534C}" presName="hierRoot2" presStyleCnt="0">
        <dgm:presLayoutVars>
          <dgm:hierBranch val="init"/>
        </dgm:presLayoutVars>
      </dgm:prSet>
      <dgm:spPr/>
    </dgm:pt>
    <dgm:pt modelId="{4B42B30E-4ABF-4A98-BED1-6679F0FD5F02}" type="pres">
      <dgm:prSet presAssocID="{828DD941-9E2B-4EB9-ABA2-AAB6A047534C}" presName="rootComposite" presStyleCnt="0"/>
      <dgm:spPr/>
    </dgm:pt>
    <dgm:pt modelId="{26169659-22D9-45DE-AE6A-FC78CD969AFB}" type="pres">
      <dgm:prSet presAssocID="{828DD941-9E2B-4EB9-ABA2-AAB6A047534C}" presName="rootText" presStyleLbl="node4" presStyleIdx="3" presStyleCnt="9" custScaleX="176733">
        <dgm:presLayoutVars>
          <dgm:chPref val="3"/>
        </dgm:presLayoutVars>
      </dgm:prSet>
      <dgm:spPr/>
    </dgm:pt>
    <dgm:pt modelId="{7AEF715A-D5DB-4493-84B8-C225592B3DE4}" type="pres">
      <dgm:prSet presAssocID="{828DD941-9E2B-4EB9-ABA2-AAB6A047534C}" presName="rootConnector" presStyleLbl="node4" presStyleIdx="3" presStyleCnt="9"/>
      <dgm:spPr/>
    </dgm:pt>
    <dgm:pt modelId="{6C75D45D-D6BA-4CFF-B53B-03C84C8B06FB}" type="pres">
      <dgm:prSet presAssocID="{828DD941-9E2B-4EB9-ABA2-AAB6A047534C}" presName="hierChild4" presStyleCnt="0"/>
      <dgm:spPr/>
    </dgm:pt>
    <dgm:pt modelId="{1CC10E67-205D-4AD0-B906-3FD3232BE87E}" type="pres">
      <dgm:prSet presAssocID="{828DD941-9E2B-4EB9-ABA2-AAB6A047534C}" presName="hierChild5" presStyleCnt="0"/>
      <dgm:spPr/>
    </dgm:pt>
    <dgm:pt modelId="{0AEBCA35-851E-44C3-B566-D7AA40682211}" type="pres">
      <dgm:prSet presAssocID="{EE219004-6A10-4C28-9C10-B3515ABC06AB}" presName="Name64" presStyleLbl="parChTrans1D4" presStyleIdx="4" presStyleCnt="9"/>
      <dgm:spPr/>
    </dgm:pt>
    <dgm:pt modelId="{4E654A72-1552-48DF-A5ED-C312825ACB0B}" type="pres">
      <dgm:prSet presAssocID="{F2479409-DAB5-4E1A-8C58-D7862AE48C88}" presName="hierRoot2" presStyleCnt="0">
        <dgm:presLayoutVars>
          <dgm:hierBranch val="init"/>
        </dgm:presLayoutVars>
      </dgm:prSet>
      <dgm:spPr/>
    </dgm:pt>
    <dgm:pt modelId="{1F9DE17A-0504-4221-ADE6-8C3A0FF9D814}" type="pres">
      <dgm:prSet presAssocID="{F2479409-DAB5-4E1A-8C58-D7862AE48C88}" presName="rootComposite" presStyleCnt="0"/>
      <dgm:spPr/>
    </dgm:pt>
    <dgm:pt modelId="{DDDF0671-439F-418F-A9C9-27BF5A643315}" type="pres">
      <dgm:prSet presAssocID="{F2479409-DAB5-4E1A-8C58-D7862AE48C88}" presName="rootText" presStyleLbl="node4" presStyleIdx="4" presStyleCnt="9" custScaleX="177759">
        <dgm:presLayoutVars>
          <dgm:chPref val="3"/>
        </dgm:presLayoutVars>
      </dgm:prSet>
      <dgm:spPr>
        <a:xfrm>
          <a:off x="6287460" y="2488827"/>
          <a:ext cx="2570287" cy="441011"/>
        </a:xfrm>
        <a:prstGeom prst="rect">
          <a:avLst/>
        </a:prstGeom>
      </dgm:spPr>
    </dgm:pt>
    <dgm:pt modelId="{64B3ED3B-4DCB-4095-97DD-FAAB170C43B9}" type="pres">
      <dgm:prSet presAssocID="{F2479409-DAB5-4E1A-8C58-D7862AE48C88}" presName="rootConnector" presStyleLbl="node4" presStyleIdx="4" presStyleCnt="9"/>
      <dgm:spPr/>
    </dgm:pt>
    <dgm:pt modelId="{25D0BF22-3ED3-4F93-AC56-704AF563CFDD}" type="pres">
      <dgm:prSet presAssocID="{F2479409-DAB5-4E1A-8C58-D7862AE48C88}" presName="hierChild4" presStyleCnt="0"/>
      <dgm:spPr/>
    </dgm:pt>
    <dgm:pt modelId="{27023FC2-6E85-41E7-9A46-7FF39DCB199A}" type="pres">
      <dgm:prSet presAssocID="{F2479409-DAB5-4E1A-8C58-D7862AE48C88}" presName="hierChild5" presStyleCnt="0"/>
      <dgm:spPr/>
    </dgm:pt>
    <dgm:pt modelId="{D3919918-D672-4AD7-AF38-F5AF478232DA}" type="pres">
      <dgm:prSet presAssocID="{E2CEB980-0172-4EA6-AB20-B1CF569B2E42}" presName="Name64" presStyleLbl="parChTrans1D4" presStyleIdx="5" presStyleCnt="9"/>
      <dgm:spPr/>
    </dgm:pt>
    <dgm:pt modelId="{0192FF14-1BD3-487A-9E62-47C399A7415F}" type="pres">
      <dgm:prSet presAssocID="{F81F2C88-F286-45F0-B83D-EFB5CD1AD6C1}" presName="hierRoot2" presStyleCnt="0">
        <dgm:presLayoutVars>
          <dgm:hierBranch val="init"/>
        </dgm:presLayoutVars>
      </dgm:prSet>
      <dgm:spPr/>
    </dgm:pt>
    <dgm:pt modelId="{9B6E8FB4-91EB-49F1-AEE9-58FE5045DEB3}" type="pres">
      <dgm:prSet presAssocID="{F81F2C88-F286-45F0-B83D-EFB5CD1AD6C1}" presName="rootComposite" presStyleCnt="0"/>
      <dgm:spPr/>
    </dgm:pt>
    <dgm:pt modelId="{3F9D362B-F7E9-4EA3-8F27-7330AD5542C8}" type="pres">
      <dgm:prSet presAssocID="{F81F2C88-F286-45F0-B83D-EFB5CD1AD6C1}" presName="rootText" presStyleLbl="node4" presStyleIdx="5" presStyleCnt="9" custScaleX="175401">
        <dgm:presLayoutVars>
          <dgm:chPref val="3"/>
        </dgm:presLayoutVars>
      </dgm:prSet>
      <dgm:spPr/>
    </dgm:pt>
    <dgm:pt modelId="{CF06EBED-DC6F-4BF4-93DC-1FD86900BFC7}" type="pres">
      <dgm:prSet presAssocID="{F81F2C88-F286-45F0-B83D-EFB5CD1AD6C1}" presName="rootConnector" presStyleLbl="node4" presStyleIdx="5" presStyleCnt="9"/>
      <dgm:spPr/>
    </dgm:pt>
    <dgm:pt modelId="{D6A90D7C-C67D-4D9C-9848-A349D0677DA2}" type="pres">
      <dgm:prSet presAssocID="{F81F2C88-F286-45F0-B83D-EFB5CD1AD6C1}" presName="hierChild4" presStyleCnt="0"/>
      <dgm:spPr/>
    </dgm:pt>
    <dgm:pt modelId="{9D99D399-F3E4-497C-827C-FA242809240E}" type="pres">
      <dgm:prSet presAssocID="{F81F2C88-F286-45F0-B83D-EFB5CD1AD6C1}" presName="hierChild5" presStyleCnt="0"/>
      <dgm:spPr/>
    </dgm:pt>
    <dgm:pt modelId="{0085FD05-9E2D-4F79-BAA4-47DD2F613504}" type="pres">
      <dgm:prSet presAssocID="{3E937D65-9803-474A-9744-0F87E09D8A6A}" presName="Name64" presStyleLbl="parChTrans1D4" presStyleIdx="6" presStyleCnt="9"/>
      <dgm:spPr/>
    </dgm:pt>
    <dgm:pt modelId="{31B94F7C-BF22-4EB1-8F83-EF3D4B8F1EEC}" type="pres">
      <dgm:prSet presAssocID="{6F101D2B-734B-4AAF-AC5D-54312603B89C}" presName="hierRoot2" presStyleCnt="0">
        <dgm:presLayoutVars>
          <dgm:hierBranch val="init"/>
        </dgm:presLayoutVars>
      </dgm:prSet>
      <dgm:spPr/>
    </dgm:pt>
    <dgm:pt modelId="{C13C4DC1-1E7F-48E7-9592-6B2BF7150B46}" type="pres">
      <dgm:prSet presAssocID="{6F101D2B-734B-4AAF-AC5D-54312603B89C}" presName="rootComposite" presStyleCnt="0"/>
      <dgm:spPr/>
    </dgm:pt>
    <dgm:pt modelId="{0629F463-B772-442E-A8A3-568217DBF545}" type="pres">
      <dgm:prSet presAssocID="{6F101D2B-734B-4AAF-AC5D-54312603B89C}" presName="rootText" presStyleLbl="node4" presStyleIdx="6" presStyleCnt="9" custScaleX="174335">
        <dgm:presLayoutVars>
          <dgm:chPref val="3"/>
        </dgm:presLayoutVars>
      </dgm:prSet>
      <dgm:spPr/>
    </dgm:pt>
    <dgm:pt modelId="{232439C3-4EB3-40A4-A8B5-21EC9687DBCE}" type="pres">
      <dgm:prSet presAssocID="{6F101D2B-734B-4AAF-AC5D-54312603B89C}" presName="rootConnector" presStyleLbl="node4" presStyleIdx="6" presStyleCnt="9"/>
      <dgm:spPr/>
    </dgm:pt>
    <dgm:pt modelId="{75887ED7-95CD-49FD-818B-1638768246F8}" type="pres">
      <dgm:prSet presAssocID="{6F101D2B-734B-4AAF-AC5D-54312603B89C}" presName="hierChild4" presStyleCnt="0"/>
      <dgm:spPr/>
    </dgm:pt>
    <dgm:pt modelId="{D3571F43-2F99-439D-B63B-270435CDFD54}" type="pres">
      <dgm:prSet presAssocID="{6F101D2B-734B-4AAF-AC5D-54312603B89C}" presName="hierChild5" presStyleCnt="0"/>
      <dgm:spPr/>
    </dgm:pt>
    <dgm:pt modelId="{898462E9-69B3-42F6-91F5-2B698F50AE8F}" type="pres">
      <dgm:prSet presAssocID="{5A5903C2-6E9C-416E-B350-E4EC368344C9}" presName="hierChild5" presStyleCnt="0"/>
      <dgm:spPr/>
    </dgm:pt>
    <dgm:pt modelId="{B6FC7B3A-2F7C-41A6-85C7-EFB4EF9CC563}" type="pres">
      <dgm:prSet presAssocID="{F548B22A-373E-4770-B3AB-5EB797F10458}" presName="hierChild5" presStyleCnt="0"/>
      <dgm:spPr/>
    </dgm:pt>
    <dgm:pt modelId="{DC4FE187-834C-4F9F-B4F0-86DBDE4F8C2E}" type="pres">
      <dgm:prSet presAssocID="{FED4A822-DEFC-4BDE-9870-BD770987412E}" presName="Name64" presStyleLbl="parChTrans1D2" presStyleIdx="1" presStyleCnt="2"/>
      <dgm:spPr/>
    </dgm:pt>
    <dgm:pt modelId="{2B0BB2CC-1715-44F9-A941-B99B4FA2FA93}" type="pres">
      <dgm:prSet presAssocID="{CC117518-6351-4058-BC87-D358B5A7112C}" presName="hierRoot2" presStyleCnt="0">
        <dgm:presLayoutVars>
          <dgm:hierBranch val="init"/>
        </dgm:presLayoutVars>
      </dgm:prSet>
      <dgm:spPr/>
    </dgm:pt>
    <dgm:pt modelId="{78AB1AE4-DAD9-437E-B4EC-0940782091E3}" type="pres">
      <dgm:prSet presAssocID="{CC117518-6351-4058-BC87-D358B5A7112C}" presName="rootComposite" presStyleCnt="0"/>
      <dgm:spPr/>
    </dgm:pt>
    <dgm:pt modelId="{64A573BA-DF05-457E-A517-E4F3B1B9D6FF}" type="pres">
      <dgm:prSet presAssocID="{CC117518-6351-4058-BC87-D358B5A7112C}" presName="rootText" presStyleLbl="node2" presStyleIdx="1" presStyleCnt="2">
        <dgm:presLayoutVars>
          <dgm:chPref val="3"/>
        </dgm:presLayoutVars>
      </dgm:prSet>
      <dgm:spPr/>
    </dgm:pt>
    <dgm:pt modelId="{DF550ED5-DC5C-4621-8A84-7A444CBC2805}" type="pres">
      <dgm:prSet presAssocID="{CC117518-6351-4058-BC87-D358B5A7112C}" presName="rootConnector" presStyleLbl="node2" presStyleIdx="1" presStyleCnt="2"/>
      <dgm:spPr/>
    </dgm:pt>
    <dgm:pt modelId="{B7B75EF5-482B-46F9-8308-93EF2647F7AD}" type="pres">
      <dgm:prSet presAssocID="{CC117518-6351-4058-BC87-D358B5A7112C}" presName="hierChild4" presStyleCnt="0"/>
      <dgm:spPr/>
    </dgm:pt>
    <dgm:pt modelId="{614E909A-2BD9-4050-B1EF-0DACC9BCB6FA}" type="pres">
      <dgm:prSet presAssocID="{B27BCB74-05FE-4FCF-9558-0FF1BB49D3FC}" presName="Name64" presStyleLbl="parChTrans1D3" presStyleIdx="2" presStyleCnt="3"/>
      <dgm:spPr/>
    </dgm:pt>
    <dgm:pt modelId="{D9CEA33E-58DA-4A53-B3C4-30A1841A9C6B}" type="pres">
      <dgm:prSet presAssocID="{170CB9AC-8634-4551-B98D-3FB40263929F}" presName="hierRoot2" presStyleCnt="0">
        <dgm:presLayoutVars>
          <dgm:hierBranch val="init"/>
        </dgm:presLayoutVars>
      </dgm:prSet>
      <dgm:spPr/>
    </dgm:pt>
    <dgm:pt modelId="{9D727A90-0E15-4522-B252-E612B792AB1B}" type="pres">
      <dgm:prSet presAssocID="{170CB9AC-8634-4551-B98D-3FB40263929F}" presName="rootComposite" presStyleCnt="0"/>
      <dgm:spPr/>
    </dgm:pt>
    <dgm:pt modelId="{A719AED3-11AC-4DDC-B8CE-5A61752123EC}" type="pres">
      <dgm:prSet presAssocID="{170CB9AC-8634-4551-B98D-3FB40263929F}" presName="rootText" presStyleLbl="node3" presStyleIdx="2" presStyleCnt="3">
        <dgm:presLayoutVars>
          <dgm:chPref val="3"/>
        </dgm:presLayoutVars>
      </dgm:prSet>
      <dgm:spPr/>
    </dgm:pt>
    <dgm:pt modelId="{F5FC52DD-F815-468D-983B-EFC7D304A17C}" type="pres">
      <dgm:prSet presAssocID="{170CB9AC-8634-4551-B98D-3FB40263929F}" presName="rootConnector" presStyleLbl="node3" presStyleIdx="2" presStyleCnt="3"/>
      <dgm:spPr/>
    </dgm:pt>
    <dgm:pt modelId="{F936FE42-6BA6-4A1C-860B-41F44571D8E9}" type="pres">
      <dgm:prSet presAssocID="{170CB9AC-8634-4551-B98D-3FB40263929F}" presName="hierChild4" presStyleCnt="0"/>
      <dgm:spPr/>
    </dgm:pt>
    <dgm:pt modelId="{3631F7C9-E359-4B54-BC28-12CB6BC83654}" type="pres">
      <dgm:prSet presAssocID="{2F9B46CA-B539-4789-AD63-B87F9BC0F047}" presName="Name64" presStyleLbl="parChTrans1D4" presStyleIdx="7" presStyleCnt="9"/>
      <dgm:spPr/>
    </dgm:pt>
    <dgm:pt modelId="{1F77D5EF-09B7-4812-B853-0459E48B7E13}" type="pres">
      <dgm:prSet presAssocID="{FF512489-D419-40CB-B5AE-4073BAB62DC2}" presName="hierRoot2" presStyleCnt="0">
        <dgm:presLayoutVars>
          <dgm:hierBranch val="init"/>
        </dgm:presLayoutVars>
      </dgm:prSet>
      <dgm:spPr/>
    </dgm:pt>
    <dgm:pt modelId="{A618DFA3-3621-4EE8-B16F-2A9C884254A7}" type="pres">
      <dgm:prSet presAssocID="{FF512489-D419-40CB-B5AE-4073BAB62DC2}" presName="rootComposite" presStyleCnt="0"/>
      <dgm:spPr/>
    </dgm:pt>
    <dgm:pt modelId="{E3444F8D-7A90-47AD-A0EF-48EDF7A7DDC4}" type="pres">
      <dgm:prSet presAssocID="{FF512489-D419-40CB-B5AE-4073BAB62DC2}" presName="rootText" presStyleLbl="node4" presStyleIdx="7" presStyleCnt="9" custScaleX="175535">
        <dgm:presLayoutVars>
          <dgm:chPref val="3"/>
        </dgm:presLayoutVars>
      </dgm:prSet>
      <dgm:spPr/>
    </dgm:pt>
    <dgm:pt modelId="{A7DDB354-44DB-48D9-B075-BDBD12EBCA51}" type="pres">
      <dgm:prSet presAssocID="{FF512489-D419-40CB-B5AE-4073BAB62DC2}" presName="rootConnector" presStyleLbl="node4" presStyleIdx="7" presStyleCnt="9"/>
      <dgm:spPr/>
    </dgm:pt>
    <dgm:pt modelId="{3A30A2A9-AB57-49FE-B75E-C2D62F888F75}" type="pres">
      <dgm:prSet presAssocID="{FF512489-D419-40CB-B5AE-4073BAB62DC2}" presName="hierChild4" presStyleCnt="0"/>
      <dgm:spPr/>
    </dgm:pt>
    <dgm:pt modelId="{184656A9-3698-4304-B064-4A989012CF77}" type="pres">
      <dgm:prSet presAssocID="{FF512489-D419-40CB-B5AE-4073BAB62DC2}" presName="hierChild5" presStyleCnt="0"/>
      <dgm:spPr/>
    </dgm:pt>
    <dgm:pt modelId="{D60909AF-6A62-42D0-8D0A-C74F599A78D0}" type="pres">
      <dgm:prSet presAssocID="{D1DAB774-A029-419C-A4CB-E76A1BED70A5}" presName="Name64" presStyleLbl="parChTrans1D4" presStyleIdx="8" presStyleCnt="9"/>
      <dgm:spPr/>
    </dgm:pt>
    <dgm:pt modelId="{EA0E2159-C9A6-461A-8E79-CB87961CFE01}" type="pres">
      <dgm:prSet presAssocID="{FAA09CC3-1CE2-4267-805A-2ECB60CBDC90}" presName="hierRoot2" presStyleCnt="0">
        <dgm:presLayoutVars>
          <dgm:hierBranch val="init"/>
        </dgm:presLayoutVars>
      </dgm:prSet>
      <dgm:spPr/>
    </dgm:pt>
    <dgm:pt modelId="{0BCA3E0E-F10E-4F47-B59F-BBCCCAE307B2}" type="pres">
      <dgm:prSet presAssocID="{FAA09CC3-1CE2-4267-805A-2ECB60CBDC90}" presName="rootComposite" presStyleCnt="0"/>
      <dgm:spPr/>
    </dgm:pt>
    <dgm:pt modelId="{B13A3F94-7DCA-488E-9B12-FFCB99042C42}" type="pres">
      <dgm:prSet presAssocID="{FAA09CC3-1CE2-4267-805A-2ECB60CBDC90}" presName="rootText" presStyleLbl="node4" presStyleIdx="8" presStyleCnt="9" custScaleX="174601">
        <dgm:presLayoutVars>
          <dgm:chPref val="3"/>
        </dgm:presLayoutVars>
      </dgm:prSet>
      <dgm:spPr/>
    </dgm:pt>
    <dgm:pt modelId="{3F23C51B-35BC-4DDD-9DF3-F8848EBF353C}" type="pres">
      <dgm:prSet presAssocID="{FAA09CC3-1CE2-4267-805A-2ECB60CBDC90}" presName="rootConnector" presStyleLbl="node4" presStyleIdx="8" presStyleCnt="9"/>
      <dgm:spPr/>
    </dgm:pt>
    <dgm:pt modelId="{50689FE7-D8BD-48A8-A8B0-B78D01916068}" type="pres">
      <dgm:prSet presAssocID="{FAA09CC3-1CE2-4267-805A-2ECB60CBDC90}" presName="hierChild4" presStyleCnt="0"/>
      <dgm:spPr/>
    </dgm:pt>
    <dgm:pt modelId="{D93A7E9A-A2CC-4F7E-A4F6-CF9C14CCE91A}" type="pres">
      <dgm:prSet presAssocID="{FAA09CC3-1CE2-4267-805A-2ECB60CBDC90}" presName="hierChild5" presStyleCnt="0"/>
      <dgm:spPr/>
    </dgm:pt>
    <dgm:pt modelId="{F9ACA0A9-4E3F-4726-9FEE-441606C40AA5}" type="pres">
      <dgm:prSet presAssocID="{170CB9AC-8634-4551-B98D-3FB40263929F}" presName="hierChild5" presStyleCnt="0"/>
      <dgm:spPr/>
    </dgm:pt>
    <dgm:pt modelId="{583AAFDC-17CE-4CD4-8B07-B1BA4B4CC7A6}" type="pres">
      <dgm:prSet presAssocID="{CC117518-6351-4058-BC87-D358B5A7112C}" presName="hierChild5" presStyleCnt="0"/>
      <dgm:spPr/>
    </dgm:pt>
    <dgm:pt modelId="{E9940EDF-75C3-4480-BDC7-88FF28FAB51A}" type="pres">
      <dgm:prSet presAssocID="{3C378C4E-9F88-4083-B283-C97BF8CEF68B}" presName="hierChild3" presStyleCnt="0"/>
      <dgm:spPr/>
    </dgm:pt>
  </dgm:ptLst>
  <dgm:cxnLst>
    <dgm:cxn modelId="{978D6503-53F3-4887-95BD-E272D57715C4}" type="presOf" srcId="{3CEF9E0F-FEB6-4012-BF0C-D6BAB2C35190}" destId="{6989F349-7677-47BB-B9F7-53A782029FE9}" srcOrd="0" destOrd="0" presId="urn:microsoft.com/office/officeart/2009/3/layout/HorizontalOrganizationChart"/>
    <dgm:cxn modelId="{0BCA4C04-446C-4D4F-8D06-A534A39C0CFA}" type="presOf" srcId="{FAA09CC3-1CE2-4267-805A-2ECB60CBDC90}" destId="{B13A3F94-7DCA-488E-9B12-FFCB99042C42}" srcOrd="0" destOrd="0" presId="urn:microsoft.com/office/officeart/2009/3/layout/HorizontalOrganizationChart"/>
    <dgm:cxn modelId="{8EAC4D0A-A6E3-4941-BC20-18AD172B11E6}" type="presOf" srcId="{3E937D65-9803-474A-9744-0F87E09D8A6A}" destId="{0085FD05-9E2D-4F79-BAA4-47DD2F613504}" srcOrd="0" destOrd="0" presId="urn:microsoft.com/office/officeart/2009/3/layout/HorizontalOrganizationChart"/>
    <dgm:cxn modelId="{4C320412-8BDB-4495-804C-865347EBD425}" srcId="{5A5903C2-6E9C-416E-B350-E4EC368344C9}" destId="{828DD941-9E2B-4EB9-ABA2-AAB6A047534C}" srcOrd="1" destOrd="0" parTransId="{20D4658B-022C-4C31-BC9F-1DDF1ADCE692}" sibTransId="{891138D5-5428-466B-98C5-7566F3B7A836}"/>
    <dgm:cxn modelId="{55486114-2266-4EA5-A2BC-3D3B6B2A1A93}" type="presOf" srcId="{828DD941-9E2B-4EB9-ABA2-AAB6A047534C}" destId="{26169659-22D9-45DE-AE6A-FC78CD969AFB}" srcOrd="0" destOrd="0" presId="urn:microsoft.com/office/officeart/2009/3/layout/HorizontalOrganizationChart"/>
    <dgm:cxn modelId="{F331A114-8FEB-45AE-B6F3-EF12DDDD6ACC}" srcId="{5A5903C2-6E9C-416E-B350-E4EC368344C9}" destId="{DA5A27E2-C4C8-44AF-9B89-4FEBA672F562}" srcOrd="0" destOrd="0" parTransId="{3CEF9E0F-FEB6-4012-BF0C-D6BAB2C35190}" sibTransId="{0019E24B-868F-4801-A1AC-872D0934FCC2}"/>
    <dgm:cxn modelId="{BBC31D1B-93C1-4DE1-B44C-FDD7CEE231F0}" type="presOf" srcId="{5A5903C2-6E9C-416E-B350-E4EC368344C9}" destId="{C5D0AEB4-5E70-44F2-81C6-212C3EB0B565}" srcOrd="1" destOrd="0" presId="urn:microsoft.com/office/officeart/2009/3/layout/HorizontalOrganizationChart"/>
    <dgm:cxn modelId="{8EE86B24-568A-47CB-B2A4-25333EF7D11A}" type="presOf" srcId="{EE8E75F0-06C8-477C-A4D3-A70700CA1891}" destId="{056CF8F9-7446-409E-B959-007897C36782}" srcOrd="1" destOrd="0" presId="urn:microsoft.com/office/officeart/2009/3/layout/HorizontalOrganizationChart"/>
    <dgm:cxn modelId="{FCFC9B28-8662-47D8-80A6-61DAA0082647}" srcId="{170CB9AC-8634-4551-B98D-3FB40263929F}" destId="{FF512489-D419-40CB-B5AE-4073BAB62DC2}" srcOrd="0" destOrd="0" parTransId="{2F9B46CA-B539-4789-AD63-B87F9BC0F047}" sibTransId="{07C503C9-BC7D-4710-8417-B3056A9B9CFE}"/>
    <dgm:cxn modelId="{9B7FD228-581C-4A46-ACF3-762E717738EB}" type="presOf" srcId="{0D56EFF9-5943-4D06-9202-82D2FE048E98}" destId="{BD68F0F2-31C3-4D1C-A063-8336DD237529}" srcOrd="0" destOrd="0" presId="urn:microsoft.com/office/officeart/2009/3/layout/HorizontalOrganizationChart"/>
    <dgm:cxn modelId="{CEA69829-1DDA-4C17-A0B4-D469AE52EF3C}" type="presOf" srcId="{FA01470F-04B6-4FA7-AB32-9AF18483BD0C}" destId="{6677648B-F019-4CCB-8A62-953FF298A4F1}" srcOrd="0" destOrd="0" presId="urn:microsoft.com/office/officeart/2009/3/layout/HorizontalOrganizationChart"/>
    <dgm:cxn modelId="{8370472C-63F5-42B5-93F0-18446E65C749}" type="presOf" srcId="{3C378C4E-9F88-4083-B283-C97BF8CEF68B}" destId="{91540EFD-45BF-470D-A57B-B28F26EAA6D6}" srcOrd="1" destOrd="0" presId="urn:microsoft.com/office/officeart/2009/3/layout/HorizontalOrganizationChart"/>
    <dgm:cxn modelId="{41E2B52E-F7B2-4FDE-8D8A-0041796D57AF}" type="presOf" srcId="{CAB3DBEE-D8DA-4C3D-B9BA-93D7D3A36CEC}" destId="{A714FE5E-A7A8-4067-9309-CE4056083AA0}" srcOrd="0" destOrd="0" presId="urn:microsoft.com/office/officeart/2009/3/layout/HorizontalOrganizationChart"/>
    <dgm:cxn modelId="{C89A6E30-D9DA-4BC2-9B36-88D9E0411E43}" type="presOf" srcId="{D1DAB774-A029-419C-A4CB-E76A1BED70A5}" destId="{D60909AF-6A62-42D0-8D0A-C74F599A78D0}" srcOrd="0" destOrd="0" presId="urn:microsoft.com/office/officeart/2009/3/layout/HorizontalOrganizationChart"/>
    <dgm:cxn modelId="{74BE1532-AE29-43D9-87E7-236EA63B34BD}" type="presOf" srcId="{FED4A822-DEFC-4BDE-9870-BD770987412E}" destId="{DC4FE187-834C-4F9F-B4F0-86DBDE4F8C2E}" srcOrd="0" destOrd="0" presId="urn:microsoft.com/office/officeart/2009/3/layout/HorizontalOrganizationChart"/>
    <dgm:cxn modelId="{BE7FFE42-8B35-42E4-8ED6-503C91482B3C}" type="presOf" srcId="{1AAA2F6F-1F99-4404-9FD6-FA4DFF74C3FD}" destId="{D95FF203-44B7-4C06-8EB0-D22E21C58C13}" srcOrd="0" destOrd="0" presId="urn:microsoft.com/office/officeart/2009/3/layout/HorizontalOrganizationChart"/>
    <dgm:cxn modelId="{C56BC943-8942-4EB0-9920-19186AF907BA}" srcId="{3C378C4E-9F88-4083-B283-C97BF8CEF68B}" destId="{CC117518-6351-4058-BC87-D358B5A7112C}" srcOrd="1" destOrd="0" parTransId="{FED4A822-DEFC-4BDE-9870-BD770987412E}" sibTransId="{599C8A42-2305-4C15-AA04-FC394A5ADF80}"/>
    <dgm:cxn modelId="{2C6C1644-DC21-4407-9ABA-2F62338EA927}" srcId="{3C378C4E-9F88-4083-B283-C97BF8CEF68B}" destId="{F548B22A-373E-4770-B3AB-5EB797F10458}" srcOrd="0" destOrd="0" parTransId="{1AAA2F6F-1F99-4404-9FD6-FA4DFF74C3FD}" sibTransId="{A0514ED7-E0AC-4A7C-8F1D-5B17B0C2AC7F}"/>
    <dgm:cxn modelId="{658A5365-C845-4295-B789-4EE8AF1424B4}" type="presOf" srcId="{170CB9AC-8634-4551-B98D-3FB40263929F}" destId="{A719AED3-11AC-4DDC-B8CE-5A61752123EC}" srcOrd="0" destOrd="0" presId="urn:microsoft.com/office/officeart/2009/3/layout/HorizontalOrganizationChart"/>
    <dgm:cxn modelId="{26F75B68-91E8-45C9-88C5-519AE10E5A8E}" type="presOf" srcId="{EE8E75F0-06C8-477C-A4D3-A70700CA1891}" destId="{3D1191D1-045B-413B-8FAB-22D16428BD12}" srcOrd="0" destOrd="0" presId="urn:microsoft.com/office/officeart/2009/3/layout/HorizontalOrganizationChart"/>
    <dgm:cxn modelId="{2A259568-D7C0-4682-99D3-BF5D706BD735}" srcId="{170CB9AC-8634-4551-B98D-3FB40263929F}" destId="{FAA09CC3-1CE2-4267-805A-2ECB60CBDC90}" srcOrd="1" destOrd="0" parTransId="{D1DAB774-A029-419C-A4CB-E76A1BED70A5}" sibTransId="{5A6CCF5F-4870-463F-83EB-F5F6D7AC1B48}"/>
    <dgm:cxn modelId="{ECA8A56B-53B1-496C-8704-78266EE7F91F}" type="presOf" srcId="{6F101D2B-734B-4AAF-AC5D-54312603B89C}" destId="{0629F463-B772-442E-A8A3-568217DBF545}" srcOrd="0" destOrd="0" presId="urn:microsoft.com/office/officeart/2009/3/layout/HorizontalOrganizationChart"/>
    <dgm:cxn modelId="{B948134E-71D6-4638-9B85-F85A3CB42314}" srcId="{5A5903C2-6E9C-416E-B350-E4EC368344C9}" destId="{F2479409-DAB5-4E1A-8C58-D7862AE48C88}" srcOrd="2" destOrd="0" parTransId="{EE219004-6A10-4C28-9C10-B3515ABC06AB}" sibTransId="{438328D9-33AE-429C-BB29-C6E6E664BD86}"/>
    <dgm:cxn modelId="{4EB5F34F-F4E6-462C-9F3A-C448624D655A}" type="presOf" srcId="{F94F964C-EDED-44A9-BAF8-4BC45FA95642}" destId="{4ED1763E-17DA-4584-AC8D-00E6A6ADE412}" srcOrd="1" destOrd="0" presId="urn:microsoft.com/office/officeart/2009/3/layout/HorizontalOrganizationChart"/>
    <dgm:cxn modelId="{A2707D70-76C5-462B-9434-73010B325BD5}" type="presOf" srcId="{F94F964C-EDED-44A9-BAF8-4BC45FA95642}" destId="{A0859A02-746A-4B36-B0D2-01EDD3C89B1C}" srcOrd="0" destOrd="0" presId="urn:microsoft.com/office/officeart/2009/3/layout/HorizontalOrganizationChart"/>
    <dgm:cxn modelId="{75525A75-DDE2-4AE9-94DE-AAB8F4D11F59}" type="presOf" srcId="{F548B22A-373E-4770-B3AB-5EB797F10458}" destId="{609C8262-E15F-4FDB-B1EA-FE467027D2DB}" srcOrd="0" destOrd="0" presId="urn:microsoft.com/office/officeart/2009/3/layout/HorizontalOrganizationChart"/>
    <dgm:cxn modelId="{80697C55-20FC-4A9C-895D-F7491DB2846F}" type="presOf" srcId="{170CB9AC-8634-4551-B98D-3FB40263929F}" destId="{F5FC52DD-F815-468D-983B-EFC7D304A17C}" srcOrd="1" destOrd="0" presId="urn:microsoft.com/office/officeart/2009/3/layout/HorizontalOrganizationChart"/>
    <dgm:cxn modelId="{147D2D56-37B7-4CC0-B06D-EAEF77454C03}" type="presOf" srcId="{DA5A27E2-C4C8-44AF-9B89-4FEBA672F562}" destId="{3694C86F-52F7-4ED6-B979-2491FD01174C}" srcOrd="1" destOrd="0" presId="urn:microsoft.com/office/officeart/2009/3/layout/HorizontalOrganizationChart"/>
    <dgm:cxn modelId="{87465077-530B-450B-AE9A-2ED864F6B6B2}" srcId="{80A56181-97BC-4353-97C0-F58F3C39B7AF}" destId="{3C378C4E-9F88-4083-B283-C97BF8CEF68B}" srcOrd="0" destOrd="0" parTransId="{91F22CBF-0AE8-4FCE-8CFD-F554F7BE14B1}" sibTransId="{453D2763-6962-4EC7-87ED-DBD1C6697982}"/>
    <dgm:cxn modelId="{BCE68C82-EAD0-4FFF-9A39-C6B5A71026EB}" type="presOf" srcId="{3C378C4E-9F88-4083-B283-C97BF8CEF68B}" destId="{EE14E8DF-FDEC-40AB-B4F7-979EB9BD8B15}" srcOrd="0" destOrd="0" presId="urn:microsoft.com/office/officeart/2009/3/layout/HorizontalOrganizationChart"/>
    <dgm:cxn modelId="{93CCAC88-1E0F-4521-8826-33C7338B9D0C}" type="presOf" srcId="{CC117518-6351-4058-BC87-D358B5A7112C}" destId="{64A573BA-DF05-457E-A517-E4F3B1B9D6FF}" srcOrd="0" destOrd="0" presId="urn:microsoft.com/office/officeart/2009/3/layout/HorizontalOrganizationChart"/>
    <dgm:cxn modelId="{B7742089-6338-4EC2-8146-D5EBFF760071}" type="presOf" srcId="{B27BCB74-05FE-4FCF-9558-0FF1BB49D3FC}" destId="{614E909A-2BD9-4050-B1EF-0DACC9BCB6FA}" srcOrd="0" destOrd="0" presId="urn:microsoft.com/office/officeart/2009/3/layout/HorizontalOrganizationChart"/>
    <dgm:cxn modelId="{BCBF668A-BACF-40B1-910B-3792A76322E2}" type="presOf" srcId="{20D4658B-022C-4C31-BC9F-1DDF1ADCE692}" destId="{382FBB50-51C5-4959-8890-8C42612CDF4D}" srcOrd="0" destOrd="0" presId="urn:microsoft.com/office/officeart/2009/3/layout/HorizontalOrganizationChart"/>
    <dgm:cxn modelId="{54951193-2A58-405E-9EFD-E3F754CDF483}" srcId="{5A5903C2-6E9C-416E-B350-E4EC368344C9}" destId="{6F101D2B-734B-4AAF-AC5D-54312603B89C}" srcOrd="4" destOrd="0" parTransId="{3E937D65-9803-474A-9744-0F87E09D8A6A}" sibTransId="{63505623-FD3A-46B8-80E0-AB00ADE38E59}"/>
    <dgm:cxn modelId="{2AD123A0-7EBB-4610-8A78-909A1E0AEC56}" type="presOf" srcId="{F81F2C88-F286-45F0-B83D-EFB5CD1AD6C1}" destId="{CF06EBED-DC6F-4BF4-93DC-1FD86900BFC7}" srcOrd="1" destOrd="0" presId="urn:microsoft.com/office/officeart/2009/3/layout/HorizontalOrganizationChart"/>
    <dgm:cxn modelId="{6FD23BA1-4F93-4323-85E9-42C3B5BB232A}" type="presOf" srcId="{F81F2C88-F286-45F0-B83D-EFB5CD1AD6C1}" destId="{3F9D362B-F7E9-4EA3-8F27-7330AD5542C8}" srcOrd="0" destOrd="0" presId="urn:microsoft.com/office/officeart/2009/3/layout/HorizontalOrganizationChart"/>
    <dgm:cxn modelId="{74B07BA1-B2C5-4CCF-8595-2F55B6DBF1EF}" srcId="{EE8E75F0-06C8-477C-A4D3-A70700CA1891}" destId="{CAB3DBEE-D8DA-4C3D-B9BA-93D7D3A36CEC}" srcOrd="0" destOrd="0" parTransId="{0D56EFF9-5943-4D06-9202-82D2FE048E98}" sibTransId="{34FC5FE3-AFF5-4EF3-AA30-E70C51E4F33F}"/>
    <dgm:cxn modelId="{02CE2DA8-766F-4BAB-BBEE-4E803C4EC051}" type="presOf" srcId="{EE219004-6A10-4C28-9C10-B3515ABC06AB}" destId="{0AEBCA35-851E-44C3-B566-D7AA40682211}" srcOrd="0" destOrd="0" presId="urn:microsoft.com/office/officeart/2009/3/layout/HorizontalOrganizationChart"/>
    <dgm:cxn modelId="{ABF888B0-21AF-4E7B-96D4-E7E67B4B4BC0}" type="presOf" srcId="{DA5A27E2-C4C8-44AF-9B89-4FEBA672F562}" destId="{D985B0B8-3C7B-4282-8ED8-6DDE283FA3E8}" srcOrd="0" destOrd="0" presId="urn:microsoft.com/office/officeart/2009/3/layout/HorizontalOrganizationChart"/>
    <dgm:cxn modelId="{344AC5B4-2EF6-4A78-A099-8C56E26644AA}" type="presOf" srcId="{D80AB37B-4182-42DB-84A9-8FC7C982DDA2}" destId="{9F19B225-8282-4EA6-A16C-CA569F00C618}" srcOrd="0" destOrd="0" presId="urn:microsoft.com/office/officeart/2009/3/layout/HorizontalOrganizationChart"/>
    <dgm:cxn modelId="{95DB58BB-3D90-4C79-BD44-B0E63BD30284}" type="presOf" srcId="{80A56181-97BC-4353-97C0-F58F3C39B7AF}" destId="{25EF6565-BFD2-4554-B3D1-44F96D40B8EC}" srcOrd="0" destOrd="0" presId="urn:microsoft.com/office/officeart/2009/3/layout/HorizontalOrganizationChart"/>
    <dgm:cxn modelId="{978D78BF-0D56-4C3C-8D5E-45DCF456C2CF}" type="presOf" srcId="{FF512489-D419-40CB-B5AE-4073BAB62DC2}" destId="{A7DDB354-44DB-48D9-B075-BDBD12EBCA51}" srcOrd="1" destOrd="0" presId="urn:microsoft.com/office/officeart/2009/3/layout/HorizontalOrganizationChart"/>
    <dgm:cxn modelId="{E8C5D1C3-DBFF-4B73-80CB-774C8AD5C45A}" type="presOf" srcId="{F2479409-DAB5-4E1A-8C58-D7862AE48C88}" destId="{DDDF0671-439F-418F-A9C9-27BF5A643315}" srcOrd="0" destOrd="0" presId="urn:microsoft.com/office/officeart/2009/3/layout/HorizontalOrganizationChart"/>
    <dgm:cxn modelId="{6D2B7AC4-ED59-413F-A838-A665AA289B1C}" srcId="{5A5903C2-6E9C-416E-B350-E4EC368344C9}" destId="{F81F2C88-F286-45F0-B83D-EFB5CD1AD6C1}" srcOrd="3" destOrd="0" parTransId="{E2CEB980-0172-4EA6-AB20-B1CF569B2E42}" sibTransId="{533E1C7F-026A-44FA-BB37-AC53D5E0E102}"/>
    <dgm:cxn modelId="{F24632C7-3B88-4EE5-AE40-F08C1F2EECAC}" type="presOf" srcId="{F548B22A-373E-4770-B3AB-5EB797F10458}" destId="{C2CF82F3-964C-4D43-85CA-627CED074CCD}" srcOrd="1" destOrd="0" presId="urn:microsoft.com/office/officeart/2009/3/layout/HorizontalOrganizationChart"/>
    <dgm:cxn modelId="{3091ACC7-65C0-4A9E-87FA-118438176911}" type="presOf" srcId="{CC117518-6351-4058-BC87-D358B5A7112C}" destId="{DF550ED5-DC5C-4621-8A84-7A444CBC2805}" srcOrd="1" destOrd="0" presId="urn:microsoft.com/office/officeart/2009/3/layout/HorizontalOrganizationChart"/>
    <dgm:cxn modelId="{BFC3E1C8-A654-4800-A1B1-7017A2411FFA}" srcId="{F548B22A-373E-4770-B3AB-5EB797F10458}" destId="{5A5903C2-6E9C-416E-B350-E4EC368344C9}" srcOrd="1" destOrd="0" parTransId="{D80AB37B-4182-42DB-84A9-8FC7C982DDA2}" sibTransId="{6E099E55-BA24-4E20-80F2-396677CCA216}"/>
    <dgm:cxn modelId="{0700F1CF-931D-47FF-BD1E-4D4BB0928931}" type="presOf" srcId="{F2479409-DAB5-4E1A-8C58-D7862AE48C88}" destId="{64B3ED3B-4DCB-4095-97DD-FAAB170C43B9}" srcOrd="1" destOrd="0" presId="urn:microsoft.com/office/officeart/2009/3/layout/HorizontalOrganizationChart"/>
    <dgm:cxn modelId="{1DA21FD2-D2E0-4719-A6AA-EC35BF77A7BA}" type="presOf" srcId="{CAB3DBEE-D8DA-4C3D-B9BA-93D7D3A36CEC}" destId="{B14BC0BC-7AB4-4FD8-97BF-4F6904AD1756}" srcOrd="1" destOrd="0" presId="urn:microsoft.com/office/officeart/2009/3/layout/HorizontalOrganizationChart"/>
    <dgm:cxn modelId="{561626D5-55F1-469A-8A09-05DB528EC69B}" srcId="{EE8E75F0-06C8-477C-A4D3-A70700CA1891}" destId="{F94F964C-EDED-44A9-BAF8-4BC45FA95642}" srcOrd="1" destOrd="0" parTransId="{C603E57C-0F20-4C88-AB72-263ABA4A3CA9}" sibTransId="{97FA729D-C4C3-4E0D-BA5D-F44E7CD9CDD3}"/>
    <dgm:cxn modelId="{BD16C8DB-D774-4E91-942F-E8EFF25A43F0}" type="presOf" srcId="{FAA09CC3-1CE2-4267-805A-2ECB60CBDC90}" destId="{3F23C51B-35BC-4DDD-9DF3-F8848EBF353C}" srcOrd="1" destOrd="0" presId="urn:microsoft.com/office/officeart/2009/3/layout/HorizontalOrganizationChart"/>
    <dgm:cxn modelId="{F0FF10DC-7A79-4F13-91A5-1C36F36D9587}" type="presOf" srcId="{2F9B46CA-B539-4789-AD63-B87F9BC0F047}" destId="{3631F7C9-E359-4B54-BC28-12CB6BC83654}" srcOrd="0" destOrd="0" presId="urn:microsoft.com/office/officeart/2009/3/layout/HorizontalOrganizationChart"/>
    <dgm:cxn modelId="{40750AE3-6BC7-47C9-8ED9-3099692684CE}" srcId="{F548B22A-373E-4770-B3AB-5EB797F10458}" destId="{EE8E75F0-06C8-477C-A4D3-A70700CA1891}" srcOrd="0" destOrd="0" parTransId="{FA01470F-04B6-4FA7-AB32-9AF18483BD0C}" sibTransId="{74A73C08-5A4C-4E3F-A368-480CCF40B2D0}"/>
    <dgm:cxn modelId="{305F7CE6-52B5-4F2D-8ABE-3712117D821D}" type="presOf" srcId="{C603E57C-0F20-4C88-AB72-263ABA4A3CA9}" destId="{147D1523-642B-45D8-8A44-4B0BE3469BB2}" srcOrd="0" destOrd="0" presId="urn:microsoft.com/office/officeart/2009/3/layout/HorizontalOrganizationChart"/>
    <dgm:cxn modelId="{27B68EF2-AEFA-471D-B523-6551B8F1934B}" type="presOf" srcId="{5A5903C2-6E9C-416E-B350-E4EC368344C9}" destId="{FF2B717B-6A3D-48A2-9067-F9CE5BB3A0B5}" srcOrd="0" destOrd="0" presId="urn:microsoft.com/office/officeart/2009/3/layout/HorizontalOrganizationChart"/>
    <dgm:cxn modelId="{2EF7A2F2-9EE8-444A-A09B-4FA0ED32E3C9}" type="presOf" srcId="{6F101D2B-734B-4AAF-AC5D-54312603B89C}" destId="{232439C3-4EB3-40A4-A8B5-21EC9687DBCE}" srcOrd="1" destOrd="0" presId="urn:microsoft.com/office/officeart/2009/3/layout/HorizontalOrganizationChart"/>
    <dgm:cxn modelId="{67C07CF5-D621-4160-91CE-D109D36B0CC3}" srcId="{CC117518-6351-4058-BC87-D358B5A7112C}" destId="{170CB9AC-8634-4551-B98D-3FB40263929F}" srcOrd="0" destOrd="0" parTransId="{B27BCB74-05FE-4FCF-9558-0FF1BB49D3FC}" sibTransId="{90F837D7-9957-4963-9E88-EC2E205B3AD6}"/>
    <dgm:cxn modelId="{51E142F6-1347-43C2-BEAF-588F534F18C4}" type="presOf" srcId="{E2CEB980-0172-4EA6-AB20-B1CF569B2E42}" destId="{D3919918-D672-4AD7-AF38-F5AF478232DA}" srcOrd="0" destOrd="0" presId="urn:microsoft.com/office/officeart/2009/3/layout/HorizontalOrganizationChart"/>
    <dgm:cxn modelId="{338CD6F9-13C0-4BCD-AC8E-8E2CE6A21D2E}" type="presOf" srcId="{828DD941-9E2B-4EB9-ABA2-AAB6A047534C}" destId="{7AEF715A-D5DB-4493-84B8-C225592B3DE4}" srcOrd="1" destOrd="0" presId="urn:microsoft.com/office/officeart/2009/3/layout/HorizontalOrganizationChart"/>
    <dgm:cxn modelId="{2A5A8EFE-EFFE-42F6-BA9D-7107300AFDBB}" type="presOf" srcId="{FF512489-D419-40CB-B5AE-4073BAB62DC2}" destId="{E3444F8D-7A90-47AD-A0EF-48EDF7A7DDC4}" srcOrd="0" destOrd="0" presId="urn:microsoft.com/office/officeart/2009/3/layout/HorizontalOrganizationChart"/>
    <dgm:cxn modelId="{5C0161A5-21D7-4CA5-9176-73B8FA3B3829}" type="presParOf" srcId="{25EF6565-BFD2-4554-B3D1-44F96D40B8EC}" destId="{5EC07A1D-136C-4BB2-B4CA-0C667EEAC5A7}" srcOrd="0" destOrd="0" presId="urn:microsoft.com/office/officeart/2009/3/layout/HorizontalOrganizationChart"/>
    <dgm:cxn modelId="{FAC356B6-EED7-4402-B0A5-34BD50956185}" type="presParOf" srcId="{5EC07A1D-136C-4BB2-B4CA-0C667EEAC5A7}" destId="{91FB3BA0-6196-4113-AF18-E136D71A672D}" srcOrd="0" destOrd="0" presId="urn:microsoft.com/office/officeart/2009/3/layout/HorizontalOrganizationChart"/>
    <dgm:cxn modelId="{06BF728A-847B-4A51-AA80-564CAB102B4C}" type="presParOf" srcId="{91FB3BA0-6196-4113-AF18-E136D71A672D}" destId="{EE14E8DF-FDEC-40AB-B4F7-979EB9BD8B15}" srcOrd="0" destOrd="0" presId="urn:microsoft.com/office/officeart/2009/3/layout/HorizontalOrganizationChart"/>
    <dgm:cxn modelId="{47028FF9-4ADA-4A43-B5FC-0B4F577D030D}" type="presParOf" srcId="{91FB3BA0-6196-4113-AF18-E136D71A672D}" destId="{91540EFD-45BF-470D-A57B-B28F26EAA6D6}" srcOrd="1" destOrd="0" presId="urn:microsoft.com/office/officeart/2009/3/layout/HorizontalOrganizationChart"/>
    <dgm:cxn modelId="{E343B9CE-3477-4563-BD49-FCD8C7FD1853}" type="presParOf" srcId="{5EC07A1D-136C-4BB2-B4CA-0C667EEAC5A7}" destId="{458B868F-CC3C-486B-9C46-2C9B892A6932}" srcOrd="1" destOrd="0" presId="urn:microsoft.com/office/officeart/2009/3/layout/HorizontalOrganizationChart"/>
    <dgm:cxn modelId="{3C00A213-9C6E-4A50-AA70-93D221974B04}" type="presParOf" srcId="{458B868F-CC3C-486B-9C46-2C9B892A6932}" destId="{D95FF203-44B7-4C06-8EB0-D22E21C58C13}" srcOrd="0" destOrd="0" presId="urn:microsoft.com/office/officeart/2009/3/layout/HorizontalOrganizationChart"/>
    <dgm:cxn modelId="{1462F835-9C77-42A2-B2D6-38B9D29E5660}" type="presParOf" srcId="{458B868F-CC3C-486B-9C46-2C9B892A6932}" destId="{82306658-B573-4A2F-A1E8-8680B0011613}" srcOrd="1" destOrd="0" presId="urn:microsoft.com/office/officeart/2009/3/layout/HorizontalOrganizationChart"/>
    <dgm:cxn modelId="{FED3B055-1ADF-4123-B407-1E44959CD8C4}" type="presParOf" srcId="{82306658-B573-4A2F-A1E8-8680B0011613}" destId="{E0836137-15D3-4EFB-8DC9-797DD3E8DE45}" srcOrd="0" destOrd="0" presId="urn:microsoft.com/office/officeart/2009/3/layout/HorizontalOrganizationChart"/>
    <dgm:cxn modelId="{2831BAF3-A435-42D6-8D0E-9A78469BA5F8}" type="presParOf" srcId="{E0836137-15D3-4EFB-8DC9-797DD3E8DE45}" destId="{609C8262-E15F-4FDB-B1EA-FE467027D2DB}" srcOrd="0" destOrd="0" presId="urn:microsoft.com/office/officeart/2009/3/layout/HorizontalOrganizationChart"/>
    <dgm:cxn modelId="{C8412DA6-9913-4948-8A4D-042CA30493EF}" type="presParOf" srcId="{E0836137-15D3-4EFB-8DC9-797DD3E8DE45}" destId="{C2CF82F3-964C-4D43-85CA-627CED074CCD}" srcOrd="1" destOrd="0" presId="urn:microsoft.com/office/officeart/2009/3/layout/HorizontalOrganizationChart"/>
    <dgm:cxn modelId="{781B34FC-04EA-4A2C-94E2-246B3A0A780D}" type="presParOf" srcId="{82306658-B573-4A2F-A1E8-8680B0011613}" destId="{4C0C3F50-598A-4613-B254-7291262AEEB3}" srcOrd="1" destOrd="0" presId="urn:microsoft.com/office/officeart/2009/3/layout/HorizontalOrganizationChart"/>
    <dgm:cxn modelId="{35B92827-D9C8-4619-A4C0-1A5D96DDA399}" type="presParOf" srcId="{4C0C3F50-598A-4613-B254-7291262AEEB3}" destId="{6677648B-F019-4CCB-8A62-953FF298A4F1}" srcOrd="0" destOrd="0" presId="urn:microsoft.com/office/officeart/2009/3/layout/HorizontalOrganizationChart"/>
    <dgm:cxn modelId="{982351DF-C1F0-4686-A4F2-00BC6FB98836}" type="presParOf" srcId="{4C0C3F50-598A-4613-B254-7291262AEEB3}" destId="{E34E05EA-3045-46CF-BE06-A781EAD7F86A}" srcOrd="1" destOrd="0" presId="urn:microsoft.com/office/officeart/2009/3/layout/HorizontalOrganizationChart"/>
    <dgm:cxn modelId="{09F36D4A-1F3A-4D0B-BF9C-23A4B8C2C744}" type="presParOf" srcId="{E34E05EA-3045-46CF-BE06-A781EAD7F86A}" destId="{EB07D04E-772D-4B93-AE3A-F2466CA75404}" srcOrd="0" destOrd="0" presId="urn:microsoft.com/office/officeart/2009/3/layout/HorizontalOrganizationChart"/>
    <dgm:cxn modelId="{97CD16BD-BEBF-4486-BFBF-DC25B45638A5}" type="presParOf" srcId="{EB07D04E-772D-4B93-AE3A-F2466CA75404}" destId="{3D1191D1-045B-413B-8FAB-22D16428BD12}" srcOrd="0" destOrd="0" presId="urn:microsoft.com/office/officeart/2009/3/layout/HorizontalOrganizationChart"/>
    <dgm:cxn modelId="{D1FE29B2-235B-454B-AEB9-EF4FC0DCD932}" type="presParOf" srcId="{EB07D04E-772D-4B93-AE3A-F2466CA75404}" destId="{056CF8F9-7446-409E-B959-007897C36782}" srcOrd="1" destOrd="0" presId="urn:microsoft.com/office/officeart/2009/3/layout/HorizontalOrganizationChart"/>
    <dgm:cxn modelId="{285A37B0-6107-4A21-A6DC-79F45C329827}" type="presParOf" srcId="{E34E05EA-3045-46CF-BE06-A781EAD7F86A}" destId="{4075A866-4980-4214-A3EF-CF318576F6DF}" srcOrd="1" destOrd="0" presId="urn:microsoft.com/office/officeart/2009/3/layout/HorizontalOrganizationChart"/>
    <dgm:cxn modelId="{E4AFC981-5C0D-4833-824C-FD1297DA7D87}" type="presParOf" srcId="{4075A866-4980-4214-A3EF-CF318576F6DF}" destId="{BD68F0F2-31C3-4D1C-A063-8336DD237529}" srcOrd="0" destOrd="0" presId="urn:microsoft.com/office/officeart/2009/3/layout/HorizontalOrganizationChart"/>
    <dgm:cxn modelId="{B16E7FF4-FA21-4A82-AE03-9E20D206FA79}" type="presParOf" srcId="{4075A866-4980-4214-A3EF-CF318576F6DF}" destId="{8F735F30-76F4-4850-ADB4-EA90E4DB89EB}" srcOrd="1" destOrd="0" presId="urn:microsoft.com/office/officeart/2009/3/layout/HorizontalOrganizationChart"/>
    <dgm:cxn modelId="{1EA3E6D2-62A6-4F59-9575-37EB199317D1}" type="presParOf" srcId="{8F735F30-76F4-4850-ADB4-EA90E4DB89EB}" destId="{4541B55B-0E2C-4C8E-AB9F-18660FC7C094}" srcOrd="0" destOrd="0" presId="urn:microsoft.com/office/officeart/2009/3/layout/HorizontalOrganizationChart"/>
    <dgm:cxn modelId="{C3069B65-1831-40D0-BC33-6A21DD4A4582}" type="presParOf" srcId="{4541B55B-0E2C-4C8E-AB9F-18660FC7C094}" destId="{A714FE5E-A7A8-4067-9309-CE4056083AA0}" srcOrd="0" destOrd="0" presId="urn:microsoft.com/office/officeart/2009/3/layout/HorizontalOrganizationChart"/>
    <dgm:cxn modelId="{5D9D7ED0-762C-4D87-AC90-AABB0AE4C586}" type="presParOf" srcId="{4541B55B-0E2C-4C8E-AB9F-18660FC7C094}" destId="{B14BC0BC-7AB4-4FD8-97BF-4F6904AD1756}" srcOrd="1" destOrd="0" presId="urn:microsoft.com/office/officeart/2009/3/layout/HorizontalOrganizationChart"/>
    <dgm:cxn modelId="{561156EE-7023-4D9C-9482-EF2CC6ADD8B6}" type="presParOf" srcId="{8F735F30-76F4-4850-ADB4-EA90E4DB89EB}" destId="{CEE22A8F-BD21-4B60-B579-9AFC0CD5316B}" srcOrd="1" destOrd="0" presId="urn:microsoft.com/office/officeart/2009/3/layout/HorizontalOrganizationChart"/>
    <dgm:cxn modelId="{D938866E-700B-420D-A9D5-3223625C1AF5}" type="presParOf" srcId="{8F735F30-76F4-4850-ADB4-EA90E4DB89EB}" destId="{CD5DE67B-DF4C-4E00-8619-1150E400ACDA}" srcOrd="2" destOrd="0" presId="urn:microsoft.com/office/officeart/2009/3/layout/HorizontalOrganizationChart"/>
    <dgm:cxn modelId="{44A5279D-E60E-486B-B3A3-9A2150D06159}" type="presParOf" srcId="{4075A866-4980-4214-A3EF-CF318576F6DF}" destId="{147D1523-642B-45D8-8A44-4B0BE3469BB2}" srcOrd="2" destOrd="0" presId="urn:microsoft.com/office/officeart/2009/3/layout/HorizontalOrganizationChart"/>
    <dgm:cxn modelId="{5A09FF30-57EA-44BF-8C40-42C79597F8AD}" type="presParOf" srcId="{4075A866-4980-4214-A3EF-CF318576F6DF}" destId="{05725E01-EC67-4609-993C-BDC294AA5BA2}" srcOrd="3" destOrd="0" presId="urn:microsoft.com/office/officeart/2009/3/layout/HorizontalOrganizationChart"/>
    <dgm:cxn modelId="{E2DE7606-8D20-4FE2-AC45-B2DB5902B2B5}" type="presParOf" srcId="{05725E01-EC67-4609-993C-BDC294AA5BA2}" destId="{DE370E58-8FF2-4675-B0BA-4EC088114732}" srcOrd="0" destOrd="0" presId="urn:microsoft.com/office/officeart/2009/3/layout/HorizontalOrganizationChart"/>
    <dgm:cxn modelId="{02AF3AB7-EB1F-45D0-85F4-6821D97F62C9}" type="presParOf" srcId="{DE370E58-8FF2-4675-B0BA-4EC088114732}" destId="{A0859A02-746A-4B36-B0D2-01EDD3C89B1C}" srcOrd="0" destOrd="0" presId="urn:microsoft.com/office/officeart/2009/3/layout/HorizontalOrganizationChart"/>
    <dgm:cxn modelId="{41F15539-A632-4F1E-8731-CA8224060141}" type="presParOf" srcId="{DE370E58-8FF2-4675-B0BA-4EC088114732}" destId="{4ED1763E-17DA-4584-AC8D-00E6A6ADE412}" srcOrd="1" destOrd="0" presId="urn:microsoft.com/office/officeart/2009/3/layout/HorizontalOrganizationChart"/>
    <dgm:cxn modelId="{3B48A0FF-2F49-4F97-AC7D-748B3645F980}" type="presParOf" srcId="{05725E01-EC67-4609-993C-BDC294AA5BA2}" destId="{74284CE9-FC56-41B5-BE8D-D3433E4AC490}" srcOrd="1" destOrd="0" presId="urn:microsoft.com/office/officeart/2009/3/layout/HorizontalOrganizationChart"/>
    <dgm:cxn modelId="{13A15994-5408-43FE-871A-67B4EF199E96}" type="presParOf" srcId="{05725E01-EC67-4609-993C-BDC294AA5BA2}" destId="{29069FC0-7093-46EA-A5A7-5220E7876565}" srcOrd="2" destOrd="0" presId="urn:microsoft.com/office/officeart/2009/3/layout/HorizontalOrganizationChart"/>
    <dgm:cxn modelId="{224052F5-ECC3-42C9-9660-3EC580520236}" type="presParOf" srcId="{E34E05EA-3045-46CF-BE06-A781EAD7F86A}" destId="{36E4FB32-3E90-4B72-90FD-01BBFE9F283E}" srcOrd="2" destOrd="0" presId="urn:microsoft.com/office/officeart/2009/3/layout/HorizontalOrganizationChart"/>
    <dgm:cxn modelId="{121B1675-65A5-459C-8CC6-A07A7ACF6A8A}" type="presParOf" srcId="{4C0C3F50-598A-4613-B254-7291262AEEB3}" destId="{9F19B225-8282-4EA6-A16C-CA569F00C618}" srcOrd="2" destOrd="0" presId="urn:microsoft.com/office/officeart/2009/3/layout/HorizontalOrganizationChart"/>
    <dgm:cxn modelId="{2266E649-71AA-4434-8130-96B4C64EBC4C}" type="presParOf" srcId="{4C0C3F50-598A-4613-B254-7291262AEEB3}" destId="{4391E5D5-1D1C-451D-A344-A5451CF225A8}" srcOrd="3" destOrd="0" presId="urn:microsoft.com/office/officeart/2009/3/layout/HorizontalOrganizationChart"/>
    <dgm:cxn modelId="{398D5541-260F-4BCA-A1CF-0C2735F9D53A}" type="presParOf" srcId="{4391E5D5-1D1C-451D-A344-A5451CF225A8}" destId="{F34CFDE1-43CD-4835-9F0E-5B6B04085F74}" srcOrd="0" destOrd="0" presId="urn:microsoft.com/office/officeart/2009/3/layout/HorizontalOrganizationChart"/>
    <dgm:cxn modelId="{8BE0B888-F81A-4C2F-B844-7B4061EFCAFE}" type="presParOf" srcId="{F34CFDE1-43CD-4835-9F0E-5B6B04085F74}" destId="{FF2B717B-6A3D-48A2-9067-F9CE5BB3A0B5}" srcOrd="0" destOrd="0" presId="urn:microsoft.com/office/officeart/2009/3/layout/HorizontalOrganizationChart"/>
    <dgm:cxn modelId="{2B415458-3AD4-416D-9DF9-4A5701486B6C}" type="presParOf" srcId="{F34CFDE1-43CD-4835-9F0E-5B6B04085F74}" destId="{C5D0AEB4-5E70-44F2-81C6-212C3EB0B565}" srcOrd="1" destOrd="0" presId="urn:microsoft.com/office/officeart/2009/3/layout/HorizontalOrganizationChart"/>
    <dgm:cxn modelId="{CE359F4A-BF09-45B9-9CE6-B502974DBFA5}" type="presParOf" srcId="{4391E5D5-1D1C-451D-A344-A5451CF225A8}" destId="{AA0C9029-12ED-4DEE-8967-A7321CC43698}" srcOrd="1" destOrd="0" presId="urn:microsoft.com/office/officeart/2009/3/layout/HorizontalOrganizationChart"/>
    <dgm:cxn modelId="{F4F55AE9-3B7C-42D8-A7F4-770640FB66B2}" type="presParOf" srcId="{AA0C9029-12ED-4DEE-8967-A7321CC43698}" destId="{6989F349-7677-47BB-B9F7-53A782029FE9}" srcOrd="0" destOrd="0" presId="urn:microsoft.com/office/officeart/2009/3/layout/HorizontalOrganizationChart"/>
    <dgm:cxn modelId="{A8680338-AB43-452B-B54E-9BD13B66A129}" type="presParOf" srcId="{AA0C9029-12ED-4DEE-8967-A7321CC43698}" destId="{D7B7C822-22F7-4516-9BDA-C365E3231427}" srcOrd="1" destOrd="0" presId="urn:microsoft.com/office/officeart/2009/3/layout/HorizontalOrganizationChart"/>
    <dgm:cxn modelId="{70776CC5-E57D-4217-93C8-518CE38EE591}" type="presParOf" srcId="{D7B7C822-22F7-4516-9BDA-C365E3231427}" destId="{B0D60260-78EB-44CC-9119-E9224A34D871}" srcOrd="0" destOrd="0" presId="urn:microsoft.com/office/officeart/2009/3/layout/HorizontalOrganizationChart"/>
    <dgm:cxn modelId="{4E8F448F-6332-4478-A21B-FF6EF07BB566}" type="presParOf" srcId="{B0D60260-78EB-44CC-9119-E9224A34D871}" destId="{D985B0B8-3C7B-4282-8ED8-6DDE283FA3E8}" srcOrd="0" destOrd="0" presId="urn:microsoft.com/office/officeart/2009/3/layout/HorizontalOrganizationChart"/>
    <dgm:cxn modelId="{44FAA0D0-074C-4A39-AA2A-0818E410A472}" type="presParOf" srcId="{B0D60260-78EB-44CC-9119-E9224A34D871}" destId="{3694C86F-52F7-4ED6-B979-2491FD01174C}" srcOrd="1" destOrd="0" presId="urn:microsoft.com/office/officeart/2009/3/layout/HorizontalOrganizationChart"/>
    <dgm:cxn modelId="{5FA001CF-253E-4AF6-9EAC-AFDD2AA0B9F2}" type="presParOf" srcId="{D7B7C822-22F7-4516-9BDA-C365E3231427}" destId="{B0CB9E90-904F-4FF5-818F-C77646B1D393}" srcOrd="1" destOrd="0" presId="urn:microsoft.com/office/officeart/2009/3/layout/HorizontalOrganizationChart"/>
    <dgm:cxn modelId="{7092633D-ED54-42BA-8A2A-72386B4C3399}" type="presParOf" srcId="{D7B7C822-22F7-4516-9BDA-C365E3231427}" destId="{E2E81639-2351-4BE5-B065-046505944BD0}" srcOrd="2" destOrd="0" presId="urn:microsoft.com/office/officeart/2009/3/layout/HorizontalOrganizationChart"/>
    <dgm:cxn modelId="{845526D3-98E2-4AA9-BF9B-1564C1D3F56D}" type="presParOf" srcId="{AA0C9029-12ED-4DEE-8967-A7321CC43698}" destId="{382FBB50-51C5-4959-8890-8C42612CDF4D}" srcOrd="2" destOrd="0" presId="urn:microsoft.com/office/officeart/2009/3/layout/HorizontalOrganizationChart"/>
    <dgm:cxn modelId="{A67596C1-F098-4C5C-879E-A69A91637AD1}" type="presParOf" srcId="{AA0C9029-12ED-4DEE-8967-A7321CC43698}" destId="{A694DD4E-FB4A-40B0-849D-2BDFAC4AC39A}" srcOrd="3" destOrd="0" presId="urn:microsoft.com/office/officeart/2009/3/layout/HorizontalOrganizationChart"/>
    <dgm:cxn modelId="{4EBE4BE4-5101-4C16-B940-2C12568AD251}" type="presParOf" srcId="{A694DD4E-FB4A-40B0-849D-2BDFAC4AC39A}" destId="{4B42B30E-4ABF-4A98-BED1-6679F0FD5F02}" srcOrd="0" destOrd="0" presId="urn:microsoft.com/office/officeart/2009/3/layout/HorizontalOrganizationChart"/>
    <dgm:cxn modelId="{9B352754-D2A2-4B0D-8CA0-5B91DB74F4D0}" type="presParOf" srcId="{4B42B30E-4ABF-4A98-BED1-6679F0FD5F02}" destId="{26169659-22D9-45DE-AE6A-FC78CD969AFB}" srcOrd="0" destOrd="0" presId="urn:microsoft.com/office/officeart/2009/3/layout/HorizontalOrganizationChart"/>
    <dgm:cxn modelId="{567973D8-0497-4C4D-8AC5-578D6803DC6F}" type="presParOf" srcId="{4B42B30E-4ABF-4A98-BED1-6679F0FD5F02}" destId="{7AEF715A-D5DB-4493-84B8-C225592B3DE4}" srcOrd="1" destOrd="0" presId="urn:microsoft.com/office/officeart/2009/3/layout/HorizontalOrganizationChart"/>
    <dgm:cxn modelId="{6883AEF5-4EFC-4FE1-BEE2-D5FDEA002992}" type="presParOf" srcId="{A694DD4E-FB4A-40B0-849D-2BDFAC4AC39A}" destId="{6C75D45D-D6BA-4CFF-B53B-03C84C8B06FB}" srcOrd="1" destOrd="0" presId="urn:microsoft.com/office/officeart/2009/3/layout/HorizontalOrganizationChart"/>
    <dgm:cxn modelId="{C5513C7A-6782-4FEE-A35D-F6A94BCB7099}" type="presParOf" srcId="{A694DD4E-FB4A-40B0-849D-2BDFAC4AC39A}" destId="{1CC10E67-205D-4AD0-B906-3FD3232BE87E}" srcOrd="2" destOrd="0" presId="urn:microsoft.com/office/officeart/2009/3/layout/HorizontalOrganizationChart"/>
    <dgm:cxn modelId="{94919D5E-2AA1-447E-B78E-218380C56E1F}" type="presParOf" srcId="{AA0C9029-12ED-4DEE-8967-A7321CC43698}" destId="{0AEBCA35-851E-44C3-B566-D7AA40682211}" srcOrd="4" destOrd="0" presId="urn:microsoft.com/office/officeart/2009/3/layout/HorizontalOrganizationChart"/>
    <dgm:cxn modelId="{ACE04E4A-12EB-475D-ABA5-2AB3B3429EFF}" type="presParOf" srcId="{AA0C9029-12ED-4DEE-8967-A7321CC43698}" destId="{4E654A72-1552-48DF-A5ED-C312825ACB0B}" srcOrd="5" destOrd="0" presId="urn:microsoft.com/office/officeart/2009/3/layout/HorizontalOrganizationChart"/>
    <dgm:cxn modelId="{BE31B1F1-8168-441B-9C13-9F9EE54098D0}" type="presParOf" srcId="{4E654A72-1552-48DF-A5ED-C312825ACB0B}" destId="{1F9DE17A-0504-4221-ADE6-8C3A0FF9D814}" srcOrd="0" destOrd="0" presId="urn:microsoft.com/office/officeart/2009/3/layout/HorizontalOrganizationChart"/>
    <dgm:cxn modelId="{693E7617-2087-4840-96DD-1890153DB7DB}" type="presParOf" srcId="{1F9DE17A-0504-4221-ADE6-8C3A0FF9D814}" destId="{DDDF0671-439F-418F-A9C9-27BF5A643315}" srcOrd="0" destOrd="0" presId="urn:microsoft.com/office/officeart/2009/3/layout/HorizontalOrganizationChart"/>
    <dgm:cxn modelId="{8B5E06A3-EA97-49A4-B5B4-88CE0F06C6B5}" type="presParOf" srcId="{1F9DE17A-0504-4221-ADE6-8C3A0FF9D814}" destId="{64B3ED3B-4DCB-4095-97DD-FAAB170C43B9}" srcOrd="1" destOrd="0" presId="urn:microsoft.com/office/officeart/2009/3/layout/HorizontalOrganizationChart"/>
    <dgm:cxn modelId="{87B86C31-DF30-4D16-8DEE-A6724E69A229}" type="presParOf" srcId="{4E654A72-1552-48DF-A5ED-C312825ACB0B}" destId="{25D0BF22-3ED3-4F93-AC56-704AF563CFDD}" srcOrd="1" destOrd="0" presId="urn:microsoft.com/office/officeart/2009/3/layout/HorizontalOrganizationChart"/>
    <dgm:cxn modelId="{8800D049-5440-4FE6-B19F-DB1EC3B51158}" type="presParOf" srcId="{4E654A72-1552-48DF-A5ED-C312825ACB0B}" destId="{27023FC2-6E85-41E7-9A46-7FF39DCB199A}" srcOrd="2" destOrd="0" presId="urn:microsoft.com/office/officeart/2009/3/layout/HorizontalOrganizationChart"/>
    <dgm:cxn modelId="{F0B29058-ED77-4E77-A966-0734BF449379}" type="presParOf" srcId="{AA0C9029-12ED-4DEE-8967-A7321CC43698}" destId="{D3919918-D672-4AD7-AF38-F5AF478232DA}" srcOrd="6" destOrd="0" presId="urn:microsoft.com/office/officeart/2009/3/layout/HorizontalOrganizationChart"/>
    <dgm:cxn modelId="{99341C3C-DFBD-4DEB-8FEC-B9E9817D65CB}" type="presParOf" srcId="{AA0C9029-12ED-4DEE-8967-A7321CC43698}" destId="{0192FF14-1BD3-487A-9E62-47C399A7415F}" srcOrd="7" destOrd="0" presId="urn:microsoft.com/office/officeart/2009/3/layout/HorizontalOrganizationChart"/>
    <dgm:cxn modelId="{2711671A-67C7-4E18-A153-6BDB35CF9E47}" type="presParOf" srcId="{0192FF14-1BD3-487A-9E62-47C399A7415F}" destId="{9B6E8FB4-91EB-49F1-AEE9-58FE5045DEB3}" srcOrd="0" destOrd="0" presId="urn:microsoft.com/office/officeart/2009/3/layout/HorizontalOrganizationChart"/>
    <dgm:cxn modelId="{791E45DB-1724-4883-9F79-E7FBC0BDAFC7}" type="presParOf" srcId="{9B6E8FB4-91EB-49F1-AEE9-58FE5045DEB3}" destId="{3F9D362B-F7E9-4EA3-8F27-7330AD5542C8}" srcOrd="0" destOrd="0" presId="urn:microsoft.com/office/officeart/2009/3/layout/HorizontalOrganizationChart"/>
    <dgm:cxn modelId="{07E62411-A6BD-4453-8164-8BCE70428BEA}" type="presParOf" srcId="{9B6E8FB4-91EB-49F1-AEE9-58FE5045DEB3}" destId="{CF06EBED-DC6F-4BF4-93DC-1FD86900BFC7}" srcOrd="1" destOrd="0" presId="urn:microsoft.com/office/officeart/2009/3/layout/HorizontalOrganizationChart"/>
    <dgm:cxn modelId="{F7946753-786B-4019-8A7B-FAE0E17334B8}" type="presParOf" srcId="{0192FF14-1BD3-487A-9E62-47C399A7415F}" destId="{D6A90D7C-C67D-4D9C-9848-A349D0677DA2}" srcOrd="1" destOrd="0" presId="urn:microsoft.com/office/officeart/2009/3/layout/HorizontalOrganizationChart"/>
    <dgm:cxn modelId="{E86B5B22-82D1-4A15-8A53-B0DFB9B0FB39}" type="presParOf" srcId="{0192FF14-1BD3-487A-9E62-47C399A7415F}" destId="{9D99D399-F3E4-497C-827C-FA242809240E}" srcOrd="2" destOrd="0" presId="urn:microsoft.com/office/officeart/2009/3/layout/HorizontalOrganizationChart"/>
    <dgm:cxn modelId="{5D48A1E3-9916-4FB2-B52D-8AECD63155A3}" type="presParOf" srcId="{AA0C9029-12ED-4DEE-8967-A7321CC43698}" destId="{0085FD05-9E2D-4F79-BAA4-47DD2F613504}" srcOrd="8" destOrd="0" presId="urn:microsoft.com/office/officeart/2009/3/layout/HorizontalOrganizationChart"/>
    <dgm:cxn modelId="{6A6D56DA-F420-48C9-960B-34B71130171B}" type="presParOf" srcId="{AA0C9029-12ED-4DEE-8967-A7321CC43698}" destId="{31B94F7C-BF22-4EB1-8F83-EF3D4B8F1EEC}" srcOrd="9" destOrd="0" presId="urn:microsoft.com/office/officeart/2009/3/layout/HorizontalOrganizationChart"/>
    <dgm:cxn modelId="{4CAC67F0-DB4A-4CF1-A3A3-98AD40B62906}" type="presParOf" srcId="{31B94F7C-BF22-4EB1-8F83-EF3D4B8F1EEC}" destId="{C13C4DC1-1E7F-48E7-9592-6B2BF7150B46}" srcOrd="0" destOrd="0" presId="urn:microsoft.com/office/officeart/2009/3/layout/HorizontalOrganizationChart"/>
    <dgm:cxn modelId="{34345BEB-031F-4E49-808B-B62E32485CB9}" type="presParOf" srcId="{C13C4DC1-1E7F-48E7-9592-6B2BF7150B46}" destId="{0629F463-B772-442E-A8A3-568217DBF545}" srcOrd="0" destOrd="0" presId="urn:microsoft.com/office/officeart/2009/3/layout/HorizontalOrganizationChart"/>
    <dgm:cxn modelId="{F5AB8F7D-E672-4F32-BB48-CD01BF0AFEF8}" type="presParOf" srcId="{C13C4DC1-1E7F-48E7-9592-6B2BF7150B46}" destId="{232439C3-4EB3-40A4-A8B5-21EC9687DBCE}" srcOrd="1" destOrd="0" presId="urn:microsoft.com/office/officeart/2009/3/layout/HorizontalOrganizationChart"/>
    <dgm:cxn modelId="{86C8CC6B-DE01-4357-9465-158D12FE967B}" type="presParOf" srcId="{31B94F7C-BF22-4EB1-8F83-EF3D4B8F1EEC}" destId="{75887ED7-95CD-49FD-818B-1638768246F8}" srcOrd="1" destOrd="0" presId="urn:microsoft.com/office/officeart/2009/3/layout/HorizontalOrganizationChart"/>
    <dgm:cxn modelId="{D3EB030A-2B53-46F6-A056-A97C88DF143B}" type="presParOf" srcId="{31B94F7C-BF22-4EB1-8F83-EF3D4B8F1EEC}" destId="{D3571F43-2F99-439D-B63B-270435CDFD54}" srcOrd="2" destOrd="0" presId="urn:microsoft.com/office/officeart/2009/3/layout/HorizontalOrganizationChart"/>
    <dgm:cxn modelId="{01CFB5FB-ED40-4E8A-824C-6F82823B101B}" type="presParOf" srcId="{4391E5D5-1D1C-451D-A344-A5451CF225A8}" destId="{898462E9-69B3-42F6-91F5-2B698F50AE8F}" srcOrd="2" destOrd="0" presId="urn:microsoft.com/office/officeart/2009/3/layout/HorizontalOrganizationChart"/>
    <dgm:cxn modelId="{A060E38C-5899-4569-84C3-D326ACBD38CB}" type="presParOf" srcId="{82306658-B573-4A2F-A1E8-8680B0011613}" destId="{B6FC7B3A-2F7C-41A6-85C7-EFB4EF9CC563}" srcOrd="2" destOrd="0" presId="urn:microsoft.com/office/officeart/2009/3/layout/HorizontalOrganizationChart"/>
    <dgm:cxn modelId="{4C244652-CD77-4042-8C8F-EEF170B0596D}" type="presParOf" srcId="{458B868F-CC3C-486B-9C46-2C9B892A6932}" destId="{DC4FE187-834C-4F9F-B4F0-86DBDE4F8C2E}" srcOrd="2" destOrd="0" presId="urn:microsoft.com/office/officeart/2009/3/layout/HorizontalOrganizationChart"/>
    <dgm:cxn modelId="{AE43914A-7E48-41E3-AB8A-B7DD58F3F0C4}" type="presParOf" srcId="{458B868F-CC3C-486B-9C46-2C9B892A6932}" destId="{2B0BB2CC-1715-44F9-A941-B99B4FA2FA93}" srcOrd="3" destOrd="0" presId="urn:microsoft.com/office/officeart/2009/3/layout/HorizontalOrganizationChart"/>
    <dgm:cxn modelId="{B311A234-7E1F-4662-AB56-B469ABA84940}" type="presParOf" srcId="{2B0BB2CC-1715-44F9-A941-B99B4FA2FA93}" destId="{78AB1AE4-DAD9-437E-B4EC-0940782091E3}" srcOrd="0" destOrd="0" presId="urn:microsoft.com/office/officeart/2009/3/layout/HorizontalOrganizationChart"/>
    <dgm:cxn modelId="{80CEA78C-4895-4D67-BF16-EAE9E3A80B1F}" type="presParOf" srcId="{78AB1AE4-DAD9-437E-B4EC-0940782091E3}" destId="{64A573BA-DF05-457E-A517-E4F3B1B9D6FF}" srcOrd="0" destOrd="0" presId="urn:microsoft.com/office/officeart/2009/3/layout/HorizontalOrganizationChart"/>
    <dgm:cxn modelId="{2C999957-C8E5-41CC-B97C-CD75F9836CEB}" type="presParOf" srcId="{78AB1AE4-DAD9-437E-B4EC-0940782091E3}" destId="{DF550ED5-DC5C-4621-8A84-7A444CBC2805}" srcOrd="1" destOrd="0" presId="urn:microsoft.com/office/officeart/2009/3/layout/HorizontalOrganizationChart"/>
    <dgm:cxn modelId="{15D35FFA-BCBF-40E7-9BA5-ADAE5425EA1E}" type="presParOf" srcId="{2B0BB2CC-1715-44F9-A941-B99B4FA2FA93}" destId="{B7B75EF5-482B-46F9-8308-93EF2647F7AD}" srcOrd="1" destOrd="0" presId="urn:microsoft.com/office/officeart/2009/3/layout/HorizontalOrganizationChart"/>
    <dgm:cxn modelId="{755B45E1-F595-4228-A21C-204AD51B18AF}" type="presParOf" srcId="{B7B75EF5-482B-46F9-8308-93EF2647F7AD}" destId="{614E909A-2BD9-4050-B1EF-0DACC9BCB6FA}" srcOrd="0" destOrd="0" presId="urn:microsoft.com/office/officeart/2009/3/layout/HorizontalOrganizationChart"/>
    <dgm:cxn modelId="{6D6E1605-42F3-4864-BD61-72135D6F1EC9}" type="presParOf" srcId="{B7B75EF5-482B-46F9-8308-93EF2647F7AD}" destId="{D9CEA33E-58DA-4A53-B3C4-30A1841A9C6B}" srcOrd="1" destOrd="0" presId="urn:microsoft.com/office/officeart/2009/3/layout/HorizontalOrganizationChart"/>
    <dgm:cxn modelId="{D4743C19-1FB8-476F-BC87-2F0883E5A53A}" type="presParOf" srcId="{D9CEA33E-58DA-4A53-B3C4-30A1841A9C6B}" destId="{9D727A90-0E15-4522-B252-E612B792AB1B}" srcOrd="0" destOrd="0" presId="urn:microsoft.com/office/officeart/2009/3/layout/HorizontalOrganizationChart"/>
    <dgm:cxn modelId="{198CB407-F301-45B1-892B-DFD600280819}" type="presParOf" srcId="{9D727A90-0E15-4522-B252-E612B792AB1B}" destId="{A719AED3-11AC-4DDC-B8CE-5A61752123EC}" srcOrd="0" destOrd="0" presId="urn:microsoft.com/office/officeart/2009/3/layout/HorizontalOrganizationChart"/>
    <dgm:cxn modelId="{E937C7CB-93D5-4EC2-966F-7C1AC72B1D55}" type="presParOf" srcId="{9D727A90-0E15-4522-B252-E612B792AB1B}" destId="{F5FC52DD-F815-468D-983B-EFC7D304A17C}" srcOrd="1" destOrd="0" presId="urn:microsoft.com/office/officeart/2009/3/layout/HorizontalOrganizationChart"/>
    <dgm:cxn modelId="{6A6A89C3-D1F0-4E63-83E2-D44831E6CA7D}" type="presParOf" srcId="{D9CEA33E-58DA-4A53-B3C4-30A1841A9C6B}" destId="{F936FE42-6BA6-4A1C-860B-41F44571D8E9}" srcOrd="1" destOrd="0" presId="urn:microsoft.com/office/officeart/2009/3/layout/HorizontalOrganizationChart"/>
    <dgm:cxn modelId="{CD00E6BF-F267-4C62-8939-B4FAFDEBDB45}" type="presParOf" srcId="{F936FE42-6BA6-4A1C-860B-41F44571D8E9}" destId="{3631F7C9-E359-4B54-BC28-12CB6BC83654}" srcOrd="0" destOrd="0" presId="urn:microsoft.com/office/officeart/2009/3/layout/HorizontalOrganizationChart"/>
    <dgm:cxn modelId="{34D7F07F-351F-4221-8029-F2FA0EB48393}" type="presParOf" srcId="{F936FE42-6BA6-4A1C-860B-41F44571D8E9}" destId="{1F77D5EF-09B7-4812-B853-0459E48B7E13}" srcOrd="1" destOrd="0" presId="urn:microsoft.com/office/officeart/2009/3/layout/HorizontalOrganizationChart"/>
    <dgm:cxn modelId="{A9EC628B-5744-45FB-AAE1-A22A72C7245C}" type="presParOf" srcId="{1F77D5EF-09B7-4812-B853-0459E48B7E13}" destId="{A618DFA3-3621-4EE8-B16F-2A9C884254A7}" srcOrd="0" destOrd="0" presId="urn:microsoft.com/office/officeart/2009/3/layout/HorizontalOrganizationChart"/>
    <dgm:cxn modelId="{41E0A968-4948-4000-8B7B-365631CAA9FF}" type="presParOf" srcId="{A618DFA3-3621-4EE8-B16F-2A9C884254A7}" destId="{E3444F8D-7A90-47AD-A0EF-48EDF7A7DDC4}" srcOrd="0" destOrd="0" presId="urn:microsoft.com/office/officeart/2009/3/layout/HorizontalOrganizationChart"/>
    <dgm:cxn modelId="{A162A7CE-D35A-4639-BB40-31CB946A127B}" type="presParOf" srcId="{A618DFA3-3621-4EE8-B16F-2A9C884254A7}" destId="{A7DDB354-44DB-48D9-B075-BDBD12EBCA51}" srcOrd="1" destOrd="0" presId="urn:microsoft.com/office/officeart/2009/3/layout/HorizontalOrganizationChart"/>
    <dgm:cxn modelId="{83C42AF9-92B6-4E5F-8601-FDA838DD8DBA}" type="presParOf" srcId="{1F77D5EF-09B7-4812-B853-0459E48B7E13}" destId="{3A30A2A9-AB57-49FE-B75E-C2D62F888F75}" srcOrd="1" destOrd="0" presId="urn:microsoft.com/office/officeart/2009/3/layout/HorizontalOrganizationChart"/>
    <dgm:cxn modelId="{0D7B6A83-DA93-4102-B80C-925DCF29D7EF}" type="presParOf" srcId="{1F77D5EF-09B7-4812-B853-0459E48B7E13}" destId="{184656A9-3698-4304-B064-4A989012CF77}" srcOrd="2" destOrd="0" presId="urn:microsoft.com/office/officeart/2009/3/layout/HorizontalOrganizationChart"/>
    <dgm:cxn modelId="{3E094E52-48ED-4CD6-B116-EA0839849045}" type="presParOf" srcId="{F936FE42-6BA6-4A1C-860B-41F44571D8E9}" destId="{D60909AF-6A62-42D0-8D0A-C74F599A78D0}" srcOrd="2" destOrd="0" presId="urn:microsoft.com/office/officeart/2009/3/layout/HorizontalOrganizationChart"/>
    <dgm:cxn modelId="{26F87524-8D9E-4CAF-82BD-B9195C896010}" type="presParOf" srcId="{F936FE42-6BA6-4A1C-860B-41F44571D8E9}" destId="{EA0E2159-C9A6-461A-8E79-CB87961CFE01}" srcOrd="3" destOrd="0" presId="urn:microsoft.com/office/officeart/2009/3/layout/HorizontalOrganizationChart"/>
    <dgm:cxn modelId="{25B9CD0F-85C8-439D-A048-13348733BD12}" type="presParOf" srcId="{EA0E2159-C9A6-461A-8E79-CB87961CFE01}" destId="{0BCA3E0E-F10E-4F47-B59F-BBCCCAE307B2}" srcOrd="0" destOrd="0" presId="urn:microsoft.com/office/officeart/2009/3/layout/HorizontalOrganizationChart"/>
    <dgm:cxn modelId="{FE0D5EA6-BA2A-400C-AF32-052686A8D629}" type="presParOf" srcId="{0BCA3E0E-F10E-4F47-B59F-BBCCCAE307B2}" destId="{B13A3F94-7DCA-488E-9B12-FFCB99042C42}" srcOrd="0" destOrd="0" presId="urn:microsoft.com/office/officeart/2009/3/layout/HorizontalOrganizationChart"/>
    <dgm:cxn modelId="{AAE2079C-082D-46C1-823F-D2CD0A8AA045}" type="presParOf" srcId="{0BCA3E0E-F10E-4F47-B59F-BBCCCAE307B2}" destId="{3F23C51B-35BC-4DDD-9DF3-F8848EBF353C}" srcOrd="1" destOrd="0" presId="urn:microsoft.com/office/officeart/2009/3/layout/HorizontalOrganizationChart"/>
    <dgm:cxn modelId="{8FF8D542-6D6F-4C0D-A50D-CC1A8FCBF14E}" type="presParOf" srcId="{EA0E2159-C9A6-461A-8E79-CB87961CFE01}" destId="{50689FE7-D8BD-48A8-A8B0-B78D01916068}" srcOrd="1" destOrd="0" presId="urn:microsoft.com/office/officeart/2009/3/layout/HorizontalOrganizationChart"/>
    <dgm:cxn modelId="{A5DC2652-DB0D-4626-BE67-0AB5B1948C45}" type="presParOf" srcId="{EA0E2159-C9A6-461A-8E79-CB87961CFE01}" destId="{D93A7E9A-A2CC-4F7E-A4F6-CF9C14CCE91A}" srcOrd="2" destOrd="0" presId="urn:microsoft.com/office/officeart/2009/3/layout/HorizontalOrganizationChart"/>
    <dgm:cxn modelId="{F4ABC468-60ED-455F-891C-66F251651B8C}" type="presParOf" srcId="{D9CEA33E-58DA-4A53-B3C4-30A1841A9C6B}" destId="{F9ACA0A9-4E3F-4726-9FEE-441606C40AA5}" srcOrd="2" destOrd="0" presId="urn:microsoft.com/office/officeart/2009/3/layout/HorizontalOrganizationChart"/>
    <dgm:cxn modelId="{586E4227-607B-4DF7-8FA4-D657A985E7F2}" type="presParOf" srcId="{2B0BB2CC-1715-44F9-A941-B99B4FA2FA93}" destId="{583AAFDC-17CE-4CD4-8B07-B1BA4B4CC7A6}" srcOrd="2" destOrd="0" presId="urn:microsoft.com/office/officeart/2009/3/layout/HorizontalOrganizationChart"/>
    <dgm:cxn modelId="{4422DE99-1E7F-4B29-B626-5BE95BAB9EC4}" type="presParOf" srcId="{5EC07A1D-136C-4BB2-B4CA-0C667EEAC5A7}" destId="{E9940EDF-75C3-4480-BDC7-88FF28FAB51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909AF-6A62-42D0-8D0A-C74F599A78D0}">
      <dsp:nvSpPr>
        <dsp:cNvPr id="0" name=""/>
        <dsp:cNvSpPr/>
      </dsp:nvSpPr>
      <dsp:spPr>
        <a:xfrm>
          <a:off x="5998272" y="4885472"/>
          <a:ext cx="289187" cy="31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93" y="0"/>
              </a:lnTo>
              <a:lnTo>
                <a:pt x="144593" y="310876"/>
              </a:lnTo>
              <a:lnTo>
                <a:pt x="289187" y="3108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1F7C9-E359-4B54-BC28-12CB6BC83654}">
      <dsp:nvSpPr>
        <dsp:cNvPr id="0" name=""/>
        <dsp:cNvSpPr/>
      </dsp:nvSpPr>
      <dsp:spPr>
        <a:xfrm>
          <a:off x="5998272" y="4574595"/>
          <a:ext cx="289187" cy="310876"/>
        </a:xfrm>
        <a:custGeom>
          <a:avLst/>
          <a:gdLst/>
          <a:ahLst/>
          <a:cxnLst/>
          <a:rect l="0" t="0" r="0" b="0"/>
          <a:pathLst>
            <a:path>
              <a:moveTo>
                <a:pt x="0" y="310876"/>
              </a:moveTo>
              <a:lnTo>
                <a:pt x="144593" y="310876"/>
              </a:lnTo>
              <a:lnTo>
                <a:pt x="144593" y="0"/>
              </a:lnTo>
              <a:lnTo>
                <a:pt x="28918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E909A-2BD9-4050-B1EF-0DACC9BCB6FA}">
      <dsp:nvSpPr>
        <dsp:cNvPr id="0" name=""/>
        <dsp:cNvSpPr/>
      </dsp:nvSpPr>
      <dsp:spPr>
        <a:xfrm>
          <a:off x="4263145" y="4839752"/>
          <a:ext cx="2891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918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FE187-834C-4F9F-B4F0-86DBDE4F8C2E}">
      <dsp:nvSpPr>
        <dsp:cNvPr id="0" name=""/>
        <dsp:cNvSpPr/>
      </dsp:nvSpPr>
      <dsp:spPr>
        <a:xfrm>
          <a:off x="2528018" y="3253368"/>
          <a:ext cx="289187" cy="163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93" y="0"/>
              </a:lnTo>
              <a:lnTo>
                <a:pt x="144593" y="1632104"/>
              </a:lnTo>
              <a:lnTo>
                <a:pt x="289187" y="16321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5FD05-9E2D-4F79-BAA4-47DD2F613504}">
      <dsp:nvSpPr>
        <dsp:cNvPr id="0" name=""/>
        <dsp:cNvSpPr/>
      </dsp:nvSpPr>
      <dsp:spPr>
        <a:xfrm>
          <a:off x="5998272" y="2709333"/>
          <a:ext cx="289187" cy="1243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93" y="0"/>
              </a:lnTo>
              <a:lnTo>
                <a:pt x="144593" y="1243507"/>
              </a:lnTo>
              <a:lnTo>
                <a:pt x="289187" y="12435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19918-D672-4AD7-AF38-F5AF478232DA}">
      <dsp:nvSpPr>
        <dsp:cNvPr id="0" name=""/>
        <dsp:cNvSpPr/>
      </dsp:nvSpPr>
      <dsp:spPr>
        <a:xfrm>
          <a:off x="5998272" y="2709333"/>
          <a:ext cx="289187" cy="621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93" y="0"/>
              </a:lnTo>
              <a:lnTo>
                <a:pt x="144593" y="621753"/>
              </a:lnTo>
              <a:lnTo>
                <a:pt x="289187" y="6217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BCA35-851E-44C3-B566-D7AA40682211}">
      <dsp:nvSpPr>
        <dsp:cNvPr id="0" name=""/>
        <dsp:cNvSpPr/>
      </dsp:nvSpPr>
      <dsp:spPr>
        <a:xfrm>
          <a:off x="5998272" y="2663613"/>
          <a:ext cx="2891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918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FBB50-51C5-4959-8890-8C42612CDF4D}">
      <dsp:nvSpPr>
        <dsp:cNvPr id="0" name=""/>
        <dsp:cNvSpPr/>
      </dsp:nvSpPr>
      <dsp:spPr>
        <a:xfrm>
          <a:off x="5998272" y="2087579"/>
          <a:ext cx="289187" cy="621753"/>
        </a:xfrm>
        <a:custGeom>
          <a:avLst/>
          <a:gdLst/>
          <a:ahLst/>
          <a:cxnLst/>
          <a:rect l="0" t="0" r="0" b="0"/>
          <a:pathLst>
            <a:path>
              <a:moveTo>
                <a:pt x="0" y="621753"/>
              </a:moveTo>
              <a:lnTo>
                <a:pt x="144593" y="621753"/>
              </a:lnTo>
              <a:lnTo>
                <a:pt x="144593" y="0"/>
              </a:lnTo>
              <a:lnTo>
                <a:pt x="28918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9F349-7677-47BB-B9F7-53A782029FE9}">
      <dsp:nvSpPr>
        <dsp:cNvPr id="0" name=""/>
        <dsp:cNvSpPr/>
      </dsp:nvSpPr>
      <dsp:spPr>
        <a:xfrm>
          <a:off x="5998272" y="1465825"/>
          <a:ext cx="289187" cy="1243507"/>
        </a:xfrm>
        <a:custGeom>
          <a:avLst/>
          <a:gdLst/>
          <a:ahLst/>
          <a:cxnLst/>
          <a:rect l="0" t="0" r="0" b="0"/>
          <a:pathLst>
            <a:path>
              <a:moveTo>
                <a:pt x="0" y="1243507"/>
              </a:moveTo>
              <a:lnTo>
                <a:pt x="144593" y="1243507"/>
              </a:lnTo>
              <a:lnTo>
                <a:pt x="144593" y="0"/>
              </a:lnTo>
              <a:lnTo>
                <a:pt x="28918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9B225-8282-4EA6-A16C-CA569F00C618}">
      <dsp:nvSpPr>
        <dsp:cNvPr id="0" name=""/>
        <dsp:cNvSpPr/>
      </dsp:nvSpPr>
      <dsp:spPr>
        <a:xfrm>
          <a:off x="4263145" y="1621264"/>
          <a:ext cx="289187" cy="108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93" y="0"/>
              </a:lnTo>
              <a:lnTo>
                <a:pt x="144593" y="1088069"/>
              </a:lnTo>
              <a:lnTo>
                <a:pt x="289187" y="10880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1523-642B-45D8-8A44-4B0BE3469BB2}">
      <dsp:nvSpPr>
        <dsp:cNvPr id="0" name=""/>
        <dsp:cNvSpPr/>
      </dsp:nvSpPr>
      <dsp:spPr>
        <a:xfrm>
          <a:off x="5998272" y="533194"/>
          <a:ext cx="289187" cy="31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93" y="0"/>
              </a:lnTo>
              <a:lnTo>
                <a:pt x="144593" y="310876"/>
              </a:lnTo>
              <a:lnTo>
                <a:pt x="289187" y="3108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8F0F2-31C3-4D1C-A063-8336DD237529}">
      <dsp:nvSpPr>
        <dsp:cNvPr id="0" name=""/>
        <dsp:cNvSpPr/>
      </dsp:nvSpPr>
      <dsp:spPr>
        <a:xfrm>
          <a:off x="5998272" y="222317"/>
          <a:ext cx="289187" cy="310876"/>
        </a:xfrm>
        <a:custGeom>
          <a:avLst/>
          <a:gdLst/>
          <a:ahLst/>
          <a:cxnLst/>
          <a:rect l="0" t="0" r="0" b="0"/>
          <a:pathLst>
            <a:path>
              <a:moveTo>
                <a:pt x="0" y="310876"/>
              </a:moveTo>
              <a:lnTo>
                <a:pt x="144593" y="310876"/>
              </a:lnTo>
              <a:lnTo>
                <a:pt x="144593" y="0"/>
              </a:lnTo>
              <a:lnTo>
                <a:pt x="28918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7648B-F019-4CCB-8A62-953FF298A4F1}">
      <dsp:nvSpPr>
        <dsp:cNvPr id="0" name=""/>
        <dsp:cNvSpPr/>
      </dsp:nvSpPr>
      <dsp:spPr>
        <a:xfrm>
          <a:off x="4263145" y="533194"/>
          <a:ext cx="289187" cy="1088069"/>
        </a:xfrm>
        <a:custGeom>
          <a:avLst/>
          <a:gdLst/>
          <a:ahLst/>
          <a:cxnLst/>
          <a:rect l="0" t="0" r="0" b="0"/>
          <a:pathLst>
            <a:path>
              <a:moveTo>
                <a:pt x="0" y="1088069"/>
              </a:moveTo>
              <a:lnTo>
                <a:pt x="144593" y="1088069"/>
              </a:lnTo>
              <a:lnTo>
                <a:pt x="144593" y="0"/>
              </a:lnTo>
              <a:lnTo>
                <a:pt x="28918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FF203-44B7-4C06-8EB0-D22E21C58C13}">
      <dsp:nvSpPr>
        <dsp:cNvPr id="0" name=""/>
        <dsp:cNvSpPr/>
      </dsp:nvSpPr>
      <dsp:spPr>
        <a:xfrm>
          <a:off x="2528018" y="1621264"/>
          <a:ext cx="289187" cy="1632104"/>
        </a:xfrm>
        <a:custGeom>
          <a:avLst/>
          <a:gdLst/>
          <a:ahLst/>
          <a:cxnLst/>
          <a:rect l="0" t="0" r="0" b="0"/>
          <a:pathLst>
            <a:path>
              <a:moveTo>
                <a:pt x="0" y="1632104"/>
              </a:moveTo>
              <a:lnTo>
                <a:pt x="144593" y="1632104"/>
              </a:lnTo>
              <a:lnTo>
                <a:pt x="144593" y="0"/>
              </a:lnTo>
              <a:lnTo>
                <a:pt x="28918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4E8DF-FDEC-40AB-B4F7-979EB9BD8B15}">
      <dsp:nvSpPr>
        <dsp:cNvPr id="0" name=""/>
        <dsp:cNvSpPr/>
      </dsp:nvSpPr>
      <dsp:spPr>
        <a:xfrm>
          <a:off x="1082078" y="3032862"/>
          <a:ext cx="1445939" cy="44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Diskrétní data</a:t>
          </a:r>
        </a:p>
      </dsp:txBody>
      <dsp:txXfrm>
        <a:off x="1082078" y="3032862"/>
        <a:ext cx="1445939" cy="441011"/>
      </dsp:txXfrm>
    </dsp:sp>
    <dsp:sp modelId="{609C8262-E15F-4FDB-B1EA-FE467027D2DB}">
      <dsp:nvSpPr>
        <dsp:cNvPr id="0" name=""/>
        <dsp:cNvSpPr/>
      </dsp:nvSpPr>
      <dsp:spPr>
        <a:xfrm>
          <a:off x="2817206" y="1400758"/>
          <a:ext cx="1445939" cy="4410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Nominální</a:t>
          </a:r>
        </a:p>
      </dsp:txBody>
      <dsp:txXfrm>
        <a:off x="2817206" y="1400758"/>
        <a:ext cx="1445939" cy="441011"/>
      </dsp:txXfrm>
    </dsp:sp>
    <dsp:sp modelId="{3D1191D1-045B-413B-8FAB-22D16428BD12}">
      <dsp:nvSpPr>
        <dsp:cNvPr id="0" name=""/>
        <dsp:cNvSpPr/>
      </dsp:nvSpPr>
      <dsp:spPr>
        <a:xfrm>
          <a:off x="4552333" y="312688"/>
          <a:ext cx="1445939" cy="4410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1 výběr</a:t>
          </a:r>
        </a:p>
      </dsp:txBody>
      <dsp:txXfrm>
        <a:off x="4552333" y="312688"/>
        <a:ext cx="1445939" cy="441011"/>
      </dsp:txXfrm>
    </dsp:sp>
    <dsp:sp modelId="{A714FE5E-A7A8-4067-9309-CE4056083AA0}">
      <dsp:nvSpPr>
        <dsp:cNvPr id="0" name=""/>
        <dsp:cNvSpPr/>
      </dsp:nvSpPr>
      <dsp:spPr>
        <a:xfrm>
          <a:off x="6287460" y="1811"/>
          <a:ext cx="2584356" cy="44101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Test podílu</a:t>
          </a:r>
        </a:p>
      </dsp:txBody>
      <dsp:txXfrm>
        <a:off x="6287460" y="1811"/>
        <a:ext cx="2584356" cy="441011"/>
      </dsp:txXfrm>
    </dsp:sp>
    <dsp:sp modelId="{A0859A02-746A-4B36-B0D2-01EDD3C89B1C}">
      <dsp:nvSpPr>
        <dsp:cNvPr id="0" name=""/>
        <dsp:cNvSpPr/>
      </dsp:nvSpPr>
      <dsp:spPr>
        <a:xfrm>
          <a:off x="6287460" y="623565"/>
          <a:ext cx="2568942" cy="4410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Chí-kvadrát test dobré shody</a:t>
          </a:r>
        </a:p>
      </dsp:txBody>
      <dsp:txXfrm>
        <a:off x="6287460" y="623565"/>
        <a:ext cx="2568942" cy="441011"/>
      </dsp:txXfrm>
    </dsp:sp>
    <dsp:sp modelId="{FF2B717B-6A3D-48A2-9067-F9CE5BB3A0B5}">
      <dsp:nvSpPr>
        <dsp:cNvPr id="0" name=""/>
        <dsp:cNvSpPr/>
      </dsp:nvSpPr>
      <dsp:spPr>
        <a:xfrm>
          <a:off x="4552333" y="2488827"/>
          <a:ext cx="1445939" cy="4410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2 výběry</a:t>
          </a:r>
        </a:p>
      </dsp:txBody>
      <dsp:txXfrm>
        <a:off x="4552333" y="2488827"/>
        <a:ext cx="1445939" cy="441011"/>
      </dsp:txXfrm>
    </dsp:sp>
    <dsp:sp modelId="{D985B0B8-3C7B-4282-8ED8-6DDE283FA3E8}">
      <dsp:nvSpPr>
        <dsp:cNvPr id="0" name=""/>
        <dsp:cNvSpPr/>
      </dsp:nvSpPr>
      <dsp:spPr>
        <a:xfrm>
          <a:off x="6287460" y="1245319"/>
          <a:ext cx="2523974" cy="44101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Test dvou podílu</a:t>
          </a:r>
        </a:p>
      </dsp:txBody>
      <dsp:txXfrm>
        <a:off x="6287460" y="1245319"/>
        <a:ext cx="2523974" cy="441011"/>
      </dsp:txXfrm>
    </dsp:sp>
    <dsp:sp modelId="{26169659-22D9-45DE-AE6A-FC78CD969AFB}">
      <dsp:nvSpPr>
        <dsp:cNvPr id="0" name=""/>
        <dsp:cNvSpPr/>
      </dsp:nvSpPr>
      <dsp:spPr>
        <a:xfrm>
          <a:off x="6287460" y="1867073"/>
          <a:ext cx="2555452" cy="4410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Chí-kvadrát test dobré shody</a:t>
          </a:r>
        </a:p>
      </dsp:txBody>
      <dsp:txXfrm>
        <a:off x="6287460" y="1867073"/>
        <a:ext cx="2555452" cy="441011"/>
      </dsp:txXfrm>
    </dsp:sp>
    <dsp:sp modelId="{DDDF0671-439F-418F-A9C9-27BF5A643315}">
      <dsp:nvSpPr>
        <dsp:cNvPr id="0" name=""/>
        <dsp:cNvSpPr/>
      </dsp:nvSpPr>
      <dsp:spPr>
        <a:xfrm>
          <a:off x="6287460" y="2488827"/>
          <a:ext cx="2570287" cy="441011"/>
        </a:xfrm>
        <a:prstGeom prst="rect">
          <a:avLst/>
        </a:prstGeom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>
              <a:solidFill>
                <a:prstClr val="white"/>
              </a:solidFill>
              <a:latin typeface="Univers Condensed"/>
              <a:ea typeface="+mn-ea"/>
              <a:cs typeface="+mn-cs"/>
            </a:rPr>
            <a:t>Mc</a:t>
          </a:r>
          <a:r>
            <a:rPr lang="cs-CZ" sz="17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 </a:t>
          </a:r>
          <a:r>
            <a:rPr lang="cs-CZ" sz="1700" kern="1200" dirty="0" err="1">
              <a:solidFill>
                <a:prstClr val="white"/>
              </a:solidFill>
              <a:latin typeface="Univers Condensed"/>
              <a:ea typeface="+mn-ea"/>
              <a:cs typeface="+mn-cs"/>
            </a:rPr>
            <a:t>Nemarův</a:t>
          </a:r>
          <a:r>
            <a:rPr lang="cs-CZ" sz="17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 test</a:t>
          </a:r>
        </a:p>
      </dsp:txBody>
      <dsp:txXfrm>
        <a:off x="6287460" y="2488827"/>
        <a:ext cx="2570287" cy="441011"/>
      </dsp:txXfrm>
    </dsp:sp>
    <dsp:sp modelId="{3F9D362B-F7E9-4EA3-8F27-7330AD5542C8}">
      <dsp:nvSpPr>
        <dsp:cNvPr id="0" name=""/>
        <dsp:cNvSpPr/>
      </dsp:nvSpPr>
      <dsp:spPr>
        <a:xfrm>
          <a:off x="6287460" y="3110581"/>
          <a:ext cx="2536192" cy="44101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Fisherův</a:t>
          </a:r>
          <a:r>
            <a:rPr lang="cs-CZ" sz="1700" kern="1200" dirty="0"/>
            <a:t> exaktní test</a:t>
          </a:r>
        </a:p>
      </dsp:txBody>
      <dsp:txXfrm>
        <a:off x="6287460" y="3110581"/>
        <a:ext cx="2536192" cy="441011"/>
      </dsp:txXfrm>
    </dsp:sp>
    <dsp:sp modelId="{0629F463-B772-442E-A8A3-568217DBF545}">
      <dsp:nvSpPr>
        <dsp:cNvPr id="0" name=""/>
        <dsp:cNvSpPr/>
      </dsp:nvSpPr>
      <dsp:spPr>
        <a:xfrm>
          <a:off x="6287460" y="3732335"/>
          <a:ext cx="2520778" cy="4410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Chí-kvadrát test nezávislosti</a:t>
          </a:r>
        </a:p>
      </dsp:txBody>
      <dsp:txXfrm>
        <a:off x="6287460" y="3732335"/>
        <a:ext cx="2520778" cy="441011"/>
      </dsp:txXfrm>
    </dsp:sp>
    <dsp:sp modelId="{64A573BA-DF05-457E-A517-E4F3B1B9D6FF}">
      <dsp:nvSpPr>
        <dsp:cNvPr id="0" name=""/>
        <dsp:cNvSpPr/>
      </dsp:nvSpPr>
      <dsp:spPr>
        <a:xfrm>
          <a:off x="2817206" y="4664966"/>
          <a:ext cx="1445939" cy="4410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Ordinální</a:t>
          </a:r>
        </a:p>
      </dsp:txBody>
      <dsp:txXfrm>
        <a:off x="2817206" y="4664966"/>
        <a:ext cx="1445939" cy="441011"/>
      </dsp:txXfrm>
    </dsp:sp>
    <dsp:sp modelId="{A719AED3-11AC-4DDC-B8CE-5A61752123EC}">
      <dsp:nvSpPr>
        <dsp:cNvPr id="0" name=""/>
        <dsp:cNvSpPr/>
      </dsp:nvSpPr>
      <dsp:spPr>
        <a:xfrm>
          <a:off x="4552333" y="4664966"/>
          <a:ext cx="1445939" cy="4410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2 výběry</a:t>
          </a:r>
        </a:p>
      </dsp:txBody>
      <dsp:txXfrm>
        <a:off x="4552333" y="4664966"/>
        <a:ext cx="1445939" cy="441011"/>
      </dsp:txXfrm>
    </dsp:sp>
    <dsp:sp modelId="{E3444F8D-7A90-47AD-A0EF-48EDF7A7DDC4}">
      <dsp:nvSpPr>
        <dsp:cNvPr id="0" name=""/>
        <dsp:cNvSpPr/>
      </dsp:nvSpPr>
      <dsp:spPr>
        <a:xfrm>
          <a:off x="6287460" y="4354089"/>
          <a:ext cx="2538129" cy="4410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Gamma</a:t>
          </a:r>
          <a:r>
            <a:rPr lang="cs-CZ" sz="1700" kern="1200" dirty="0"/>
            <a:t> koeficient</a:t>
          </a:r>
        </a:p>
      </dsp:txBody>
      <dsp:txXfrm>
        <a:off x="6287460" y="4354089"/>
        <a:ext cx="2538129" cy="441011"/>
      </dsp:txXfrm>
    </dsp:sp>
    <dsp:sp modelId="{B13A3F94-7DCA-488E-9B12-FFCB99042C42}">
      <dsp:nvSpPr>
        <dsp:cNvPr id="0" name=""/>
        <dsp:cNvSpPr/>
      </dsp:nvSpPr>
      <dsp:spPr>
        <a:xfrm>
          <a:off x="6287460" y="4975843"/>
          <a:ext cx="2524624" cy="44101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Yules</a:t>
          </a:r>
          <a:r>
            <a:rPr lang="en-US" sz="1700" kern="1200" dirty="0"/>
            <a:t>’s Q </a:t>
          </a:r>
          <a:r>
            <a:rPr lang="en-US" sz="1700" kern="1200" dirty="0" err="1"/>
            <a:t>koeficient</a:t>
          </a:r>
          <a:endParaRPr lang="cs-CZ" sz="1700" kern="1200" dirty="0"/>
        </a:p>
      </dsp:txBody>
      <dsp:txXfrm>
        <a:off x="6287460" y="4975843"/>
        <a:ext cx="2524624" cy="44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9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85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93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94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81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78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20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4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0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B0F181DD-983B-48D3-9264-38D55FF9C19B}" type="datetimeFigureOut">
              <a:rPr lang="cs-CZ" smtClean="0"/>
              <a:t>17.03.2022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AA1F26E5-229D-4347-92EC-239203CBE1B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1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6C1F8003-9908-4764-BD4A-4BD066A27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64D78D-3414-4E3C-A46B-D596079C9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Testy pro diskrétní data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6DF3B7-6238-4261-A827-D125B52D6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9412060" cy="914395"/>
          </a:xfrm>
        </p:spPr>
        <p:txBody>
          <a:bodyPr/>
          <a:lstStyle/>
          <a:p>
            <a:pPr algn="r"/>
            <a:r>
              <a:rPr lang="cs-CZ" dirty="0"/>
              <a:t>Pavla </a:t>
            </a:r>
            <a:r>
              <a:rPr lang="cs-CZ" dirty="0" err="1"/>
              <a:t>Pecherková</a:t>
            </a:r>
            <a:endParaRPr lang="cs-CZ" dirty="0"/>
          </a:p>
          <a:p>
            <a:pPr algn="r"/>
            <a:r>
              <a:rPr lang="en-US" dirty="0"/>
              <a:t>29</a:t>
            </a:r>
            <a:r>
              <a:rPr lang="cs-CZ" dirty="0"/>
              <a:t>. </a:t>
            </a:r>
            <a:r>
              <a:rPr lang="en-US" dirty="0"/>
              <a:t>4</a:t>
            </a:r>
            <a:r>
              <a:rPr lang="cs-CZ" dirty="0"/>
              <a:t>. 202</a:t>
            </a:r>
            <a:r>
              <a:rPr lang="en-US" dirty="0"/>
              <a:t>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63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obsah 8">
                <a:extLst>
                  <a:ext uri="{FF2B5EF4-FFF2-40B4-BE49-F238E27FC236}">
                    <a16:creationId xmlns:a16="http://schemas.microsoft.com/office/drawing/2014/main" id="{8D1D852F-706E-414E-9812-48334ADB74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769" y="488274"/>
                <a:ext cx="9926893" cy="5417226"/>
              </a:xfrm>
              <a:prstGeom prst="rect">
                <a:avLst/>
              </a:prstGeom>
              <a:ln w="38100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1600" dirty="0"/>
                  <a:t>Ptali jsme se všech studentů v prvním ročníku, jakou mají náladu před zkouškou. Po zkoušce jsme položili stejný dotaz. Studenti odpověděli takto:</a:t>
                </a:r>
              </a:p>
              <a:p>
                <a:pPr marL="0" indent="0">
                  <a:buNone/>
                </a:pPr>
                <a:r>
                  <a:rPr lang="cs-CZ" sz="1600" dirty="0"/>
                  <a:t>Na hladině významnosti 0,05 otestujte, zda má na náladu vliv </a:t>
                </a:r>
              </a:p>
              <a:p>
                <a:pPr marL="0" indent="0">
                  <a:buNone/>
                </a:pPr>
                <a:r>
                  <a:rPr lang="cs-CZ" sz="1600" dirty="0"/>
                  <a:t>zkouška.</a:t>
                </a:r>
              </a:p>
              <a:p>
                <a:pPr marL="457200" lvl="1" indent="0">
                  <a:buNone/>
                </a:pPr>
                <a:r>
                  <a:rPr lang="cs-CZ" sz="1400" dirty="0"/>
                  <a:t>H0: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400" dirty="0"/>
                  <a:t>(zkouška nemá vliv na náladu)</a:t>
                </a:r>
              </a:p>
              <a:p>
                <a:pPr marL="457200" lvl="1" indent="0">
                  <a:buNone/>
                </a:pPr>
                <a:r>
                  <a:rPr lang="cs-CZ" sz="1400" dirty="0"/>
                  <a:t>HA: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sz="14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40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cs-CZ" sz="1400" dirty="0"/>
                  <a:t>zkouška má vliv na náladu)</a:t>
                </a:r>
              </a:p>
              <a:p>
                <a:pPr marL="0" indent="0">
                  <a:buNone/>
                </a:pPr>
                <a:endParaRPr lang="cs-CZ" sz="1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99−126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99+126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=3,0044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endParaRPr lang="cs-CZ" sz="1400" dirty="0"/>
              </a:p>
              <a:p>
                <a:endParaRPr lang="cs-CZ" sz="1400" dirty="0"/>
              </a:p>
              <a:p>
                <a:pPr marL="0" indent="0">
                  <a:buNone/>
                </a:pPr>
                <a:endParaRPr lang="cs-CZ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chemeClr val="accent1">
                        <a:lumMod val="75000"/>
                      </a:schemeClr>
                    </a:solidFill>
                  </a:rPr>
                  <a:t>Nezamítám hypotézu o tom, že zkouška nemá vliv na náladu.</a:t>
                </a:r>
              </a:p>
            </p:txBody>
          </p:sp>
        </mc:Choice>
        <mc:Fallback xmlns="">
          <p:sp>
            <p:nvSpPr>
              <p:cNvPr id="2" name="Zástupný obsah 8">
                <a:extLst>
                  <a:ext uri="{FF2B5EF4-FFF2-40B4-BE49-F238E27FC236}">
                    <a16:creationId xmlns:a16="http://schemas.microsoft.com/office/drawing/2014/main" id="{8D1D852F-706E-414E-9812-48334ADB7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69" y="488274"/>
                <a:ext cx="9926893" cy="5417226"/>
              </a:xfrm>
              <a:prstGeom prst="rect">
                <a:avLst/>
              </a:prstGeom>
              <a:blipFill>
                <a:blip r:embed="rId2"/>
                <a:stretch>
                  <a:fillRect l="-3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ulka 6">
            <a:extLst>
              <a:ext uri="{FF2B5EF4-FFF2-40B4-BE49-F238E27FC236}">
                <a16:creationId xmlns:a16="http://schemas.microsoft.com/office/drawing/2014/main" id="{D4955F4F-8F7D-4A35-A8DB-DF761ABC6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703861"/>
              </p:ext>
            </p:extLst>
          </p:nvPr>
        </p:nvGraphicFramePr>
        <p:xfrm>
          <a:off x="6095999" y="1120058"/>
          <a:ext cx="4432663" cy="21146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7088">
                  <a:extLst>
                    <a:ext uri="{9D8B030D-6E8A-4147-A177-3AD203B41FA5}">
                      <a16:colId xmlns:a16="http://schemas.microsoft.com/office/drawing/2014/main" val="1034476676"/>
                    </a:ext>
                  </a:extLst>
                </a:gridCol>
                <a:gridCol w="758643">
                  <a:extLst>
                    <a:ext uri="{9D8B030D-6E8A-4147-A177-3AD203B41FA5}">
                      <a16:colId xmlns:a16="http://schemas.microsoft.com/office/drawing/2014/main" val="4007434941"/>
                    </a:ext>
                  </a:extLst>
                </a:gridCol>
                <a:gridCol w="1154764">
                  <a:extLst>
                    <a:ext uri="{9D8B030D-6E8A-4147-A177-3AD203B41FA5}">
                      <a16:colId xmlns:a16="http://schemas.microsoft.com/office/drawing/2014/main" val="1768059919"/>
                    </a:ext>
                  </a:extLst>
                </a:gridCol>
                <a:gridCol w="1142168">
                  <a:extLst>
                    <a:ext uri="{9D8B030D-6E8A-4147-A177-3AD203B41FA5}">
                      <a16:colId xmlns:a16="http://schemas.microsoft.com/office/drawing/2014/main" val="1541533570"/>
                    </a:ext>
                  </a:extLst>
                </a:gridCol>
              </a:tblGrid>
              <a:tr h="491510"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Dobrá nálada po zkoušce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83026"/>
                  </a:ext>
                </a:extLst>
              </a:tr>
              <a:tr h="491510"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9140"/>
                  </a:ext>
                </a:extLst>
              </a:tr>
              <a:tr h="491510">
                <a:tc rowSpan="2"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Dobrá nálada před zkouškou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800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2758"/>
                  </a:ext>
                </a:extLst>
              </a:tr>
              <a:tr h="49151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5998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701E32D4-A570-4175-BDA1-72A0C1D8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075" y="4510663"/>
            <a:ext cx="2200582" cy="666843"/>
          </a:xfrm>
          <a:prstGeom prst="rect">
            <a:avLst/>
          </a:prstGeom>
        </p:spPr>
      </p:pic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BB627A53-486A-43D7-B5BC-6CD8647C79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5492536" y="3522188"/>
            <a:ext cx="2819794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63F5E-305C-43A6-AAA0-F3FA9AF4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Diskrétní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2C19C-E76A-4FAC-8F7B-FAD9C9A5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979084"/>
            <a:ext cx="7284720" cy="41148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Testy pro diskrétní data jsou speciální testy, které pracují s následujícími druhy diskrétních dat: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Nominální 	data – </a:t>
            </a:r>
            <a:r>
              <a:rPr lang="cs-CZ" sz="1400" dirty="0"/>
              <a:t>nezávisí na pořadí</a:t>
            </a:r>
          </a:p>
          <a:p>
            <a:pPr marL="932688" lvl="2" indent="-457200">
              <a:buFont typeface="+mj-lt"/>
              <a:buAutoNum type="alphaLcParenR"/>
            </a:pPr>
            <a:r>
              <a:rPr lang="cs-CZ" dirty="0"/>
              <a:t>Binární data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en-US" dirty="0"/>
              <a:t>{0,1} –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pneumatika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lev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á, pravá</a:t>
            </a:r>
            <a:endParaRPr lang="en-US" dirty="0"/>
          </a:p>
          <a:p>
            <a:pPr marL="658368" lvl="3" indent="0">
              <a:buNone/>
            </a:pPr>
            <a:r>
              <a:rPr lang="en-US" dirty="0"/>
              <a:t>		– </a:t>
            </a:r>
            <a:r>
              <a:rPr lang="en-US" dirty="0" err="1"/>
              <a:t>alternativn</a:t>
            </a:r>
            <a:r>
              <a:rPr lang="cs-CZ" dirty="0"/>
              <a:t>í rozdělení</a:t>
            </a:r>
            <a:endParaRPr lang="en-US" dirty="0"/>
          </a:p>
          <a:p>
            <a:pPr marL="932688" lvl="2" indent="-457200">
              <a:buFont typeface="+mj-lt"/>
              <a:buAutoNum type="alphaLcParenR"/>
            </a:pPr>
            <a:r>
              <a:rPr lang="en-US" dirty="0"/>
              <a:t>V</a:t>
            </a:r>
            <a:r>
              <a:rPr lang="cs-CZ" dirty="0" err="1"/>
              <a:t>íce</a:t>
            </a:r>
            <a:r>
              <a:rPr lang="cs-CZ" dirty="0"/>
              <a:t> jak 2 možnosti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{0,1,2,..,n}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barva: žlutá, červená, modrá,…, černá</a:t>
            </a:r>
            <a:endParaRPr lang="en-US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841248" lvl="4" indent="0">
              <a:buNone/>
            </a:pPr>
            <a:r>
              <a:rPr lang="en-US" dirty="0">
                <a:sym typeface="Wingdings" panose="05000000000000000000" pitchFamily="2" charset="2"/>
              </a:rPr>
              <a:t>		– </a:t>
            </a:r>
            <a:r>
              <a:rPr lang="en-US" dirty="0" err="1">
                <a:sym typeface="Wingdings" panose="05000000000000000000" pitchFamily="2" charset="2"/>
              </a:rPr>
              <a:t>binomick</a:t>
            </a:r>
            <a:r>
              <a:rPr lang="cs-CZ" dirty="0">
                <a:sym typeface="Wingdings" panose="05000000000000000000" pitchFamily="2" charset="2"/>
              </a:rPr>
              <a:t>é rozdělení, rovnoměrné rozdělení, kategorické rozdělení…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Ordinální data – </a:t>
            </a:r>
            <a:r>
              <a:rPr lang="cs-CZ" sz="1400" dirty="0">
                <a:sym typeface="Wingdings" panose="05000000000000000000" pitchFamily="2" charset="2"/>
              </a:rPr>
              <a:t>lze je seřadit podle velikosti</a:t>
            </a:r>
          </a:p>
          <a:p>
            <a:pPr marL="932688" lvl="2" indent="-457200">
              <a:buFont typeface="+mj-lt"/>
              <a:buAutoNum type="alphaLcParenR"/>
            </a:pPr>
            <a:r>
              <a:rPr lang="cs-CZ" dirty="0">
                <a:sym typeface="Wingdings" panose="05000000000000000000" pitchFamily="2" charset="2"/>
              </a:rPr>
              <a:t>Binární data </a:t>
            </a:r>
            <a:r>
              <a:rPr lang="en-US" dirty="0">
                <a:sym typeface="Wingdings" panose="05000000000000000000" pitchFamily="2" charset="2"/>
              </a:rPr>
              <a:t> {0,1}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nemoc: má, nemá</a:t>
            </a:r>
            <a:endParaRPr lang="en-US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932688" lvl="2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V</a:t>
            </a:r>
            <a:r>
              <a:rPr lang="cs-CZ" dirty="0" err="1">
                <a:sym typeface="Wingdings" panose="05000000000000000000" pitchFamily="2" charset="2"/>
              </a:rPr>
              <a:t>íce</a:t>
            </a:r>
            <a:r>
              <a:rPr lang="cs-CZ" dirty="0">
                <a:sym typeface="Wingdings" panose="05000000000000000000" pitchFamily="2" charset="2"/>
              </a:rPr>
              <a:t> jak 2 možnosti </a:t>
            </a:r>
            <a:r>
              <a:rPr lang="en-US" dirty="0">
                <a:sym typeface="Wingdings" panose="05000000000000000000" pitchFamily="2" charset="2"/>
              </a:rPr>
              <a:t> {0,1,2,…,n}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testy hypotéz: zcela chápu, spíše chápu, chápu tak napůl, spíše nechápu, vůbec nechápu</a:t>
            </a:r>
            <a:endParaRPr lang="cs-CZ" dirty="0">
              <a:solidFill>
                <a:srgbClr val="C00000"/>
              </a:solidFill>
            </a:endParaRPr>
          </a:p>
          <a:p>
            <a:pPr marL="932688" lvl="2" indent="-457200">
              <a:buFont typeface="+mj-lt"/>
              <a:buAutoNum type="alphaLcParenR"/>
            </a:pPr>
            <a:endParaRPr lang="cs-CZ" dirty="0"/>
          </a:p>
          <a:p>
            <a:r>
              <a:rPr lang="cs-CZ" dirty="0"/>
              <a:t>Jak se liší diskrétní data i pro tato data je dobré používat správné testy. 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A4F30806-2EFA-4536-83AE-BB2AA1DD8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10023"/>
              </p:ext>
            </p:extLst>
          </p:nvPr>
        </p:nvGraphicFramePr>
        <p:xfrm>
          <a:off x="7306491" y="2515849"/>
          <a:ext cx="3248297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446">
                  <a:extLst>
                    <a:ext uri="{9D8B030D-6E8A-4147-A177-3AD203B41FA5}">
                      <a16:colId xmlns:a16="http://schemas.microsoft.com/office/drawing/2014/main" val="343413318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367961045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1420271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Test pro nominální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Test pro ordinální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49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Nominální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3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lang="cs-CZ" sz="3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3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endParaRPr lang="cs-CZ" sz="3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93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Ordinální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cs-CZ" sz="3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3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lang="cs-CZ" sz="3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44532"/>
                  </a:ext>
                </a:extLst>
              </a:tr>
            </a:tbl>
          </a:graphicData>
        </a:graphic>
      </p:graphicFrame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B8CE724-73CE-4763-8EAA-EF7F0396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Diskrétní data   1/1</a:t>
            </a:r>
            <a:endParaRPr lang="en-US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73D73E2-5E70-48C3-8C93-14AD56A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1926FA-395B-4556-8C8B-613EA15DC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007395"/>
              </p:ext>
            </p:extLst>
          </p:nvPr>
        </p:nvGraphicFramePr>
        <p:xfrm>
          <a:off x="374469" y="510660"/>
          <a:ext cx="99538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3381E27B-508A-4D25-BA22-B5AE33D11578}"/>
              </a:ext>
            </a:extLst>
          </p:cNvPr>
          <p:cNvSpPr/>
          <p:nvPr/>
        </p:nvSpPr>
        <p:spPr>
          <a:xfrm>
            <a:off x="522514" y="6076404"/>
            <a:ext cx="1524000" cy="4180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Binární data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5A82B6B-2F07-4388-9235-551D9C94FCA4}"/>
              </a:ext>
            </a:extLst>
          </p:cNvPr>
          <p:cNvSpPr/>
          <p:nvPr/>
        </p:nvSpPr>
        <p:spPr>
          <a:xfrm>
            <a:off x="2228850" y="6076403"/>
            <a:ext cx="2534739" cy="418013"/>
          </a:xfrm>
          <a:prstGeom prst="rect">
            <a:avLst/>
          </a:prstGeom>
          <a:solidFill>
            <a:srgbClr val="FEC306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Binární/nebinární data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960AF743-3814-4828-B594-2585C37B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pro diskrétní data   1/1</a:t>
            </a:r>
            <a:endParaRPr lang="en-US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17FFB1F2-00FD-4513-B55F-51027768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503A4-70B2-4E08-861C-B73020AA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podílu pro 1 výběr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0F217A9-0F6F-45CA-B7E2-EE674C9B9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8391" y="2026682"/>
                <a:ext cx="6243799" cy="40233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/>
                  <a:t>Předpoklad: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dirty="0"/>
                  <a:t>diskrétní náhodná veličina binární – nominální (ordinální) data</a:t>
                </a:r>
                <a:r>
                  <a:rPr lang="en-US" dirty="0"/>
                  <a:t>,</a:t>
                </a:r>
                <a:endParaRPr lang="cs-CZ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dirty="0"/>
                  <a:t>počet dat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&gt;30</m:t>
                    </m:r>
                  </m:oMath>
                </a14:m>
                <a:r>
                  <a:rPr lang="en-US" dirty="0"/>
                  <a:t>,</a:t>
                </a:r>
                <a:endParaRPr lang="cs-CZ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/>
                  <a:t> je pravděpodobnost úspěchu.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dirty="0"/>
                  <a:t>H0: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b="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dirty="0"/>
                  <a:t>HA: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/>
                  <a:t>Statistika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je </a:t>
                </a:r>
                <a:r>
                  <a:rPr lang="cs-CZ" sz="1600" dirty="0"/>
                  <a:t>předpokládaný podíl, tedy nulová hypotéza. Ač se jedná o diskrétní hodnoty aproximovat normálním rozdělením díky platnosti limitních vět.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0F217A9-0F6F-45CA-B7E2-EE674C9B9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391" y="2026682"/>
                <a:ext cx="6243799" cy="4023360"/>
              </a:xfr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4930646-C19D-46EC-9E14-18D9D6FFF841}"/>
                  </a:ext>
                </a:extLst>
              </p:cNvPr>
              <p:cNvSpPr txBox="1"/>
              <p:nvPr/>
            </p:nvSpPr>
            <p:spPr>
              <a:xfrm>
                <a:off x="6920908" y="2026682"/>
                <a:ext cx="3642074" cy="37856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Na hladině významnosti 0,05 otestujte, že podíl žen sekající trávu je 0,2. Zeptali jsme se 100 lidí a hodnoty zapsali do tabulky:</a:t>
                </a:r>
              </a:p>
              <a:p>
                <a:endParaRPr lang="cs-CZ" sz="1600" dirty="0"/>
              </a:p>
              <a:p>
                <a:endParaRPr lang="cs-CZ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Diskrétní data: ano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Počet dat </a:t>
                </a:r>
                <a:r>
                  <a:rPr lang="en-US" sz="1600" dirty="0"/>
                  <a:t>&gt; 30: </a:t>
                </a:r>
                <a:r>
                  <a:rPr lang="en-US" sz="1600" dirty="0" err="1"/>
                  <a:t>ano</a:t>
                </a:r>
                <a:r>
                  <a:rPr lang="en-US" sz="1600" dirty="0"/>
                  <a:t> (100&gt;30)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=100∗0,2=20≥5</m:t>
                    </m:r>
                  </m:oMath>
                </a14:m>
                <a:r>
                  <a:rPr lang="en-US" sz="1600" dirty="0"/>
                  <a:t>: </a:t>
                </a:r>
                <a:r>
                  <a:rPr lang="en-US" sz="1600" dirty="0" err="1"/>
                  <a:t>ano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=100∗0,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1600" dirty="0"/>
                  <a:t>: </a:t>
                </a:r>
                <a:r>
                  <a:rPr lang="en-US" sz="1600" dirty="0" err="1"/>
                  <a:t>ano</a:t>
                </a:r>
                <a:endParaRPr lang="en-US" sz="1600" dirty="0"/>
              </a:p>
              <a:p>
                <a:endParaRPr lang="en-US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sz="1600" dirty="0"/>
                  <a:t>Spočteme statistiku 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sz="1600" dirty="0"/>
                  <a:t>Porovnáme s tabulkovými hodnotami pro normální rozdělní N(0,1)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sz="1600" dirty="0"/>
                  <a:t>Zjistíme, zda zamítáme či nezamítáme </a:t>
                </a:r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4930646-C19D-46EC-9E14-18D9D6FFF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08" y="2026682"/>
                <a:ext cx="3642074" cy="3785652"/>
              </a:xfrm>
              <a:prstGeom prst="rect">
                <a:avLst/>
              </a:prstGeom>
              <a:blipFill>
                <a:blip r:embed="rId3"/>
                <a:stretch>
                  <a:fillRect l="-49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CA23B3F6-7FA1-429F-97F6-25730DE70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44993"/>
              </p:ext>
            </p:extLst>
          </p:nvPr>
        </p:nvGraphicFramePr>
        <p:xfrm>
          <a:off x="7522521" y="2913926"/>
          <a:ext cx="2725547" cy="3048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70738">
                  <a:extLst>
                    <a:ext uri="{9D8B030D-6E8A-4147-A177-3AD203B41FA5}">
                      <a16:colId xmlns:a16="http://schemas.microsoft.com/office/drawing/2014/main" val="2107677167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32885707"/>
                    </a:ext>
                  </a:extLst>
                </a:gridCol>
                <a:gridCol w="264381">
                  <a:extLst>
                    <a:ext uri="{9D8B030D-6E8A-4147-A177-3AD203B41FA5}">
                      <a16:colId xmlns:a16="http://schemas.microsoft.com/office/drawing/2014/main" val="1853334767"/>
                    </a:ext>
                  </a:extLst>
                </a:gridCol>
                <a:gridCol w="264381">
                  <a:extLst>
                    <a:ext uri="{9D8B030D-6E8A-4147-A177-3AD203B41FA5}">
                      <a16:colId xmlns:a16="http://schemas.microsoft.com/office/drawing/2014/main" val="1779681497"/>
                    </a:ext>
                  </a:extLst>
                </a:gridCol>
                <a:gridCol w="215131">
                  <a:extLst>
                    <a:ext uri="{9D8B030D-6E8A-4147-A177-3AD203B41FA5}">
                      <a16:colId xmlns:a16="http://schemas.microsoft.com/office/drawing/2014/main" val="4097163758"/>
                    </a:ext>
                  </a:extLst>
                </a:gridCol>
                <a:gridCol w="215131">
                  <a:extLst>
                    <a:ext uri="{9D8B030D-6E8A-4147-A177-3AD203B41FA5}">
                      <a16:colId xmlns:a16="http://schemas.microsoft.com/office/drawing/2014/main" val="1292459069"/>
                    </a:ext>
                  </a:extLst>
                </a:gridCol>
                <a:gridCol w="243114">
                  <a:extLst>
                    <a:ext uri="{9D8B030D-6E8A-4147-A177-3AD203B41FA5}">
                      <a16:colId xmlns:a16="http://schemas.microsoft.com/office/drawing/2014/main" val="3497638783"/>
                    </a:ext>
                  </a:extLst>
                </a:gridCol>
                <a:gridCol w="414191">
                  <a:extLst>
                    <a:ext uri="{9D8B030D-6E8A-4147-A177-3AD203B41FA5}">
                      <a16:colId xmlns:a16="http://schemas.microsoft.com/office/drawing/2014/main" val="469619634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r>
                        <a:rPr lang="cs-CZ" sz="1400" dirty="0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Muž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22236"/>
                  </a:ext>
                </a:extLst>
              </a:tr>
            </a:tbl>
          </a:graphicData>
        </a:graphic>
      </p:graphicFrame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F5FA700-A6C2-4A43-AB90-7DF0B68D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 podílu pro 1 výběr   1/2</a:t>
            </a:r>
            <a:endParaRPr lang="en-US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4DC4578-0350-4CA9-B350-7DE581D8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0C0B6516-B455-4B0D-BE5C-345FE8D4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 podílu pro 1 výběr   2/2</a:t>
            </a:r>
            <a:endParaRPr lang="en-US" dirty="0"/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9938D6F2-2401-43F1-B900-8431163C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9EE8D731-521C-48FA-8325-CF9B5808B6AA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17953" y="1591064"/>
                <a:ext cx="4487863" cy="3155950"/>
              </a:xfrm>
            </p:spPr>
            <p:txBody>
              <a:bodyPr>
                <a:normAutofit fontScale="77500" lnSpcReduction="20000"/>
              </a:bodyPr>
              <a:lstStyle/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H0: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cs-CZ" sz="16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HA: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≠0,5</m:t>
                    </m:r>
                  </m:oMath>
                </a14:m>
                <a:endParaRPr lang="en-US" sz="16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sz="16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sz="1600" dirty="0"/>
                  <a:t> Spočítáme odhad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cs-CZ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dirty="0" smtClean="0">
                            <a:latin typeface="Cambria Math" panose="02040503050406030204" pitchFamily="18" charset="0"/>
                          </a:rPr>
                          <m:t>320</m:t>
                        </m:r>
                      </m:num>
                      <m:den>
                        <m:r>
                          <a:rPr lang="cs-CZ" sz="1600" b="0" i="1" dirty="0" smtClean="0">
                            <a:latin typeface="Cambria Math" panose="02040503050406030204" pitchFamily="18" charset="0"/>
                          </a:rPr>
                          <m:t>485</m:t>
                        </m:r>
                      </m:den>
                    </m:f>
                    <m:r>
                      <a:rPr lang="cs-CZ" sz="1600" b="0" i="1" dirty="0" smtClean="0">
                        <a:latin typeface="Cambria Math" panose="02040503050406030204" pitchFamily="18" charset="0"/>
                      </a:rPr>
                      <m:t>=0,66</m:t>
                    </m:r>
                  </m:oMath>
                </a14:m>
                <a:endParaRPr lang="en-US" sz="1600" dirty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/>
                  <a:t>Toto je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dirty="0" err="1"/>
                  <a:t>bodov</a:t>
                </a:r>
                <a:r>
                  <a:rPr lang="cs-CZ" dirty="0"/>
                  <a:t>ý odhad, interval spolehlivosti je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∈&lt;0.62;0,70&gt;</m:t>
                    </m:r>
                  </m:oMath>
                </a14:m>
                <a:endParaRPr lang="en-US" dirty="0"/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cs-CZ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/>
                  <a:t> </a:t>
                </a:r>
                <a:r>
                  <a:rPr lang="en-US" sz="1600" dirty="0" err="1"/>
                  <a:t>Spo</a:t>
                </a:r>
                <a:r>
                  <a:rPr lang="cs-CZ" sz="1600" dirty="0"/>
                  <a:t>čítáme statistiku</a:t>
                </a:r>
              </a:p>
              <a:p>
                <a:pPr marL="384048" lvl="2" indent="0">
                  <a:buNone/>
                </a:pPr>
                <a:r>
                  <a:rPr lang="cs-CZ" sz="1600" dirty="0"/>
                  <a:t>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0,66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485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=7,0382</m:t>
                    </m:r>
                  </m:oMath>
                </a14:m>
                <a:endParaRPr lang="cs-CZ" sz="1600" dirty="0"/>
              </a:p>
              <a:p>
                <a:pPr marL="384048" lvl="2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9EE8D731-521C-48FA-8325-CF9B5808B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17953" y="1591064"/>
                <a:ext cx="4487863" cy="31559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BCD42A66-9E50-4107-91BF-6360894C786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94409" y="1492639"/>
            <a:ext cx="4937125" cy="3254375"/>
          </a:xfrm>
        </p:spPr>
        <p:txBody>
          <a:bodyPr>
            <a:normAutofit/>
          </a:bodyPr>
          <a:lstStyle/>
          <a:p>
            <a:pPr marL="182563" lvl="1" indent="-182563">
              <a:buFont typeface="Wingdings" panose="05000000000000000000" pitchFamily="2" charset="2"/>
              <a:buChar char="Ø"/>
            </a:pPr>
            <a:r>
              <a:rPr lang="cs-CZ" sz="1600" dirty="0"/>
              <a:t> Zjistíme p-hodnotu (pomocí distribuční funkce  N(0,1))</a:t>
            </a: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p_val</a:t>
            </a:r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cs-CZ" sz="1600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normcdf</a:t>
            </a:r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(-abs(T))</a:t>
            </a:r>
            <a:r>
              <a:rPr lang="cs-CZ" sz="1600" dirty="0"/>
              <a:t>– pravostranný test</a:t>
            </a: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p_val</a:t>
            </a:r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cs-CZ" sz="16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1-normcdf</a:t>
            </a:r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(-abs(T))</a:t>
            </a:r>
            <a:r>
              <a:rPr lang="cs-CZ" sz="1600" dirty="0"/>
              <a:t>– levostranný test</a:t>
            </a:r>
            <a:endParaRPr lang="en-US" sz="1600" dirty="0"/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p_val</a:t>
            </a:r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cs-CZ" sz="1600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normcdf</a:t>
            </a:r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(-abs(T))*2 </a:t>
            </a:r>
            <a:r>
              <a:rPr lang="en-US" sz="1600" dirty="0"/>
              <a:t>–</a:t>
            </a:r>
            <a:r>
              <a:rPr lang="cs-CZ" sz="1600" dirty="0"/>
              <a:t> oboustranný test</a:t>
            </a:r>
            <a:endParaRPr lang="en-US" sz="1600" dirty="0"/>
          </a:p>
          <a:p>
            <a:endParaRPr lang="cs-CZ" sz="1600" dirty="0"/>
          </a:p>
          <a:p>
            <a:pPr marL="201168" lvl="1" indent="0">
              <a:buNone/>
            </a:pPr>
            <a:r>
              <a:rPr lang="cs-CZ" sz="1600" dirty="0"/>
              <a:t>Máme oboustranný test, proto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0D51749-C980-4223-8309-B3F750401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21"/>
          <a:stretch/>
        </p:blipFill>
        <p:spPr>
          <a:xfrm>
            <a:off x="6968989" y="4091547"/>
            <a:ext cx="2808566" cy="647638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2D375CB6-BB96-4BEF-A339-53DA7EB65F51}"/>
              </a:ext>
            </a:extLst>
          </p:cNvPr>
          <p:cNvSpPr/>
          <p:nvPr/>
        </p:nvSpPr>
        <p:spPr>
          <a:xfrm>
            <a:off x="2272109" y="5635991"/>
            <a:ext cx="7901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  <a:latin typeface="Helvetica" panose="020B0604020202020204" pitchFamily="34" charset="0"/>
              </a:rPr>
              <a:t>Zamítáme hypotézu, že 50 % rodičů by 5. týden poslalo děti do školy, protože p</a:t>
            </a:r>
            <a:r>
              <a:rPr lang="en-US" sz="1600" dirty="0">
                <a:solidFill>
                  <a:srgbClr val="0070C0"/>
                </a:solidFill>
                <a:latin typeface="Helvetica" panose="020B0604020202020204" pitchFamily="34" charset="0"/>
              </a:rPr>
              <a:t>&lt;0,05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cs-CZ" sz="16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C326923-F340-4181-BDEA-E6A594C7956E}"/>
              </a:ext>
            </a:extLst>
          </p:cNvPr>
          <p:cNvSpPr txBox="1"/>
          <p:nvPr/>
        </p:nvSpPr>
        <p:spPr>
          <a:xfrm>
            <a:off x="539931" y="397279"/>
            <a:ext cx="1011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Zeptali jsme se rodičů 5. týden karantény, zda by poslali děti do školy. Očekává se, že toto číslo bude kolem hodnoty 0,5, tedy že 50 % rodičů by dítě poslalo do školy, zbytek by raději neriskoval onemocnění a nechají si ho doma. Zeptali jsme se 485 rodičů a z toho by 320 poslalo děti do školy. Na hladině významnosti 0,05 testujte, zda byl předpoklad správný.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411C9796-DE03-4DA1-A9B7-E0609E5E3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109" y="4415366"/>
            <a:ext cx="3078004" cy="403122"/>
          </a:xfrm>
          <a:prstGeom prst="rect">
            <a:avLst/>
          </a:prstGeom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5120320-8F03-486D-9B05-E7A1A97829A6}"/>
              </a:ext>
            </a:extLst>
          </p:cNvPr>
          <p:cNvCxnSpPr>
            <a:cxnSpLocks/>
          </p:cNvCxnSpPr>
          <p:nvPr/>
        </p:nvCxnSpPr>
        <p:spPr>
          <a:xfrm flipV="1">
            <a:off x="3831570" y="4634891"/>
            <a:ext cx="0" cy="390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B02C94E-05C9-4047-BE01-300114CD43BE}"/>
              </a:ext>
            </a:extLst>
          </p:cNvPr>
          <p:cNvCxnSpPr>
            <a:cxnSpLocks/>
          </p:cNvCxnSpPr>
          <p:nvPr/>
        </p:nvCxnSpPr>
        <p:spPr>
          <a:xfrm flipV="1">
            <a:off x="4308435" y="4634890"/>
            <a:ext cx="0" cy="457223"/>
          </a:xfrm>
          <a:prstGeom prst="straightConnector1">
            <a:avLst/>
          </a:prstGeom>
          <a:ln>
            <a:solidFill>
              <a:srgbClr val="0810B8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208E0B0-34F0-4B99-B914-2830A392EB5E}"/>
                  </a:ext>
                </a:extLst>
              </p:cNvPr>
              <p:cNvSpPr txBox="1"/>
              <p:nvPr/>
            </p:nvSpPr>
            <p:spPr>
              <a:xfrm>
                <a:off x="3623618" y="4953614"/>
                <a:ext cx="4463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208E0B0-34F0-4B99-B914-2830A392E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618" y="4953614"/>
                <a:ext cx="446385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663CD73D-6B3B-46C7-AA59-D8EB41C13543}"/>
                  </a:ext>
                </a:extLst>
              </p:cNvPr>
              <p:cNvSpPr txBox="1"/>
              <p:nvPr/>
            </p:nvSpPr>
            <p:spPr>
              <a:xfrm>
                <a:off x="3996810" y="5088740"/>
                <a:ext cx="623250" cy="276999"/>
              </a:xfrm>
              <a:prstGeom prst="rect">
                <a:avLst/>
              </a:prstGeom>
              <a:noFill/>
              <a:ln>
                <a:solidFill>
                  <a:srgbClr val="0810B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solidFill>
                            <a:srgbClr val="0810B8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1200" b="0" i="1" smtClean="0">
                          <a:solidFill>
                            <a:srgbClr val="0810B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200" b="0" i="1" smtClean="0">
                          <a:solidFill>
                            <a:srgbClr val="0810B8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cs-CZ" sz="1200" dirty="0">
                  <a:solidFill>
                    <a:srgbClr val="0810B8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663CD73D-6B3B-46C7-AA59-D8EB41C13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10" y="5088740"/>
                <a:ext cx="62325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810B8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9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2EA10-3967-492B-A875-85996617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o shodě dvou podílů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06240A3-BCF7-41B4-A609-C57FBF227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8595"/>
                <a:ext cx="5144590" cy="3643931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cs-CZ" altLang="cs-CZ" sz="1600" dirty="0"/>
                  <a:t>Testujeme, zda podíl jednoho souboru je roven podílu druhého souboru, jinak platí to co u testu shodě dvou podílů pro 1 výběr:                  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201168" lvl="1" indent="0">
                  <a:buNone/>
                </a:pPr>
                <a:r>
                  <a:rPr lang="cs-CZ" altLang="cs-CZ" sz="1600" dirty="0"/>
                  <a:t>                                       </a:t>
                </a:r>
              </a:p>
              <a:p>
                <a:pPr marL="0" lvl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cs-CZ" altLang="cs-CZ" sz="1600" dirty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cs-CZ" altLang="cs-CZ" sz="1600" dirty="0"/>
                  <a:t>Statistika pro podíl dvou výběrů je</a:t>
                </a:r>
              </a:p>
              <a:p>
                <a14:m>
                  <m:oMath xmlns:m="http://schemas.openxmlformats.org/officeDocument/2006/math">
                    <m:r>
                      <a:rPr lang="cs-CZ" sz="16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̂"/>
                                <m:ctrlPr>
                                  <a:rPr lang="cs-CZ" altLang="cs-CZ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1600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altLang="cs-CZ" sz="1600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cs-CZ" altLang="cs-CZ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altLang="cs-CZ" sz="1600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cs-CZ" altLang="cs-CZ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altLang="cs-CZ" sz="1600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cs-CZ" altLang="cs-CZ" sz="1600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rad>
                        <m:r>
                          <a:rPr lang="cs-CZ" sz="160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cs-CZ" sz="160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cs-CZ" sz="16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cs-CZ" sz="16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alt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cs-CZ" altLang="cs-CZ" sz="16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600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altLang="cs-CZ" sz="16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altLang="cs-CZ" sz="16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altLang="cs-CZ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600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altLang="cs-CZ" sz="16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600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altLang="cs-CZ" sz="16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altLang="cs-CZ" sz="16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altLang="cs-CZ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600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altLang="cs-CZ" sz="16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600" dirty="0"/>
                  <a:t>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600" dirty="0"/>
                  <a:t>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600" dirty="0"/>
                  <a:t> je počet příznivých odpovědí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06240A3-BCF7-41B4-A609-C57FBF227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8595"/>
                <a:ext cx="5144590" cy="3643931"/>
              </a:xfrm>
              <a:blipFill>
                <a:blip r:embed="rId2"/>
                <a:stretch>
                  <a:fillRect l="-474" t="-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692AFB6D-CC41-4FF4-9029-0403A0CF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 o shodě 2 podílů   1/1</a:t>
            </a:r>
            <a:endParaRPr lang="en-US" dirty="0"/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3A9190D0-4F3D-428F-802B-D7504C72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75A86AEC-A92F-42B5-ACE9-97EBC90FF348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982790" y="1967100"/>
                <a:ext cx="4744669" cy="4015690"/>
              </a:xfrm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i="1" dirty="0"/>
                  <a:t>Zeptali jsme se 900 lidí, zda souhlasí s plošným zákazem kouření v </a:t>
                </a:r>
                <a:r>
                  <a:rPr lang="cs-CZ" sz="1600" i="1" dirty="0" err="1"/>
                  <a:t>restaruracích</a:t>
                </a:r>
                <a:r>
                  <a:rPr lang="cs-CZ" sz="1600" i="1" dirty="0"/>
                  <a:t>. Získali jsme následující data. Z 250 kuřáků souhlasí s tímto zákazem 110, z 650 nekuřáků s tímto zákazem souhlasí 452. Na hladině významnosti 0,05 testujte tvrzení, že souhlasí v obou skupinách stejné množství lidí.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=0,44</m:t>
                    </m:r>
                  </m:oMath>
                </a14:m>
                <a:endParaRPr lang="cs-CZ" sz="1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452</m:t>
                        </m:r>
                      </m:num>
                      <m:den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650</m:t>
                        </m:r>
                      </m:den>
                    </m:f>
                    <m:r>
                      <a:rPr lang="cs-CZ" sz="1400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cs-CZ" sz="1400" dirty="0"/>
                  <a:t>70</a:t>
                </a:r>
              </a:p>
              <a:p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=−7,0862</m:t>
                    </m:r>
                  </m:oMath>
                </a14:m>
                <a:endParaRPr lang="cs-CZ" sz="1400" b="0" dirty="0">
                  <a:latin typeface="Helvetica" panose="020B0604020202020204" pitchFamily="34" charset="0"/>
                </a:endParaRPr>
              </a:p>
              <a:p>
                <a:endParaRPr lang="cs-CZ" sz="1400" dirty="0">
                  <a:solidFill>
                    <a:srgbClr val="0070C0"/>
                  </a:solidFill>
                  <a:latin typeface="Helvetica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chemeClr val="accent1">
                        <a:lumMod val="75000"/>
                      </a:schemeClr>
                    </a:solidFill>
                    <a:latin typeface="Helvetica" panose="020B0604020202020204" pitchFamily="34" charset="0"/>
                  </a:rPr>
                  <a:t>Zamítáme hypotézu, že v obou skupinách je stejný názor na zákaz kouření v restauracích, protože p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Helvetica" panose="020B0604020202020204" pitchFamily="34" charset="0"/>
                  </a:rPr>
                  <a:t>&lt;0,05.</a:t>
                </a:r>
                <a:endParaRPr lang="cs-CZ" sz="1400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endParaRPr>
              </a:p>
              <a:p>
                <a:endParaRPr lang="cs-CZ" sz="1400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75A86AEC-A92F-42B5-ACE9-97EBC90FF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982790" y="1967100"/>
                <a:ext cx="4744669" cy="4015690"/>
              </a:xfr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5">
            <a:extLst>
              <a:ext uri="{FF2B5EF4-FFF2-40B4-BE49-F238E27FC236}">
                <a16:creationId xmlns:a16="http://schemas.microsoft.com/office/drawing/2014/main" id="{BF97CA42-E689-421F-B1B6-CB6200F32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261" y="-327642"/>
            <a:ext cx="2849478" cy="65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63480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              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1AE43F5-7001-4306-9050-F1C1E8C6EE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9" r="7818"/>
          <a:stretch/>
        </p:blipFill>
        <p:spPr>
          <a:xfrm>
            <a:off x="7764966" y="4127993"/>
            <a:ext cx="2843789" cy="537399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44389F3-37E8-4E55-B78B-4E3B68067B14}"/>
              </a:ext>
            </a:extLst>
          </p:cNvPr>
          <p:cNvCxnSpPr>
            <a:cxnSpLocks/>
          </p:cNvCxnSpPr>
          <p:nvPr/>
        </p:nvCxnSpPr>
        <p:spPr>
          <a:xfrm flipH="1">
            <a:off x="9067800" y="3429000"/>
            <a:ext cx="9525" cy="79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4264868-5A34-4F73-AAAB-18D516CEE97E}"/>
              </a:ext>
            </a:extLst>
          </p:cNvPr>
          <p:cNvCxnSpPr>
            <a:cxnSpLocks/>
          </p:cNvCxnSpPr>
          <p:nvPr/>
        </p:nvCxnSpPr>
        <p:spPr>
          <a:xfrm>
            <a:off x="9067800" y="3429000"/>
            <a:ext cx="633549" cy="79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B4DC5B5-640A-462D-B422-C458F7EC33DA}"/>
                  </a:ext>
                </a:extLst>
              </p:cNvPr>
              <p:cNvSpPr txBox="1"/>
              <p:nvPr/>
            </p:nvSpPr>
            <p:spPr>
              <a:xfrm>
                <a:off x="7839074" y="3005845"/>
                <a:ext cx="26955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 v</a:t>
                </a:r>
                <a:r>
                  <a:rPr lang="cs-CZ" sz="1200" dirty="0">
                    <a:solidFill>
                      <a:schemeClr val="accent1">
                        <a:lumMod val="75000"/>
                      </a:schemeClr>
                    </a:solidFill>
                  </a:rPr>
                  <a:t>četně IS.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200" dirty="0">
                    <a:solidFill>
                      <a:schemeClr val="accent1">
                        <a:lumMod val="75000"/>
                      </a:schemeClr>
                    </a:solidFill>
                  </a:rPr>
                  <a:t> má širší IS, protože je zde méně respondentů a tedy větší účinnost.</a:t>
                </a:r>
                <a:endParaRPr lang="cs-CZ" sz="12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B4DC5B5-640A-462D-B422-C458F7EC3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074" y="3005845"/>
                <a:ext cx="2695575" cy="646331"/>
              </a:xfrm>
              <a:prstGeom prst="rect">
                <a:avLst/>
              </a:prstGeom>
              <a:blipFill>
                <a:blip r:embed="rId5"/>
                <a:stretch>
                  <a:fillRect l="-226" b="-6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>
            <a:extLst>
              <a:ext uri="{FF2B5EF4-FFF2-40B4-BE49-F238E27FC236}">
                <a16:creationId xmlns:a16="http://schemas.microsoft.com/office/drawing/2014/main" id="{5ED0E21F-5A4C-4E7C-A3AA-80C51098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138" y="4755013"/>
            <a:ext cx="2726511" cy="5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5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13D3F-6A93-487D-9FB4-61EF38FF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Chí-kvadrát test dobré shody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F06D4-75A8-451E-B37A-876402E8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1986955"/>
            <a:ext cx="5712823" cy="4004542"/>
          </a:xfrm>
        </p:spPr>
        <p:txBody>
          <a:bodyPr>
            <a:normAutofit fontScale="85000" lnSpcReduction="20000"/>
          </a:bodyPr>
          <a:lstStyle/>
          <a:p>
            <a:pPr marL="0" lvl="1" indent="0">
              <a:buClrTx/>
              <a:buNone/>
            </a:pPr>
            <a:r>
              <a:rPr lang="cs-CZ" sz="1500" dirty="0"/>
              <a:t>Tento test už byl u testů rozdělení. Lze tedy porovnávat zda výběr pochází z nějakého diskrétního rozdělení (nebo </a:t>
            </a:r>
            <a:r>
              <a:rPr lang="cs-CZ" sz="1500" dirty="0" err="1"/>
              <a:t>diskretizovaného</a:t>
            </a:r>
            <a:r>
              <a:rPr lang="cs-CZ" sz="1500" dirty="0"/>
              <a:t> spojitého) – rovnoměrné, binomické, kategorické…</a:t>
            </a:r>
          </a:p>
          <a:p>
            <a:pPr marL="0" lvl="1" indent="0">
              <a:buClrTx/>
              <a:buNone/>
            </a:pPr>
            <a:r>
              <a:rPr lang="cs-CZ" sz="1500" dirty="0"/>
              <a:t>Lze také porovnávat, zda dva výběry pochází ze stejného rozdělení</a:t>
            </a:r>
          </a:p>
          <a:p>
            <a:pPr marL="0" lvl="1" indent="0">
              <a:buClrTx/>
              <a:buNone/>
            </a:pPr>
            <a:endParaRPr lang="cs-CZ" sz="1500" dirty="0"/>
          </a:p>
          <a:p>
            <a:pPr marL="0" lvl="1" indent="0">
              <a:buClrTx/>
              <a:buNone/>
            </a:pPr>
            <a:r>
              <a:rPr lang="cs-CZ" sz="1500" dirty="0"/>
              <a:t>Předpoklady:</a:t>
            </a:r>
          </a:p>
          <a:p>
            <a:pPr marL="742950" lvl="3" indent="-285750"/>
            <a:r>
              <a:rPr lang="cs-CZ" sz="1500" dirty="0"/>
              <a:t>diskrétní data</a:t>
            </a:r>
          </a:p>
          <a:p>
            <a:pPr marL="742950" lvl="3" indent="-285750"/>
            <a:r>
              <a:rPr lang="cs-CZ" sz="1500" dirty="0"/>
              <a:t>všechny četnosti </a:t>
            </a:r>
            <a:r>
              <a:rPr lang="en-US" sz="1500" dirty="0"/>
              <a:t>&gt; 2</a:t>
            </a:r>
            <a:endParaRPr lang="cs-CZ" sz="1500" dirty="0"/>
          </a:p>
          <a:p>
            <a:pPr marL="742950" lvl="3" indent="-285750"/>
            <a:r>
              <a:rPr lang="cs-CZ" sz="1500" dirty="0"/>
              <a:t>a</a:t>
            </a:r>
            <a:r>
              <a:rPr lang="en-US" sz="1500" dirty="0" err="1"/>
              <a:t>lespo</a:t>
            </a:r>
            <a:r>
              <a:rPr lang="cs-CZ" sz="1500" dirty="0"/>
              <a:t>ň 80</a:t>
            </a:r>
            <a:r>
              <a:rPr lang="en-US" sz="1500" dirty="0"/>
              <a:t>% </a:t>
            </a:r>
            <a:r>
              <a:rPr lang="cs-CZ" sz="1500" dirty="0"/>
              <a:t>četností </a:t>
            </a:r>
            <a:r>
              <a:rPr lang="en-US" sz="1500" dirty="0"/>
              <a:t>&gt; 5</a:t>
            </a:r>
            <a:endParaRPr lang="cs-CZ" sz="1500" dirty="0"/>
          </a:p>
          <a:p>
            <a:pPr marL="0" lvl="2" indent="0">
              <a:buClrTx/>
            </a:pPr>
            <a:endParaRPr lang="cs-CZ" sz="1500" dirty="0"/>
          </a:p>
          <a:p>
            <a:pPr marL="0" lvl="1" indent="0">
              <a:buNone/>
            </a:pPr>
            <a:endParaRPr lang="cs-CZ" sz="1500" dirty="0"/>
          </a:p>
          <a:p>
            <a:pPr marL="0" lvl="1" indent="0">
              <a:buNone/>
            </a:pPr>
            <a:r>
              <a:rPr lang="cs-CZ" sz="1500" dirty="0"/>
              <a:t>H0: není statisticky významný rozdíl mezi pozorovanými a očekávanými četnostmi</a:t>
            </a:r>
            <a:endParaRPr lang="en-US" sz="1500" dirty="0"/>
          </a:p>
          <a:p>
            <a:pPr marL="0" lvl="1" indent="0">
              <a:buNone/>
            </a:pPr>
            <a:r>
              <a:rPr lang="cs-CZ" sz="1500" dirty="0"/>
              <a:t>HA: je statisticky významný rozdíl </a:t>
            </a:r>
            <a:r>
              <a:rPr lang="cs-CZ" sz="1600" dirty="0"/>
              <a:t>mezi pozorovanými a očekávanými četnostmi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4">
                <a:extLst>
                  <a:ext uri="{FF2B5EF4-FFF2-40B4-BE49-F238E27FC236}">
                    <a16:creationId xmlns:a16="http://schemas.microsoft.com/office/drawing/2014/main" id="{D9770B43-65DF-4D4F-BD5B-989D650054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601800"/>
                  </p:ext>
                </p:extLst>
              </p:nvPr>
            </p:nvGraphicFramePr>
            <p:xfrm>
              <a:off x="9375775" y="3644054"/>
              <a:ext cx="99872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3329">
                      <a:extLst>
                        <a:ext uri="{9D8B030D-6E8A-4147-A177-3AD203B41FA5}">
                          <a16:colId xmlns:a16="http://schemas.microsoft.com/office/drawing/2014/main" val="858888989"/>
                        </a:ext>
                      </a:extLst>
                    </a:gridCol>
                    <a:gridCol w="525392">
                      <a:extLst>
                        <a:ext uri="{9D8B030D-6E8A-4147-A177-3AD203B41FA5}">
                          <a16:colId xmlns:a16="http://schemas.microsoft.com/office/drawing/2014/main" val="23107429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7164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276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8851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5323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357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8461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4">
                <a:extLst>
                  <a:ext uri="{FF2B5EF4-FFF2-40B4-BE49-F238E27FC236}">
                    <a16:creationId xmlns:a16="http://schemas.microsoft.com/office/drawing/2014/main" id="{D9770B43-65DF-4D4F-BD5B-989D650054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601800"/>
                  </p:ext>
                </p:extLst>
              </p:nvPr>
            </p:nvGraphicFramePr>
            <p:xfrm>
              <a:off x="9375775" y="3644054"/>
              <a:ext cx="99872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3329">
                      <a:extLst>
                        <a:ext uri="{9D8B030D-6E8A-4147-A177-3AD203B41FA5}">
                          <a16:colId xmlns:a16="http://schemas.microsoft.com/office/drawing/2014/main" val="858888989"/>
                        </a:ext>
                      </a:extLst>
                    </a:gridCol>
                    <a:gridCol w="525392">
                      <a:extLst>
                        <a:ext uri="{9D8B030D-6E8A-4147-A177-3AD203B41FA5}">
                          <a16:colId xmlns:a16="http://schemas.microsoft.com/office/drawing/2014/main" val="23107429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564" t="-1639" r="-11666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93023" t="-1639" r="-5814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7164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564" t="-101639" r="-11666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93023" t="-101639" r="-581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276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564" t="-201639" r="-11666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93023" t="-201639" r="-581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8851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564" t="-301639" r="-11666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93023" t="-301639" r="-581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5323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357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564" t="-501639" r="-11666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93023" t="-501639" r="-581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08461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3BE39E32-D7E4-4453-9F85-1DAB732DA905}"/>
              </a:ext>
            </a:extLst>
          </p:cNvPr>
          <p:cNvSpPr txBox="1"/>
          <p:nvPr/>
        </p:nvSpPr>
        <p:spPr>
          <a:xfrm>
            <a:off x="6890331" y="4356823"/>
            <a:ext cx="221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 každou pozorovanou četnost musí být i teoretická četnost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BD828EE-4037-404A-A961-97E5841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Chí-kvadrát test dobré shody   1/2</a:t>
            </a:r>
            <a:endParaRPr lang="en-US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1B7E441F-3668-4582-BA53-9F35C16F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DE14948-0E72-45A9-92ED-832B3EB39E70}"/>
                  </a:ext>
                </a:extLst>
              </p:cNvPr>
              <p:cNvSpPr txBox="1"/>
              <p:nvPr/>
            </p:nvSpPr>
            <p:spPr>
              <a:xfrm>
                <a:off x="6096000" y="2022140"/>
                <a:ext cx="4476354" cy="140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01168" lvl="1" indent="0">
                  <a:buClrTx/>
                  <a:buNone/>
                </a:pPr>
                <a:r>
                  <a:rPr lang="cs-CZ" sz="1300" dirty="0">
                    <a:solidFill>
                      <a:schemeClr val="accent1"/>
                    </a:solidFill>
                  </a:rPr>
                  <a:t>Statistika:</a:t>
                </a:r>
              </a:p>
              <a:p>
                <a:pPr marL="384048" lvl="2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3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13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3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3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13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3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3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3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sz="13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3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3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3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3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30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𝑂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30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30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3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30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30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3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3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lit/>
                            </m:rPr>
                            <a:rPr lang="en-US" sz="13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13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sz="13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13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3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3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13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cs-CZ" sz="1300" dirty="0">
                  <a:solidFill>
                    <a:schemeClr val="accent1"/>
                  </a:solidFill>
                </a:endParaRPr>
              </a:p>
              <a:p>
                <a:pPr marL="384048" lvl="2" indent="0">
                  <a:buClrTx/>
                  <a:buNone/>
                </a:pPr>
                <a:r>
                  <a:rPr lang="cs-CZ" sz="1300" dirty="0">
                    <a:solidFill>
                      <a:schemeClr val="accent1"/>
                    </a:solidFill>
                  </a:rPr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3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3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sz="13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300" dirty="0">
                    <a:solidFill>
                      <a:schemeClr val="accent1"/>
                    </a:solidFill>
                  </a:rPr>
                  <a:t> jsou pozorované četnosti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3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3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3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300" dirty="0">
                    <a:solidFill>
                      <a:schemeClr val="accent1"/>
                    </a:solidFill>
                  </a:rPr>
                  <a:t> očekávané četnosti</a:t>
                </a:r>
                <a:r>
                  <a:rPr lang="cs-CZ" sz="1600" dirty="0"/>
                  <a:t>.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DE14948-0E72-45A9-92ED-832B3EB39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22140"/>
                <a:ext cx="4476354" cy="14068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69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CF05E4E6-9897-4974-8598-5C9F95B1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Chí-kvadrát test dobré shody   2/2</a:t>
            </a:r>
            <a:endParaRPr lang="en-US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3A4D174-2C7F-4296-8A9C-89C3924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682B7E4E-5DD8-46BE-B74B-1950B68DBAF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36810" y="472123"/>
                <a:ext cx="10052516" cy="3977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600" i="1" dirty="0"/>
                  <a:t>Řetězec cukráren nabízí 4 druhy zmrzliny ve svých provozovnách. Dosud se ve stávajících provozovnách zmrzlina prodávala takto: vanilková (62 %), čokoládová (18 %), jahodová (12 %), pistáciová (8 %). Při otevření nové provozovny se prodala za první den zmrzlina takto:  vanilková (120 ks), čokoládová (40 ks), jahodová (18 ks), pistáciová (22 kusů).</a:t>
                </a:r>
                <a:endParaRPr lang="cs-CZ" sz="16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1600" i="1" dirty="0"/>
                  <a:t>Na hladině významnosti 0,05 testujte tvrzení, že prodej v nové lokalitě je stejný jako v ostatních provozovnách.</a:t>
                </a:r>
                <a:endParaRPr lang="cs-CZ" sz="1600" dirty="0"/>
              </a:p>
              <a:p>
                <a:r>
                  <a:rPr lang="cs-CZ" dirty="0"/>
                  <a:t>Pozorované četnosti známe, musíme dopočíst očekávané. Jak by to vypadlo, kdyby to bylo přesně podle předpokladů? </a:t>
                </a:r>
              </a:p>
              <a:p>
                <a:r>
                  <a:rPr lang="cs-CZ" dirty="0"/>
                  <a:t>Počet prodaných zmrzlin: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=120+40+18+22=200</m:t>
                    </m:r>
                  </m:oMath>
                </a14:m>
                <a:endParaRPr lang="cs-CZ" dirty="0"/>
              </a:p>
              <a:p>
                <a:r>
                  <a:rPr lang="cs-CZ" dirty="0"/>
                  <a:t>Teoretická četnost tedy bude: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=200∗0,62=124</m:t>
                    </m:r>
                  </m:oMath>
                </a14:m>
                <a:r>
                  <a:rPr lang="cs-CZ" dirty="0"/>
                  <a:t>, …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682B7E4E-5DD8-46BE-B74B-1950B68DBA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36810" y="472123"/>
                <a:ext cx="10052516" cy="3977957"/>
              </a:xfrm>
              <a:blipFill>
                <a:blip r:embed="rId2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4">
                <a:extLst>
                  <a:ext uri="{FF2B5EF4-FFF2-40B4-BE49-F238E27FC236}">
                    <a16:creationId xmlns:a16="http://schemas.microsoft.com/office/drawing/2014/main" id="{2649C2BB-A406-425B-A1AD-CB9E87699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4241065"/>
                  </p:ext>
                </p:extLst>
              </p:nvPr>
            </p:nvGraphicFramePr>
            <p:xfrm>
              <a:off x="7011019" y="2969368"/>
              <a:ext cx="3221553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2456">
                      <a:extLst>
                        <a:ext uri="{9D8B030D-6E8A-4147-A177-3AD203B41FA5}">
                          <a16:colId xmlns:a16="http://schemas.microsoft.com/office/drawing/2014/main" val="858888989"/>
                        </a:ext>
                      </a:extLst>
                    </a:gridCol>
                    <a:gridCol w="2029097">
                      <a:extLst>
                        <a:ext uri="{9D8B030D-6E8A-4147-A177-3AD203B41FA5}">
                          <a16:colId xmlns:a16="http://schemas.microsoft.com/office/drawing/2014/main" val="23107429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7164926"/>
                      </a:ext>
                    </a:extLst>
                  </a:tr>
                  <a:tr h="12848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120 </m:t>
                              </m:r>
                            </m:oMath>
                          </a14:m>
                          <a:r>
                            <a:rPr lang="cs-CZ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124 (200*0,62)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276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36 (200*0,18)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8851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24 (200*0,12)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5323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16 (200*0,08)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357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4">
                <a:extLst>
                  <a:ext uri="{FF2B5EF4-FFF2-40B4-BE49-F238E27FC236}">
                    <a16:creationId xmlns:a16="http://schemas.microsoft.com/office/drawing/2014/main" id="{2649C2BB-A406-425B-A1AD-CB9E87699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4241065"/>
                  </p:ext>
                </p:extLst>
              </p:nvPr>
            </p:nvGraphicFramePr>
            <p:xfrm>
              <a:off x="7011019" y="2969368"/>
              <a:ext cx="3221553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2456">
                      <a:extLst>
                        <a:ext uri="{9D8B030D-6E8A-4147-A177-3AD203B41FA5}">
                          <a16:colId xmlns:a16="http://schemas.microsoft.com/office/drawing/2014/main" val="858888989"/>
                        </a:ext>
                      </a:extLst>
                    </a:gridCol>
                    <a:gridCol w="2029097">
                      <a:extLst>
                        <a:ext uri="{9D8B030D-6E8A-4147-A177-3AD203B41FA5}">
                          <a16:colId xmlns:a16="http://schemas.microsoft.com/office/drawing/2014/main" val="23107429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510" t="-1639" r="-17193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59159" t="-1639" r="-120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71649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510" t="-103333" r="-171939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124 (200*0,62)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276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36 (200*0,18)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8851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24 (200*0,12)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5323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16 (200*0,08)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3570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Obrázek 13">
            <a:extLst>
              <a:ext uri="{FF2B5EF4-FFF2-40B4-BE49-F238E27FC236}">
                <a16:creationId xmlns:a16="http://schemas.microsoft.com/office/drawing/2014/main" id="{E074D17B-86C2-4F5B-8D16-239FF5FDB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3" y="4266069"/>
            <a:ext cx="4391638" cy="168616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0CA265C-E2EC-48E3-AFB6-FCAAECFB76E0}"/>
              </a:ext>
            </a:extLst>
          </p:cNvPr>
          <p:cNvSpPr txBox="1"/>
          <p:nvPr/>
        </p:nvSpPr>
        <p:spPr>
          <a:xfrm>
            <a:off x="6209831" y="5214855"/>
            <a:ext cx="439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Nezamítáme hypotézu, že prodej je v nové cukrárně stejný jako v předchozích provozovnách.</a:t>
            </a:r>
          </a:p>
        </p:txBody>
      </p:sp>
    </p:spTree>
    <p:extLst>
      <p:ext uri="{BB962C8B-B14F-4D97-AF65-F5344CB8AC3E}">
        <p14:creationId xmlns:p14="http://schemas.microsoft.com/office/powerpoint/2010/main" val="175743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A89BE-CCF5-4E61-8009-313DD693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McNemarův</a:t>
            </a:r>
            <a:r>
              <a:rPr lang="cs-CZ" dirty="0"/>
              <a:t> test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77942F5-AAED-4911-9698-85A65A3E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Náhodný vektor  1/2</a:t>
            </a:r>
            <a:endParaRPr lang="en-US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C3BD9658-81B9-493C-87D1-6B7EDB0F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22984964-9EF0-42AB-85A6-0BF9CD5E4819}"/>
                  </a:ext>
                </a:extLst>
              </p:cNvPr>
              <p:cNvSpPr/>
              <p:nvPr/>
            </p:nvSpPr>
            <p:spPr>
              <a:xfrm>
                <a:off x="583052" y="2126724"/>
                <a:ext cx="9933655" cy="4169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McNemarův test je hodně podobný Chí-kvadrátu testu nezávislosti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cs-CZ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Fisherovu</a:t>
                </a: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exaktnímu testu). Ale na rozdíl od něj, sleduje jen poměr mezi dvěma hodnotami. 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Tento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test je</a:t>
                </a: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pouze pro velikost 2x2 a sleduje se pouze změna stavu, tedy (b) a (c) v tabulce, nikoliv kolik lidí ve stavu zůstalo. Tento počet není pro výpočet vůbec důležitý na rozdíl právě od chí-kvadrát testu nezávislosti.</a:t>
                </a:r>
              </a:p>
              <a:p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Předpoklady:</a:t>
                </a:r>
              </a:p>
              <a:p>
                <a:pPr marL="742950" lvl="1" indent="-285750">
                  <a:buClr>
                    <a:srgbClr val="00B050"/>
                  </a:buClr>
                  <a:buFont typeface="Courier New" panose="02070309020205020404" pitchFamily="49" charset="0"/>
                  <a:buChar char="o"/>
                </a:pP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diskrétní binární data</a:t>
                </a:r>
              </a:p>
              <a:p>
                <a:pPr marL="742950" lvl="1" indent="-285750">
                  <a:buClr>
                    <a:srgbClr val="00B050"/>
                  </a:buClr>
                  <a:buFont typeface="Courier New" panose="02070309020205020404" pitchFamily="49" charset="0"/>
                  <a:buChar char="o"/>
                </a:pP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všechny četnosti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&gt; 2</a:t>
                </a:r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742950" lvl="1" indent="-285750">
                  <a:buClr>
                    <a:srgbClr val="00B050"/>
                  </a:buClr>
                  <a:buFont typeface="Courier New" panose="02070309020205020404" pitchFamily="49" charset="0"/>
                  <a:buChar char="o"/>
                </a:pP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alespoň 80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% </a:t>
                </a: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četností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&gt; 5</a:t>
                </a:r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742950" lvl="1" indent="-285750">
                  <a:buClr>
                    <a:srgbClr val="00B050"/>
                  </a:buClr>
                  <a:buFont typeface="Courier New" panose="02070309020205020404" pitchFamily="49" charset="0"/>
                  <a:buChar char="o"/>
                </a:pPr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lvl="1" indent="-285750"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H0: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cs-CZ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lvl="1" indent="-285750"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HA: </a:t>
                </a: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cs-CZ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Statistika: 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cs-CZ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6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22984964-9EF0-42AB-85A6-0BF9CD5E4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52" y="2126724"/>
                <a:ext cx="9933655" cy="4169539"/>
              </a:xfrm>
              <a:prstGeom prst="rect">
                <a:avLst/>
              </a:prstGeom>
              <a:blipFill>
                <a:blip r:embed="rId2"/>
                <a:stretch>
                  <a:fillRect l="-368" t="-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A24D0D7-6D43-4AEA-A09F-D48F229E2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82" t="39285"/>
          <a:stretch/>
        </p:blipFill>
        <p:spPr>
          <a:xfrm>
            <a:off x="6162675" y="3362325"/>
            <a:ext cx="2881467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1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_statistika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statistika" id="{7B8A678C-C3E1-4243-9152-64D44E89A6E6}" vid="{D0A58635-D94B-4645-871E-DF0BF5247E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Motiv_statistika</Template>
  <TotalTime>2433</TotalTime>
  <Words>1396</Words>
  <Application>Microsoft Office PowerPoint</Application>
  <PresentationFormat>Širokoúhlá obrazovka</PresentationFormat>
  <Paragraphs>202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Cambria Math</vt:lpstr>
      <vt:lpstr>Century Schoolbook</vt:lpstr>
      <vt:lpstr>Courier New</vt:lpstr>
      <vt:lpstr>Helvetica</vt:lpstr>
      <vt:lpstr>Univers Condensed</vt:lpstr>
      <vt:lpstr>Wingdings</vt:lpstr>
      <vt:lpstr>Motiv_statistika</vt:lpstr>
      <vt:lpstr>Testy pro diskrétní data</vt:lpstr>
      <vt:lpstr>Diskrétní data</vt:lpstr>
      <vt:lpstr>Prezentace aplikace PowerPoint</vt:lpstr>
      <vt:lpstr>Test podílu pro 1 výběr</vt:lpstr>
      <vt:lpstr>Prezentace aplikace PowerPoint</vt:lpstr>
      <vt:lpstr>Test o shodě dvou podílů</vt:lpstr>
      <vt:lpstr>Chí-kvadrát test dobré shody</vt:lpstr>
      <vt:lpstr>Prezentace aplikace PowerPoint</vt:lpstr>
      <vt:lpstr>McNemarův test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Testy pro diskrétní data</dc:title>
  <dc:creator>Pecherkova Pavla</dc:creator>
  <cp:lastModifiedBy>Pecherkova, Pavla</cp:lastModifiedBy>
  <cp:revision>49</cp:revision>
  <dcterms:created xsi:type="dcterms:W3CDTF">2020-05-03T14:09:46Z</dcterms:created>
  <dcterms:modified xsi:type="dcterms:W3CDTF">2022-03-17T13:50:56Z</dcterms:modified>
</cp:coreProperties>
</file>