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0" r:id="rId5"/>
    <p:sldId id="267" r:id="rId6"/>
    <p:sldId id="268" r:id="rId7"/>
    <p:sldId id="269" r:id="rId8"/>
    <p:sldId id="264" r:id="rId9"/>
    <p:sldId id="263" r:id="rId10"/>
    <p:sldId id="272" r:id="rId11"/>
    <p:sldId id="265" r:id="rId12"/>
    <p:sldId id="270" r:id="rId13"/>
    <p:sldId id="266" r:id="rId14"/>
    <p:sldId id="274" r:id="rId15"/>
    <p:sldId id="27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1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herkova, Pavla" userId="74a615ab-1a0f-48f1-976a-7b480877eb62" providerId="ADAL" clId="{9054A201-1EC4-4E35-921A-0B2FA8EFC442}"/>
    <pc:docChg chg="undo redo custSel mod addSld delSld modSld sldOrd">
      <pc:chgData name="Pecherkova, Pavla" userId="74a615ab-1a0f-48f1-976a-7b480877eb62" providerId="ADAL" clId="{9054A201-1EC4-4E35-921A-0B2FA8EFC442}" dt="2021-02-19T15:02:37.518" v="9789" actId="20577"/>
      <pc:docMkLst>
        <pc:docMk/>
      </pc:docMkLst>
      <pc:sldChg chg="addSp delSp modSp mod">
        <pc:chgData name="Pecherkova, Pavla" userId="74a615ab-1a0f-48f1-976a-7b480877eb62" providerId="ADAL" clId="{9054A201-1EC4-4E35-921A-0B2FA8EFC442}" dt="2021-02-19T15:02:37.518" v="9789" actId="20577"/>
        <pc:sldMkLst>
          <pc:docMk/>
          <pc:sldMk cId="537694349" sldId="256"/>
        </pc:sldMkLst>
        <pc:spChg chg="mod">
          <ac:chgData name="Pecherkova, Pavla" userId="74a615ab-1a0f-48f1-976a-7b480877eb62" providerId="ADAL" clId="{9054A201-1EC4-4E35-921A-0B2FA8EFC442}" dt="2021-02-19T15:02:37.518" v="9789" actId="20577"/>
          <ac:spMkLst>
            <pc:docMk/>
            <pc:sldMk cId="537694349" sldId="256"/>
            <ac:spMk id="2" creationId="{38E78B12-B7C8-432B-8BDF-164A4204E0E7}"/>
          </ac:spMkLst>
        </pc:spChg>
        <pc:spChg chg="mod">
          <ac:chgData name="Pecherkova, Pavla" userId="74a615ab-1a0f-48f1-976a-7b480877eb62" providerId="ADAL" clId="{9054A201-1EC4-4E35-921A-0B2FA8EFC442}" dt="2021-02-17T07:43:48.694" v="9787" actId="20577"/>
          <ac:spMkLst>
            <pc:docMk/>
            <pc:sldMk cId="537694349" sldId="256"/>
            <ac:spMk id="3" creationId="{077D4B07-3E96-4546-AE65-8679176A4AF7}"/>
          </ac:spMkLst>
        </pc:spChg>
        <pc:spChg chg="del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9" creationId="{551580BD-7D80-4957-A58D-916E994AB787}"/>
          </ac:spMkLst>
        </pc:spChg>
        <pc:spChg chg="del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11" creationId="{DA230B38-5D01-4343-9209-8B2DDAACD5B0}"/>
          </ac:spMkLst>
        </pc:spChg>
        <pc:spChg chg="del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13" creationId="{1F8FD28F-2D67-45A9-BB95-396877333800}"/>
          </ac:spMkLst>
        </pc:spChg>
        <pc:spChg chg="del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15" creationId="{CB59DE95-F3B9-4A35-9681-78FA926F024B}"/>
          </ac:spMkLst>
        </pc:spChg>
        <pc:spChg chg="add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26" creationId="{D7468962-6189-43AD-BB02-A6F88AD0E5B4}"/>
          </ac:spMkLst>
        </pc:spChg>
        <pc:spChg chg="add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28" creationId="{5BF2E68D-E9CA-4A00-AE2B-17BCDFABC383}"/>
          </ac:spMkLst>
        </pc:spChg>
        <pc:spChg chg="add">
          <ac:chgData name="Pecherkova, Pavla" userId="74a615ab-1a0f-48f1-976a-7b480877eb62" providerId="ADAL" clId="{9054A201-1EC4-4E35-921A-0B2FA8EFC442}" dt="2021-02-17T07:43:28.043" v="9782" actId="26606"/>
          <ac:spMkLst>
            <pc:docMk/>
            <pc:sldMk cId="537694349" sldId="256"/>
            <ac:spMk id="30" creationId="{7E1304CE-399E-4EFB-AC6F-CA3ABE76CD93}"/>
          </ac:spMkLst>
        </pc:spChg>
        <pc:picChg chg="mod">
          <ac:chgData name="Pecherkova, Pavla" userId="74a615ab-1a0f-48f1-976a-7b480877eb62" providerId="ADAL" clId="{9054A201-1EC4-4E35-921A-0B2FA8EFC442}" dt="2021-02-17T07:43:28.043" v="9782" actId="26606"/>
          <ac:picMkLst>
            <pc:docMk/>
            <pc:sldMk cId="537694349" sldId="256"/>
            <ac:picMk id="4" creationId="{72D812FA-A985-4296-A12F-9D0CCB753F67}"/>
          </ac:picMkLst>
        </pc:picChg>
        <pc:cxnChg chg="del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17" creationId="{5E687E3B-9C6D-4102-8F38-DCB77C49C6FD}"/>
          </ac:cxnSpMkLst>
        </pc:cxnChg>
        <pc:cxnChg chg="del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19" creationId="{F12FB9A8-E482-4339-A730-6C024982AE56}"/>
          </ac:cxnSpMkLst>
        </pc:cxnChg>
        <pc:cxnChg chg="del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21" creationId="{573C7C39-C73B-4051-B742-C9086B7BE3EC}"/>
          </ac:cxnSpMkLst>
        </pc:cxnChg>
        <pc:cxnChg chg="add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32" creationId="{0B346787-55AA-410B-9763-FB4DF19D58B3}"/>
          </ac:cxnSpMkLst>
        </pc:cxnChg>
        <pc:cxnChg chg="add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34" creationId="{F74228F0-C94A-49D1-98AF-F8C229FF099F}"/>
          </ac:cxnSpMkLst>
        </pc:cxnChg>
        <pc:cxnChg chg="add">
          <ac:chgData name="Pecherkova, Pavla" userId="74a615ab-1a0f-48f1-976a-7b480877eb62" providerId="ADAL" clId="{9054A201-1EC4-4E35-921A-0B2FA8EFC442}" dt="2021-02-17T07:43:28.043" v="9782" actId="26606"/>
          <ac:cxnSpMkLst>
            <pc:docMk/>
            <pc:sldMk cId="537694349" sldId="256"/>
            <ac:cxnSpMk id="36" creationId="{9C5F0E5C-AB75-49D9-8D9B-727A524E402A}"/>
          </ac:cxnSpMkLst>
        </pc:cxnChg>
      </pc:sldChg>
      <pc:sldChg chg="del">
        <pc:chgData name="Pecherkova, Pavla" userId="74a615ab-1a0f-48f1-976a-7b480877eb62" providerId="ADAL" clId="{9054A201-1EC4-4E35-921A-0B2FA8EFC442}" dt="2021-02-16T08:42:38.524" v="3" actId="47"/>
        <pc:sldMkLst>
          <pc:docMk/>
          <pc:sldMk cId="3952986585" sldId="258"/>
        </pc:sldMkLst>
      </pc:sldChg>
      <pc:sldChg chg="addSp delSp modSp mod ord addAnim delAnim modAnim addCm delCm">
        <pc:chgData name="Pecherkova, Pavla" userId="74a615ab-1a0f-48f1-976a-7b480877eb62" providerId="ADAL" clId="{9054A201-1EC4-4E35-921A-0B2FA8EFC442}" dt="2021-02-16T11:33:56.618" v="3359" actId="20577"/>
        <pc:sldMkLst>
          <pc:docMk/>
          <pc:sldMk cId="3017126568" sldId="260"/>
        </pc:sldMkLst>
        <pc:spChg chg="mod">
          <ac:chgData name="Pecherkova, Pavla" userId="74a615ab-1a0f-48f1-976a-7b480877eb62" providerId="ADAL" clId="{9054A201-1EC4-4E35-921A-0B2FA8EFC442}" dt="2021-02-16T09:43:16.427" v="1640" actId="20577"/>
          <ac:spMkLst>
            <pc:docMk/>
            <pc:sldMk cId="3017126568" sldId="260"/>
            <ac:spMk id="2" creationId="{2EB0F6DB-E0DF-472D-8F27-C045A99633E8}"/>
          </ac:spMkLst>
        </pc:spChg>
        <pc:spChg chg="mod">
          <ac:chgData name="Pecherkova, Pavla" userId="74a615ab-1a0f-48f1-976a-7b480877eb62" providerId="ADAL" clId="{9054A201-1EC4-4E35-921A-0B2FA8EFC442}" dt="2021-02-16T10:25:48.004" v="2058" actId="1076"/>
          <ac:spMkLst>
            <pc:docMk/>
            <pc:sldMk cId="3017126568" sldId="260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1:33:56.618" v="3359" actId="20577"/>
          <ac:spMkLst>
            <pc:docMk/>
            <pc:sldMk cId="3017126568" sldId="260"/>
            <ac:spMk id="5" creationId="{EFE2BCCB-4BE9-490E-B5EC-DDAA6BEA3605}"/>
          </ac:spMkLst>
        </pc:spChg>
        <pc:spChg chg="add del mod ord">
          <ac:chgData name="Pecherkova, Pavla" userId="74a615ab-1a0f-48f1-976a-7b480877eb62" providerId="ADAL" clId="{9054A201-1EC4-4E35-921A-0B2FA8EFC442}" dt="2021-02-16T10:52:23.086" v="2472" actId="167"/>
          <ac:spMkLst>
            <pc:docMk/>
            <pc:sldMk cId="3017126568" sldId="260"/>
            <ac:spMk id="7" creationId="{00A92FDB-CEA3-46D4-B95C-9C73AD376503}"/>
          </ac:spMkLst>
        </pc:spChg>
        <pc:grpChg chg="del mod">
          <ac:chgData name="Pecherkova, Pavla" userId="74a615ab-1a0f-48f1-976a-7b480877eb62" providerId="ADAL" clId="{9054A201-1EC4-4E35-921A-0B2FA8EFC442}" dt="2021-02-16T10:47:47.879" v="2444"/>
          <ac:grpSpMkLst>
            <pc:docMk/>
            <pc:sldMk cId="3017126568" sldId="260"/>
            <ac:grpSpMk id="15" creationId="{49DC2496-862A-4F33-8763-FEDE2718A0EC}"/>
          </ac:grpSpMkLst>
        </pc:grpChg>
        <pc:grpChg chg="del mod">
          <ac:chgData name="Pecherkova, Pavla" userId="74a615ab-1a0f-48f1-976a-7b480877eb62" providerId="ADAL" clId="{9054A201-1EC4-4E35-921A-0B2FA8EFC442}" dt="2021-02-16T10:52:41.329" v="2475" actId="478"/>
          <ac:grpSpMkLst>
            <pc:docMk/>
            <pc:sldMk cId="3017126568" sldId="260"/>
            <ac:grpSpMk id="20" creationId="{42268A72-EC00-497D-84ED-2E1957831AF8}"/>
          </ac:grpSpMkLst>
        </pc:grpChg>
        <pc:grpChg chg="del mod">
          <ac:chgData name="Pecherkova, Pavla" userId="74a615ab-1a0f-48f1-976a-7b480877eb62" providerId="ADAL" clId="{9054A201-1EC4-4E35-921A-0B2FA8EFC442}" dt="2021-02-16T10:52:42.945" v="2476" actId="478"/>
          <ac:grpSpMkLst>
            <pc:docMk/>
            <pc:sldMk cId="3017126568" sldId="260"/>
            <ac:grpSpMk id="24" creationId="{CA16F384-14FF-418C-96F4-D51BE374F27E}"/>
          </ac:grpSpMkLst>
        </pc:grpChg>
        <pc:grpChg chg="add del mod">
          <ac:chgData name="Pecherkova, Pavla" userId="74a615ab-1a0f-48f1-976a-7b480877eb62" providerId="ADAL" clId="{9054A201-1EC4-4E35-921A-0B2FA8EFC442}" dt="2021-02-16T10:52:32.013" v="2474" actId="478"/>
          <ac:grpSpMkLst>
            <pc:docMk/>
            <pc:sldMk cId="3017126568" sldId="260"/>
            <ac:grpSpMk id="26" creationId="{BBFA281B-CC19-43B9-99F1-1F2832A61BF1}"/>
          </ac:grpSpMkLst>
        </pc:grpChg>
        <pc:picChg chg="add mod">
          <ac:chgData name="Pecherkova, Pavla" userId="74a615ab-1a0f-48f1-976a-7b480877eb62" providerId="ADAL" clId="{9054A201-1EC4-4E35-921A-0B2FA8EFC442}" dt="2021-02-16T10:40:51.979" v="2359" actId="1076"/>
          <ac:picMkLst>
            <pc:docMk/>
            <pc:sldMk cId="3017126568" sldId="260"/>
            <ac:picMk id="8" creationId="{6643976B-1B1D-4BF4-809E-E8BA1268B0AA}"/>
          </ac:picMkLst>
        </pc:picChg>
        <pc:picChg chg="add mod">
          <ac:chgData name="Pecherkova, Pavla" userId="74a615ab-1a0f-48f1-976a-7b480877eb62" providerId="ADAL" clId="{9054A201-1EC4-4E35-921A-0B2FA8EFC442}" dt="2021-02-16T10:35:51.062" v="2350" actId="1076"/>
          <ac:picMkLst>
            <pc:docMk/>
            <pc:sldMk cId="3017126568" sldId="260"/>
            <ac:picMk id="1026" creationId="{84F90916-4850-4FCC-BDF6-9B8E0E7EB831}"/>
          </ac:picMkLst>
        </pc:picChg>
        <pc:inkChg chg="add del">
          <ac:chgData name="Pecherkova, Pavla" userId="74a615ab-1a0f-48f1-976a-7b480877eb62" providerId="ADAL" clId="{9054A201-1EC4-4E35-921A-0B2FA8EFC442}" dt="2021-02-16T10:47:07.897" v="2427" actId="9405"/>
          <ac:inkMkLst>
            <pc:docMk/>
            <pc:sldMk cId="3017126568" sldId="260"/>
            <ac:inkMk id="9" creationId="{1A419397-859C-4014-89C5-2DDA069091FC}"/>
          </ac:inkMkLst>
        </pc:inkChg>
        <pc:inkChg chg="add mod">
          <ac:chgData name="Pecherkova, Pavla" userId="74a615ab-1a0f-48f1-976a-7b480877eb62" providerId="ADAL" clId="{9054A201-1EC4-4E35-921A-0B2FA8EFC442}" dt="2021-02-16T10:47:47.879" v="2444"/>
          <ac:inkMkLst>
            <pc:docMk/>
            <pc:sldMk cId="3017126568" sldId="260"/>
            <ac:inkMk id="10" creationId="{93C2C092-1F87-48FF-B188-8CC04B12E108}"/>
          </ac:inkMkLst>
        </pc:inkChg>
        <pc:inkChg chg="add del">
          <ac:chgData name="Pecherkova, Pavla" userId="74a615ab-1a0f-48f1-976a-7b480877eb62" providerId="ADAL" clId="{9054A201-1EC4-4E35-921A-0B2FA8EFC442}" dt="2021-02-16T10:52:45.818" v="2477" actId="478"/>
          <ac:inkMkLst>
            <pc:docMk/>
            <pc:sldMk cId="3017126568" sldId="260"/>
            <ac:inkMk id="11" creationId="{690092F2-B2CE-4568-9A8E-F6DE3579D386}"/>
          </ac:inkMkLst>
        </pc:inkChg>
        <pc:inkChg chg="add mod">
          <ac:chgData name="Pecherkova, Pavla" userId="74a615ab-1a0f-48f1-976a-7b480877eb62" providerId="ADAL" clId="{9054A201-1EC4-4E35-921A-0B2FA8EFC442}" dt="2021-02-16T10:47:47.879" v="2444"/>
          <ac:inkMkLst>
            <pc:docMk/>
            <pc:sldMk cId="3017126568" sldId="260"/>
            <ac:inkMk id="12" creationId="{D28FE222-28F8-434B-8FA0-DD686B7CEEA1}"/>
          </ac:inkMkLst>
        </pc:inkChg>
        <pc:inkChg chg="add mod">
          <ac:chgData name="Pecherkova, Pavla" userId="74a615ab-1a0f-48f1-976a-7b480877eb62" providerId="ADAL" clId="{9054A201-1EC4-4E35-921A-0B2FA8EFC442}" dt="2021-02-16T10:47:47.879" v="2444"/>
          <ac:inkMkLst>
            <pc:docMk/>
            <pc:sldMk cId="3017126568" sldId="260"/>
            <ac:inkMk id="13" creationId="{920B56EB-D446-4181-A3CD-71B7AA0C3222}"/>
          </ac:inkMkLst>
        </pc:inkChg>
        <pc:inkChg chg="add mod">
          <ac:chgData name="Pecherkova, Pavla" userId="74a615ab-1a0f-48f1-976a-7b480877eb62" providerId="ADAL" clId="{9054A201-1EC4-4E35-921A-0B2FA8EFC442}" dt="2021-02-16T10:47:47.879" v="2444"/>
          <ac:inkMkLst>
            <pc:docMk/>
            <pc:sldMk cId="3017126568" sldId="260"/>
            <ac:inkMk id="14" creationId="{A4720AFF-0236-46FC-9050-E243739CC598}"/>
          </ac:inkMkLst>
        </pc:inkChg>
        <pc:inkChg chg="add mod">
          <ac:chgData name="Pecherkova, Pavla" userId="74a615ab-1a0f-48f1-976a-7b480877eb62" providerId="ADAL" clId="{9054A201-1EC4-4E35-921A-0B2FA8EFC442}" dt="2021-02-16T10:47:42.658" v="2438"/>
          <ac:inkMkLst>
            <pc:docMk/>
            <pc:sldMk cId="3017126568" sldId="260"/>
            <ac:inkMk id="16" creationId="{9FF91725-61DE-445E-A5D2-2A4A30920269}"/>
          </ac:inkMkLst>
        </pc:inkChg>
        <pc:inkChg chg="add mod">
          <ac:chgData name="Pecherkova, Pavla" userId="74a615ab-1a0f-48f1-976a-7b480877eb62" providerId="ADAL" clId="{9054A201-1EC4-4E35-921A-0B2FA8EFC442}" dt="2021-02-16T10:47:42.658" v="2438"/>
          <ac:inkMkLst>
            <pc:docMk/>
            <pc:sldMk cId="3017126568" sldId="260"/>
            <ac:inkMk id="17" creationId="{345E4A66-A052-4163-A0E2-71234A65CD65}"/>
          </ac:inkMkLst>
        </pc:inkChg>
        <pc:inkChg chg="add del">
          <ac:chgData name="Pecherkova, Pavla" userId="74a615ab-1a0f-48f1-976a-7b480877eb62" providerId="ADAL" clId="{9054A201-1EC4-4E35-921A-0B2FA8EFC442}" dt="2021-02-16T10:52:50.608" v="2479" actId="478"/>
          <ac:inkMkLst>
            <pc:docMk/>
            <pc:sldMk cId="3017126568" sldId="260"/>
            <ac:inkMk id="18" creationId="{C09DF546-4054-4E6B-B592-F9F56156F4FD}"/>
          </ac:inkMkLst>
        </pc:inkChg>
        <pc:inkChg chg="add mod">
          <ac:chgData name="Pecherkova, Pavla" userId="74a615ab-1a0f-48f1-976a-7b480877eb62" providerId="ADAL" clId="{9054A201-1EC4-4E35-921A-0B2FA8EFC442}" dt="2021-02-16T10:47:45.176" v="2442"/>
          <ac:inkMkLst>
            <pc:docMk/>
            <pc:sldMk cId="3017126568" sldId="260"/>
            <ac:inkMk id="19" creationId="{33AE9F15-7BDC-4CBE-AC92-BAE214A6793C}"/>
          </ac:inkMkLst>
        </pc:inkChg>
        <pc:inkChg chg="add mod">
          <ac:chgData name="Pecherkova, Pavla" userId="74a615ab-1a0f-48f1-976a-7b480877eb62" providerId="ADAL" clId="{9054A201-1EC4-4E35-921A-0B2FA8EFC442}" dt="2021-02-16T10:47:45.176" v="2442"/>
          <ac:inkMkLst>
            <pc:docMk/>
            <pc:sldMk cId="3017126568" sldId="260"/>
            <ac:inkMk id="21" creationId="{257BAE05-403E-46F3-9872-A88E6A8962DA}"/>
          </ac:inkMkLst>
        </pc:inkChg>
        <pc:inkChg chg="add mod">
          <ac:chgData name="Pecherkova, Pavla" userId="74a615ab-1a0f-48f1-976a-7b480877eb62" providerId="ADAL" clId="{9054A201-1EC4-4E35-921A-0B2FA8EFC442}" dt="2021-02-16T10:47:45.176" v="2442"/>
          <ac:inkMkLst>
            <pc:docMk/>
            <pc:sldMk cId="3017126568" sldId="260"/>
            <ac:inkMk id="22" creationId="{9D74A2B2-E03B-4882-8849-811985524A99}"/>
          </ac:inkMkLst>
        </pc:inkChg>
        <pc:inkChg chg="add mod">
          <ac:chgData name="Pecherkova, Pavla" userId="74a615ab-1a0f-48f1-976a-7b480877eb62" providerId="ADAL" clId="{9054A201-1EC4-4E35-921A-0B2FA8EFC442}" dt="2021-02-16T10:47:45.176" v="2442"/>
          <ac:inkMkLst>
            <pc:docMk/>
            <pc:sldMk cId="3017126568" sldId="260"/>
            <ac:inkMk id="23" creationId="{119A3978-1FD7-438E-8AFC-CF2CB35C0B6F}"/>
          </ac:inkMkLst>
        </pc:inkChg>
        <pc:inkChg chg="add mod">
          <ac:chgData name="Pecherkova, Pavla" userId="74a615ab-1a0f-48f1-976a-7b480877eb62" providerId="ADAL" clId="{9054A201-1EC4-4E35-921A-0B2FA8EFC442}" dt="2021-02-16T10:47:47.879" v="2444"/>
          <ac:inkMkLst>
            <pc:docMk/>
            <pc:sldMk cId="3017126568" sldId="260"/>
            <ac:inkMk id="25" creationId="{22A5B3EB-479F-4A63-A15C-0134AE69096F}"/>
          </ac:inkMkLst>
        </pc:inkChg>
        <pc:inkChg chg="add del">
          <ac:chgData name="Pecherkova, Pavla" userId="74a615ab-1a0f-48f1-976a-7b480877eb62" providerId="ADAL" clId="{9054A201-1EC4-4E35-921A-0B2FA8EFC442}" dt="2021-02-16T10:52:48.034" v="2478" actId="478"/>
          <ac:inkMkLst>
            <pc:docMk/>
            <pc:sldMk cId="3017126568" sldId="260"/>
            <ac:inkMk id="27" creationId="{95C0B93D-9416-4638-9268-B4E97F096132}"/>
          </ac:inkMkLst>
        </pc:inkChg>
        <pc:inkChg chg="add">
          <ac:chgData name="Pecherkova, Pavla" userId="74a615ab-1a0f-48f1-976a-7b480877eb62" providerId="ADAL" clId="{9054A201-1EC4-4E35-921A-0B2FA8EFC442}" dt="2021-02-16T10:48:00.842" v="2446" actId="9405"/>
          <ac:inkMkLst>
            <pc:docMk/>
            <pc:sldMk cId="3017126568" sldId="260"/>
            <ac:inkMk id="28" creationId="{5BA1CD9D-D771-4A65-AAD5-52EF50D11650}"/>
          </ac:inkMkLst>
        </pc:inkChg>
        <pc:inkChg chg="add">
          <ac:chgData name="Pecherkova, Pavla" userId="74a615ab-1a0f-48f1-976a-7b480877eb62" providerId="ADAL" clId="{9054A201-1EC4-4E35-921A-0B2FA8EFC442}" dt="2021-02-16T10:48:34.050" v="2447" actId="9405"/>
          <ac:inkMkLst>
            <pc:docMk/>
            <pc:sldMk cId="3017126568" sldId="260"/>
            <ac:inkMk id="29" creationId="{F81BC59B-E249-4367-85EA-BF7589D86BE9}"/>
          </ac:inkMkLst>
        </pc:inkChg>
        <pc:inkChg chg="add mod">
          <ac:chgData name="Pecherkova, Pavla" userId="74a615ab-1a0f-48f1-976a-7b480877eb62" providerId="ADAL" clId="{9054A201-1EC4-4E35-921A-0B2FA8EFC442}" dt="2021-02-16T10:49:30.844" v="2451" actId="1076"/>
          <ac:inkMkLst>
            <pc:docMk/>
            <pc:sldMk cId="3017126568" sldId="260"/>
            <ac:inkMk id="30" creationId="{31163D58-9591-41F9-8F2D-B96FA8681321}"/>
          </ac:inkMkLst>
        </pc:inkChg>
        <pc:inkChg chg="add del">
          <ac:chgData name="Pecherkova, Pavla" userId="74a615ab-1a0f-48f1-976a-7b480877eb62" providerId="ADAL" clId="{9054A201-1EC4-4E35-921A-0B2FA8EFC442}" dt="2021-02-16T10:52:28.415" v="2473" actId="478"/>
          <ac:inkMkLst>
            <pc:docMk/>
            <pc:sldMk cId="3017126568" sldId="260"/>
            <ac:inkMk id="31" creationId="{8501FB0A-45C2-49A7-AC63-F62D8D43A65C}"/>
          </ac:inkMkLst>
        </pc:inkChg>
      </pc:sldChg>
      <pc:sldChg chg="addSp delSp modSp new mod">
        <pc:chgData name="Pecherkova, Pavla" userId="74a615ab-1a0f-48f1-976a-7b480877eb62" providerId="ADAL" clId="{9054A201-1EC4-4E35-921A-0B2FA8EFC442}" dt="2021-02-16T09:40:33.144" v="1581" actId="27636"/>
        <pc:sldMkLst>
          <pc:docMk/>
          <pc:sldMk cId="1567392420" sldId="261"/>
        </pc:sldMkLst>
        <pc:spChg chg="mod">
          <ac:chgData name="Pecherkova, Pavla" userId="74a615ab-1a0f-48f1-976a-7b480877eb62" providerId="ADAL" clId="{9054A201-1EC4-4E35-921A-0B2FA8EFC442}" dt="2021-02-16T08:44:07.800" v="56" actId="20577"/>
          <ac:spMkLst>
            <pc:docMk/>
            <pc:sldMk cId="1567392420" sldId="261"/>
            <ac:spMk id="3" creationId="{C4CF0CC2-2CF2-43E6-88A8-9F777E52EC6E}"/>
          </ac:spMkLst>
        </pc:spChg>
        <pc:spChg chg="add del mod">
          <ac:chgData name="Pecherkova, Pavla" userId="74a615ab-1a0f-48f1-976a-7b480877eb62" providerId="ADAL" clId="{9054A201-1EC4-4E35-921A-0B2FA8EFC442}" dt="2021-02-16T08:43:19.558" v="22"/>
          <ac:spMkLst>
            <pc:docMk/>
            <pc:sldMk cId="1567392420" sldId="261"/>
            <ac:spMk id="5" creationId="{0BFDB267-FB5E-4F45-AB11-2E724A92CB89}"/>
          </ac:spMkLst>
        </pc:spChg>
        <pc:spChg chg="add mod">
          <ac:chgData name="Pecherkova, Pavla" userId="74a615ab-1a0f-48f1-976a-7b480877eb62" providerId="ADAL" clId="{9054A201-1EC4-4E35-921A-0B2FA8EFC442}" dt="2021-02-16T09:40:33.144" v="1581" actId="27636"/>
          <ac:spMkLst>
            <pc:docMk/>
            <pc:sldMk cId="1567392420" sldId="261"/>
            <ac:spMk id="6" creationId="{1732D7BE-924D-4E46-8F1C-212D57D0EEC3}"/>
          </ac:spMkLst>
        </pc:spChg>
      </pc:sldChg>
      <pc:sldChg chg="add del">
        <pc:chgData name="Pecherkova, Pavla" userId="74a615ab-1a0f-48f1-976a-7b480877eb62" providerId="ADAL" clId="{9054A201-1EC4-4E35-921A-0B2FA8EFC442}" dt="2021-02-16T11:04:05.140" v="2480" actId="47"/>
        <pc:sldMkLst>
          <pc:docMk/>
          <pc:sldMk cId="459354896" sldId="262"/>
        </pc:sldMkLst>
      </pc:sldChg>
      <pc:sldChg chg="new del">
        <pc:chgData name="Pecherkova, Pavla" userId="74a615ab-1a0f-48f1-976a-7b480877eb62" providerId="ADAL" clId="{9054A201-1EC4-4E35-921A-0B2FA8EFC442}" dt="2021-02-16T08:42:37.470" v="2" actId="47"/>
        <pc:sldMkLst>
          <pc:docMk/>
          <pc:sldMk cId="1125344252" sldId="262"/>
        </pc:sldMkLst>
      </pc:sldChg>
      <pc:sldChg chg="addSp modSp add mod ord modAnim">
        <pc:chgData name="Pecherkova, Pavla" userId="74a615ab-1a0f-48f1-976a-7b480877eb62" providerId="ADAL" clId="{9054A201-1EC4-4E35-921A-0B2FA8EFC442}" dt="2021-02-16T17:27:32.785" v="7621" actId="20577"/>
        <pc:sldMkLst>
          <pc:docMk/>
          <pc:sldMk cId="1567625807" sldId="263"/>
        </pc:sldMkLst>
        <pc:spChg chg="mod">
          <ac:chgData name="Pecherkova, Pavla" userId="74a615ab-1a0f-48f1-976a-7b480877eb62" providerId="ADAL" clId="{9054A201-1EC4-4E35-921A-0B2FA8EFC442}" dt="2021-02-16T17:27:32.785" v="7621" actId="20577"/>
          <ac:spMkLst>
            <pc:docMk/>
            <pc:sldMk cId="1567625807" sldId="263"/>
            <ac:spMk id="3" creationId="{C4CF0CC2-2CF2-43E6-88A8-9F777E52EC6E}"/>
          </ac:spMkLst>
        </pc:spChg>
        <pc:spChg chg="mod">
          <ac:chgData name="Pecherkova, Pavla" userId="74a615ab-1a0f-48f1-976a-7b480877eb62" providerId="ADAL" clId="{9054A201-1EC4-4E35-921A-0B2FA8EFC442}" dt="2021-02-16T15:50:45.557" v="7006" actId="20577"/>
          <ac:spMkLst>
            <pc:docMk/>
            <pc:sldMk cId="1567625807" sldId="263"/>
            <ac:spMk id="6" creationId="{1732D7BE-924D-4E46-8F1C-212D57D0EEC3}"/>
          </ac:spMkLst>
        </pc:spChg>
        <pc:spChg chg="add mod">
          <ac:chgData name="Pecherkova, Pavla" userId="74a615ab-1a0f-48f1-976a-7b480877eb62" providerId="ADAL" clId="{9054A201-1EC4-4E35-921A-0B2FA8EFC442}" dt="2021-02-16T15:48:38.732" v="6848"/>
          <ac:spMkLst>
            <pc:docMk/>
            <pc:sldMk cId="1567625807" sldId="263"/>
            <ac:spMk id="7" creationId="{68D63989-AF38-43CB-B7C9-E96AB0C8016C}"/>
          </ac:spMkLst>
        </pc:spChg>
        <pc:graphicFrameChg chg="add mod">
          <ac:chgData name="Pecherkova, Pavla" userId="74a615ab-1a0f-48f1-976a-7b480877eb62" providerId="ADAL" clId="{9054A201-1EC4-4E35-921A-0B2FA8EFC442}" dt="2021-02-16T15:48:50.566" v="6850" actId="1076"/>
          <ac:graphicFrameMkLst>
            <pc:docMk/>
            <pc:sldMk cId="1567625807" sldId="263"/>
            <ac:graphicFrameMk id="8" creationId="{B97A67C0-F04D-4289-9B34-7364D294BB69}"/>
          </ac:graphicFrameMkLst>
        </pc:graphicFrameChg>
      </pc:sldChg>
      <pc:sldChg chg="addSp modSp add mod modAnim">
        <pc:chgData name="Pecherkova, Pavla" userId="74a615ab-1a0f-48f1-976a-7b480877eb62" providerId="ADAL" clId="{9054A201-1EC4-4E35-921A-0B2FA8EFC442}" dt="2021-02-16T15:49:09.026" v="6851"/>
        <pc:sldMkLst>
          <pc:docMk/>
          <pc:sldMk cId="1927194433" sldId="264"/>
        </pc:sldMkLst>
        <pc:spChg chg="mod">
          <ac:chgData name="Pecherkova, Pavla" userId="74a615ab-1a0f-48f1-976a-7b480877eb62" providerId="ADAL" clId="{9054A201-1EC4-4E35-921A-0B2FA8EFC442}" dt="2021-02-16T09:43:50.950" v="1677" actId="20577"/>
          <ac:spMkLst>
            <pc:docMk/>
            <pc:sldMk cId="1927194433" sldId="264"/>
            <ac:spMk id="2" creationId="{2EB0F6DB-E0DF-472D-8F27-C045A99633E8}"/>
          </ac:spMkLst>
        </pc:spChg>
        <pc:spChg chg="mod">
          <ac:chgData name="Pecherkova, Pavla" userId="74a615ab-1a0f-48f1-976a-7b480877eb62" providerId="ADAL" clId="{9054A201-1EC4-4E35-921A-0B2FA8EFC442}" dt="2021-02-16T15:24:11.391" v="6744" actId="207"/>
          <ac:spMkLst>
            <pc:docMk/>
            <pc:sldMk cId="1927194433" sldId="264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4:13:03.365" v="5667" actId="20577"/>
          <ac:spMkLst>
            <pc:docMk/>
            <pc:sldMk cId="1927194433" sldId="264"/>
            <ac:spMk id="5" creationId="{EFE2BCCB-4BE9-490E-B5EC-DDAA6BEA3605}"/>
          </ac:spMkLst>
        </pc:spChg>
        <pc:spChg chg="add mod">
          <ac:chgData name="Pecherkova, Pavla" userId="74a615ab-1a0f-48f1-976a-7b480877eb62" providerId="ADAL" clId="{9054A201-1EC4-4E35-921A-0B2FA8EFC442}" dt="2021-02-16T15:48:14.613" v="6845" actId="20577"/>
          <ac:spMkLst>
            <pc:docMk/>
            <pc:sldMk cId="1927194433" sldId="264"/>
            <ac:spMk id="7" creationId="{67C77FE7-132B-432C-B356-CD008A81269B}"/>
          </ac:spMkLst>
        </pc:spChg>
        <pc:graphicFrameChg chg="add mod modGraphic">
          <ac:chgData name="Pecherkova, Pavla" userId="74a615ab-1a0f-48f1-976a-7b480877eb62" providerId="ADAL" clId="{9054A201-1EC4-4E35-921A-0B2FA8EFC442}" dt="2021-02-16T15:48:00.353" v="6839" actId="20577"/>
          <ac:graphicFrameMkLst>
            <pc:docMk/>
            <pc:sldMk cId="1927194433" sldId="264"/>
            <ac:graphicFrameMk id="8" creationId="{D14A3183-2762-4B4D-B5BF-CC4F094420D3}"/>
          </ac:graphicFrameMkLst>
        </pc:graphicFrameChg>
      </pc:sldChg>
      <pc:sldChg chg="addSp modSp add mod ord modAnim">
        <pc:chgData name="Pecherkova, Pavla" userId="74a615ab-1a0f-48f1-976a-7b480877eb62" providerId="ADAL" clId="{9054A201-1EC4-4E35-921A-0B2FA8EFC442}" dt="2021-02-16T17:32:52.985" v="7767" actId="20577"/>
        <pc:sldMkLst>
          <pc:docMk/>
          <pc:sldMk cId="2280999504" sldId="265"/>
        </pc:sldMkLst>
        <pc:spChg chg="mod">
          <ac:chgData name="Pecherkova, Pavla" userId="74a615ab-1a0f-48f1-976a-7b480877eb62" providerId="ADAL" clId="{9054A201-1EC4-4E35-921A-0B2FA8EFC442}" dt="2021-02-16T09:44:02.141" v="1689" actId="20577"/>
          <ac:spMkLst>
            <pc:docMk/>
            <pc:sldMk cId="2280999504" sldId="265"/>
            <ac:spMk id="2" creationId="{2EB0F6DB-E0DF-472D-8F27-C045A99633E8}"/>
          </ac:spMkLst>
        </pc:spChg>
        <pc:spChg chg="mod">
          <ac:chgData name="Pecherkova, Pavla" userId="74a615ab-1a0f-48f1-976a-7b480877eb62" providerId="ADAL" clId="{9054A201-1EC4-4E35-921A-0B2FA8EFC442}" dt="2021-02-16T16:29:58.889" v="7585" actId="14100"/>
          <ac:spMkLst>
            <pc:docMk/>
            <pc:sldMk cId="2280999504" sldId="265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7:32:52.985" v="7767" actId="20577"/>
          <ac:spMkLst>
            <pc:docMk/>
            <pc:sldMk cId="2280999504" sldId="265"/>
            <ac:spMk id="5" creationId="{EFE2BCCB-4BE9-490E-B5EC-DDAA6BEA3605}"/>
          </ac:spMkLst>
        </pc:spChg>
        <pc:spChg chg="add mod">
          <ac:chgData name="Pecherkova, Pavla" userId="74a615ab-1a0f-48f1-976a-7b480877eb62" providerId="ADAL" clId="{9054A201-1EC4-4E35-921A-0B2FA8EFC442}" dt="2021-02-16T16:30:01.388" v="7586" actId="14100"/>
          <ac:spMkLst>
            <pc:docMk/>
            <pc:sldMk cId="2280999504" sldId="265"/>
            <ac:spMk id="7" creationId="{530CC555-D356-418D-ABF7-816050125D90}"/>
          </ac:spMkLst>
        </pc:spChg>
      </pc:sldChg>
      <pc:sldChg chg="modSp add mod setBg">
        <pc:chgData name="Pecherkova, Pavla" userId="74a615ab-1a0f-48f1-976a-7b480877eb62" providerId="ADAL" clId="{9054A201-1EC4-4E35-921A-0B2FA8EFC442}" dt="2021-02-16T18:17:25.786" v="8458"/>
        <pc:sldMkLst>
          <pc:docMk/>
          <pc:sldMk cId="2360270263" sldId="266"/>
        </pc:sldMkLst>
        <pc:spChg chg="mod">
          <ac:chgData name="Pecherkova, Pavla" userId="74a615ab-1a0f-48f1-976a-7b480877eb62" providerId="ADAL" clId="{9054A201-1EC4-4E35-921A-0B2FA8EFC442}" dt="2021-02-16T18:17:25.786" v="8458"/>
          <ac:spMkLst>
            <pc:docMk/>
            <pc:sldMk cId="2360270263" sldId="266"/>
            <ac:spMk id="2" creationId="{2EB0F6DB-E0DF-472D-8F27-C045A99633E8}"/>
          </ac:spMkLst>
        </pc:spChg>
        <pc:spChg chg="mod">
          <ac:chgData name="Pecherkova, Pavla" userId="74a615ab-1a0f-48f1-976a-7b480877eb62" providerId="ADAL" clId="{9054A201-1EC4-4E35-921A-0B2FA8EFC442}" dt="2021-02-16T18:17:25.786" v="8458"/>
          <ac:spMkLst>
            <pc:docMk/>
            <pc:sldMk cId="2360270263" sldId="266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8:17:25.786" v="8458"/>
          <ac:spMkLst>
            <pc:docMk/>
            <pc:sldMk cId="2360270263" sldId="266"/>
            <ac:spMk id="4" creationId="{0639AD01-8831-475A-97CE-CE300EDC2079}"/>
          </ac:spMkLst>
        </pc:spChg>
        <pc:spChg chg="mod">
          <ac:chgData name="Pecherkova, Pavla" userId="74a615ab-1a0f-48f1-976a-7b480877eb62" providerId="ADAL" clId="{9054A201-1EC4-4E35-921A-0B2FA8EFC442}" dt="2021-02-16T18:17:25.786" v="8458"/>
          <ac:spMkLst>
            <pc:docMk/>
            <pc:sldMk cId="2360270263" sldId="266"/>
            <ac:spMk id="5" creationId="{EFE2BCCB-4BE9-490E-B5EC-DDAA6BEA3605}"/>
          </ac:spMkLst>
        </pc:spChg>
        <pc:spChg chg="mod">
          <ac:chgData name="Pecherkova, Pavla" userId="74a615ab-1a0f-48f1-976a-7b480877eb62" providerId="ADAL" clId="{9054A201-1EC4-4E35-921A-0B2FA8EFC442}" dt="2021-02-16T18:17:25.786" v="8458"/>
          <ac:spMkLst>
            <pc:docMk/>
            <pc:sldMk cId="2360270263" sldId="266"/>
            <ac:spMk id="6" creationId="{7C3109A0-5E1E-4C7C-B905-B787B8ADFD9A}"/>
          </ac:spMkLst>
        </pc:spChg>
      </pc:sldChg>
      <pc:sldChg chg="addSp modSp add mod ord">
        <pc:chgData name="Pecherkova, Pavla" userId="74a615ab-1a0f-48f1-976a-7b480877eb62" providerId="ADAL" clId="{9054A201-1EC4-4E35-921A-0B2FA8EFC442}" dt="2021-02-16T16:00:28.591" v="7158" actId="20577"/>
        <pc:sldMkLst>
          <pc:docMk/>
          <pc:sldMk cId="3858039329" sldId="267"/>
        </pc:sldMkLst>
        <pc:spChg chg="mod">
          <ac:chgData name="Pecherkova, Pavla" userId="74a615ab-1a0f-48f1-976a-7b480877eb62" providerId="ADAL" clId="{9054A201-1EC4-4E35-921A-0B2FA8EFC442}" dt="2021-02-16T11:12:20.476" v="2880" actId="20577"/>
          <ac:spMkLst>
            <pc:docMk/>
            <pc:sldMk cId="3858039329" sldId="267"/>
            <ac:spMk id="3" creationId="{C4CF0CC2-2CF2-43E6-88A8-9F777E52EC6E}"/>
          </ac:spMkLst>
        </pc:spChg>
        <pc:spChg chg="mod">
          <ac:chgData name="Pecherkova, Pavla" userId="74a615ab-1a0f-48f1-976a-7b480877eb62" providerId="ADAL" clId="{9054A201-1EC4-4E35-921A-0B2FA8EFC442}" dt="2021-02-16T11:31:17.589" v="3302" actId="27636"/>
          <ac:spMkLst>
            <pc:docMk/>
            <pc:sldMk cId="3858039329" sldId="267"/>
            <ac:spMk id="6" creationId="{1732D7BE-924D-4E46-8F1C-212D57D0EEC3}"/>
          </ac:spMkLst>
        </pc:spChg>
        <pc:graphicFrameChg chg="add mod modGraphic">
          <ac:chgData name="Pecherkova, Pavla" userId="74a615ab-1a0f-48f1-976a-7b480877eb62" providerId="ADAL" clId="{9054A201-1EC4-4E35-921A-0B2FA8EFC442}" dt="2021-02-16T16:00:28.591" v="7158" actId="20577"/>
          <ac:graphicFrameMkLst>
            <pc:docMk/>
            <pc:sldMk cId="3858039329" sldId="267"/>
            <ac:graphicFrameMk id="5" creationId="{A2CCEE84-E87A-4279-ADA6-54941BC10BA8}"/>
          </ac:graphicFrameMkLst>
        </pc:graphicFrameChg>
      </pc:sldChg>
      <pc:sldChg chg="addSp delSp modSp new mod modAnim">
        <pc:chgData name="Pecherkova, Pavla" userId="74a615ab-1a0f-48f1-976a-7b480877eb62" providerId="ADAL" clId="{9054A201-1EC4-4E35-921A-0B2FA8EFC442}" dt="2021-02-16T12:17:05.322" v="5490" actId="20577"/>
        <pc:sldMkLst>
          <pc:docMk/>
          <pc:sldMk cId="4110599952" sldId="268"/>
        </pc:sldMkLst>
        <pc:spChg chg="mod">
          <ac:chgData name="Pecherkova, Pavla" userId="74a615ab-1a0f-48f1-976a-7b480877eb62" providerId="ADAL" clId="{9054A201-1EC4-4E35-921A-0B2FA8EFC442}" dt="2021-02-16T11:44:44.626" v="3954"/>
          <ac:spMkLst>
            <pc:docMk/>
            <pc:sldMk cId="4110599952" sldId="268"/>
            <ac:spMk id="2" creationId="{FA742831-8CCD-4489-8665-DAD116A33C2E}"/>
          </ac:spMkLst>
        </pc:spChg>
        <pc:spChg chg="del mod">
          <ac:chgData name="Pecherkova, Pavla" userId="74a615ab-1a0f-48f1-976a-7b480877eb62" providerId="ADAL" clId="{9054A201-1EC4-4E35-921A-0B2FA8EFC442}" dt="2021-02-16T11:44:56.857" v="3958" actId="478"/>
          <ac:spMkLst>
            <pc:docMk/>
            <pc:sldMk cId="4110599952" sldId="268"/>
            <ac:spMk id="3" creationId="{7F55A0E0-FCEE-47F2-8DC3-57A2200D4B07}"/>
          </ac:spMkLst>
        </pc:spChg>
        <pc:spChg chg="del mod">
          <ac:chgData name="Pecherkova, Pavla" userId="74a615ab-1a0f-48f1-976a-7b480877eb62" providerId="ADAL" clId="{9054A201-1EC4-4E35-921A-0B2FA8EFC442}" dt="2021-02-16T11:46:59.250" v="4100" actId="478"/>
          <ac:spMkLst>
            <pc:docMk/>
            <pc:sldMk cId="4110599952" sldId="268"/>
            <ac:spMk id="4" creationId="{28A55E1D-B305-4DF2-A4ED-C89F047C125D}"/>
          </ac:spMkLst>
        </pc:spChg>
        <pc:spChg chg="del mod">
          <ac:chgData name="Pecherkova, Pavla" userId="74a615ab-1a0f-48f1-976a-7b480877eb62" providerId="ADAL" clId="{9054A201-1EC4-4E35-921A-0B2FA8EFC442}" dt="2021-02-16T11:44:52.931" v="3956" actId="478"/>
          <ac:spMkLst>
            <pc:docMk/>
            <pc:sldMk cId="4110599952" sldId="268"/>
            <ac:spMk id="5" creationId="{5CC20B3B-E561-410C-BBC2-67F96E337D40}"/>
          </ac:spMkLst>
        </pc:spChg>
        <pc:spChg chg="del mod">
          <ac:chgData name="Pecherkova, Pavla" userId="74a615ab-1a0f-48f1-976a-7b480877eb62" providerId="ADAL" clId="{9054A201-1EC4-4E35-921A-0B2FA8EFC442}" dt="2021-02-16T11:44:51.457" v="3955" actId="478"/>
          <ac:spMkLst>
            <pc:docMk/>
            <pc:sldMk cId="4110599952" sldId="268"/>
            <ac:spMk id="6" creationId="{B582A17E-845B-45EF-BE08-89968908B8A1}"/>
          </ac:spMkLst>
        </pc:spChg>
        <pc:spChg chg="mod">
          <ac:chgData name="Pecherkova, Pavla" userId="74a615ab-1a0f-48f1-976a-7b480877eb62" providerId="ADAL" clId="{9054A201-1EC4-4E35-921A-0B2FA8EFC442}" dt="2021-02-16T11:44:44.626" v="3954"/>
          <ac:spMkLst>
            <pc:docMk/>
            <pc:sldMk cId="4110599952" sldId="268"/>
            <ac:spMk id="7" creationId="{E58161B4-06DF-4CF7-97DF-126E09DA57B4}"/>
          </ac:spMkLst>
        </pc:spChg>
        <pc:spChg chg="mod">
          <ac:chgData name="Pecherkova, Pavla" userId="74a615ab-1a0f-48f1-976a-7b480877eb62" providerId="ADAL" clId="{9054A201-1EC4-4E35-921A-0B2FA8EFC442}" dt="2021-02-16T12:17:05.322" v="5490" actId="20577"/>
          <ac:spMkLst>
            <pc:docMk/>
            <pc:sldMk cId="4110599952" sldId="268"/>
            <ac:spMk id="8" creationId="{5346A2A3-097A-4519-AE2A-36BEC35AF2AF}"/>
          </ac:spMkLst>
        </pc:spChg>
        <pc:spChg chg="mod">
          <ac:chgData name="Pecherkova, Pavla" userId="74a615ab-1a0f-48f1-976a-7b480877eb62" providerId="ADAL" clId="{9054A201-1EC4-4E35-921A-0B2FA8EFC442}" dt="2021-02-16T11:44:44.626" v="3954"/>
          <ac:spMkLst>
            <pc:docMk/>
            <pc:sldMk cId="4110599952" sldId="268"/>
            <ac:spMk id="9" creationId="{C1A2F394-0211-4F74-8153-8424B1B3A915}"/>
          </ac:spMkLst>
        </pc:spChg>
        <pc:spChg chg="add mod">
          <ac:chgData name="Pecherkova, Pavla" userId="74a615ab-1a0f-48f1-976a-7b480877eb62" providerId="ADAL" clId="{9054A201-1EC4-4E35-921A-0B2FA8EFC442}" dt="2021-02-16T12:10:30.494" v="4986" actId="27636"/>
          <ac:spMkLst>
            <pc:docMk/>
            <pc:sldMk cId="4110599952" sldId="268"/>
            <ac:spMk id="17" creationId="{D8A61F6B-8F48-48A1-86A3-8672F699BE92}"/>
          </ac:spMkLst>
        </pc:spChg>
        <pc:spChg chg="add mod">
          <ac:chgData name="Pecherkova, Pavla" userId="74a615ab-1a0f-48f1-976a-7b480877eb62" providerId="ADAL" clId="{9054A201-1EC4-4E35-921A-0B2FA8EFC442}" dt="2021-02-16T12:15:19.098" v="5452" actId="1076"/>
          <ac:spMkLst>
            <pc:docMk/>
            <pc:sldMk cId="4110599952" sldId="268"/>
            <ac:spMk id="18" creationId="{7C028867-A41D-4C08-A6B1-99EAAF25BC71}"/>
          </ac:spMkLst>
        </pc:spChg>
        <pc:grpChg chg="mod">
          <ac:chgData name="Pecherkova, Pavla" userId="74a615ab-1a0f-48f1-976a-7b480877eb62" providerId="ADAL" clId="{9054A201-1EC4-4E35-921A-0B2FA8EFC442}" dt="2021-02-16T11:46:24.743" v="4087"/>
          <ac:grpSpMkLst>
            <pc:docMk/>
            <pc:sldMk cId="4110599952" sldId="268"/>
            <ac:grpSpMk id="16" creationId="{5640993A-4EA7-4329-9B9E-EA581B8F2060}"/>
          </ac:grpSpMkLst>
        </pc:grpChg>
        <pc:inkChg chg="add del">
          <ac:chgData name="Pecherkova, Pavla" userId="74a615ab-1a0f-48f1-976a-7b480877eb62" providerId="ADAL" clId="{9054A201-1EC4-4E35-921A-0B2FA8EFC442}" dt="2021-02-16T11:46:26.610" v="4092" actId="9405"/>
          <ac:inkMkLst>
            <pc:docMk/>
            <pc:sldMk cId="4110599952" sldId="268"/>
            <ac:inkMk id="10" creationId="{EDA60CDC-8664-4D7A-9783-D6DE603C7B2B}"/>
          </ac:inkMkLst>
        </pc:inkChg>
        <pc:inkChg chg="add del mod">
          <ac:chgData name="Pecherkova, Pavla" userId="74a615ab-1a0f-48f1-976a-7b480877eb62" providerId="ADAL" clId="{9054A201-1EC4-4E35-921A-0B2FA8EFC442}" dt="2021-02-16T11:46:26.246" v="4091" actId="9405"/>
          <ac:inkMkLst>
            <pc:docMk/>
            <pc:sldMk cId="4110599952" sldId="268"/>
            <ac:inkMk id="11" creationId="{6C364492-09AC-4336-98FA-DFA395F7D138}"/>
          </ac:inkMkLst>
        </pc:inkChg>
        <pc:inkChg chg="add del mod">
          <ac:chgData name="Pecherkova, Pavla" userId="74a615ab-1a0f-48f1-976a-7b480877eb62" providerId="ADAL" clId="{9054A201-1EC4-4E35-921A-0B2FA8EFC442}" dt="2021-02-16T11:46:25.887" v="4090" actId="9405"/>
          <ac:inkMkLst>
            <pc:docMk/>
            <pc:sldMk cId="4110599952" sldId="268"/>
            <ac:inkMk id="12" creationId="{9DB8565F-49F7-4625-BB51-62797F1EABAF}"/>
          </ac:inkMkLst>
        </pc:inkChg>
        <pc:inkChg chg="add del mod">
          <ac:chgData name="Pecherkova, Pavla" userId="74a615ab-1a0f-48f1-976a-7b480877eb62" providerId="ADAL" clId="{9054A201-1EC4-4E35-921A-0B2FA8EFC442}" dt="2021-02-16T11:46:25.509" v="4089" actId="9405"/>
          <ac:inkMkLst>
            <pc:docMk/>
            <pc:sldMk cId="4110599952" sldId="268"/>
            <ac:inkMk id="13" creationId="{005BA408-A310-49D7-8AA8-53D7EE13A750}"/>
          </ac:inkMkLst>
        </pc:inkChg>
        <pc:inkChg chg="add del mod">
          <ac:chgData name="Pecherkova, Pavla" userId="74a615ab-1a0f-48f1-976a-7b480877eb62" providerId="ADAL" clId="{9054A201-1EC4-4E35-921A-0B2FA8EFC442}" dt="2021-02-16T11:46:25.216" v="4088" actId="9405"/>
          <ac:inkMkLst>
            <pc:docMk/>
            <pc:sldMk cId="4110599952" sldId="268"/>
            <ac:inkMk id="14" creationId="{F2F4A916-2E74-4A69-9FF2-F03F3E0E91DB}"/>
          </ac:inkMkLst>
        </pc:inkChg>
        <pc:inkChg chg="add del">
          <ac:chgData name="Pecherkova, Pavla" userId="74a615ab-1a0f-48f1-976a-7b480877eb62" providerId="ADAL" clId="{9054A201-1EC4-4E35-921A-0B2FA8EFC442}" dt="2021-02-16T11:46:24.743" v="4087"/>
          <ac:inkMkLst>
            <pc:docMk/>
            <pc:sldMk cId="4110599952" sldId="268"/>
            <ac:inkMk id="15" creationId="{31CEE776-0038-4629-BDA2-DD8744B90224}"/>
          </ac:inkMkLst>
        </pc:inkChg>
      </pc:sldChg>
      <pc:sldChg chg="addSp delSp modSp add mod ord">
        <pc:chgData name="Pecherkova, Pavla" userId="74a615ab-1a0f-48f1-976a-7b480877eb62" providerId="ADAL" clId="{9054A201-1EC4-4E35-921A-0B2FA8EFC442}" dt="2021-02-16T12:17:27.132" v="5494" actId="20577"/>
        <pc:sldMkLst>
          <pc:docMk/>
          <pc:sldMk cId="743336152" sldId="269"/>
        </pc:sldMkLst>
        <pc:spChg chg="mod">
          <ac:chgData name="Pecherkova, Pavla" userId="74a615ab-1a0f-48f1-976a-7b480877eb62" providerId="ADAL" clId="{9054A201-1EC4-4E35-921A-0B2FA8EFC442}" dt="2021-02-16T11:44:26.390" v="3951" actId="1076"/>
          <ac:spMkLst>
            <pc:docMk/>
            <pc:sldMk cId="743336152" sldId="269"/>
            <ac:spMk id="2" creationId="{2EB0F6DB-E0DF-472D-8F27-C045A99633E8}"/>
          </ac:spMkLst>
        </pc:spChg>
        <pc:spChg chg="del">
          <ac:chgData name="Pecherkova, Pavla" userId="74a615ab-1a0f-48f1-976a-7b480877eb62" providerId="ADAL" clId="{9054A201-1EC4-4E35-921A-0B2FA8EFC442}" dt="2021-02-16T11:39:26.701" v="3623" actId="1032"/>
          <ac:spMkLst>
            <pc:docMk/>
            <pc:sldMk cId="743336152" sldId="269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1:44:15.774" v="3950"/>
          <ac:spMkLst>
            <pc:docMk/>
            <pc:sldMk cId="743336152" sldId="269"/>
            <ac:spMk id="4" creationId="{0639AD01-8831-475A-97CE-CE300EDC2079}"/>
          </ac:spMkLst>
        </pc:spChg>
        <pc:spChg chg="mod">
          <ac:chgData name="Pecherkova, Pavla" userId="74a615ab-1a0f-48f1-976a-7b480877eb62" providerId="ADAL" clId="{9054A201-1EC4-4E35-921A-0B2FA8EFC442}" dt="2021-02-16T12:17:27.132" v="5494" actId="20577"/>
          <ac:spMkLst>
            <pc:docMk/>
            <pc:sldMk cId="743336152" sldId="269"/>
            <ac:spMk id="5" creationId="{EFE2BCCB-4BE9-490E-B5EC-DDAA6BEA3605}"/>
          </ac:spMkLst>
        </pc:spChg>
        <pc:spChg chg="mod">
          <ac:chgData name="Pecherkova, Pavla" userId="74a615ab-1a0f-48f1-976a-7b480877eb62" providerId="ADAL" clId="{9054A201-1EC4-4E35-921A-0B2FA8EFC442}" dt="2021-02-16T11:44:15.774" v="3950"/>
          <ac:spMkLst>
            <pc:docMk/>
            <pc:sldMk cId="743336152" sldId="269"/>
            <ac:spMk id="6" creationId="{7C3109A0-5E1E-4C7C-B905-B787B8ADFD9A}"/>
          </ac:spMkLst>
        </pc:spChg>
        <pc:graphicFrameChg chg="add mod">
          <ac:chgData name="Pecherkova, Pavla" userId="74a615ab-1a0f-48f1-976a-7b480877eb62" providerId="ADAL" clId="{9054A201-1EC4-4E35-921A-0B2FA8EFC442}" dt="2021-02-16T11:44:26.390" v="3951" actId="1076"/>
          <ac:graphicFrameMkLst>
            <pc:docMk/>
            <pc:sldMk cId="743336152" sldId="269"/>
            <ac:graphicFrameMk id="7" creationId="{2E81D645-CA62-4461-B1DC-ECA4DD1F166A}"/>
          </ac:graphicFrameMkLst>
        </pc:graphicFrameChg>
      </pc:sldChg>
      <pc:sldChg chg="addSp delSp modSp new mod modAnim">
        <pc:chgData name="Pecherkova, Pavla" userId="74a615ab-1a0f-48f1-976a-7b480877eb62" providerId="ADAL" clId="{9054A201-1EC4-4E35-921A-0B2FA8EFC442}" dt="2021-02-16T18:13:30.030" v="7994"/>
        <pc:sldMkLst>
          <pc:docMk/>
          <pc:sldMk cId="132877232" sldId="270"/>
        </pc:sldMkLst>
        <pc:spChg chg="mod">
          <ac:chgData name="Pecherkova, Pavla" userId="74a615ab-1a0f-48f1-976a-7b480877eb62" providerId="ADAL" clId="{9054A201-1EC4-4E35-921A-0B2FA8EFC442}" dt="2021-02-16T17:32:44.499" v="7765" actId="20577"/>
          <ac:spMkLst>
            <pc:docMk/>
            <pc:sldMk cId="132877232" sldId="270"/>
            <ac:spMk id="3" creationId="{B69EDE0F-301A-41D1-94E1-7A20033B7047}"/>
          </ac:spMkLst>
        </pc:spChg>
        <pc:spChg chg="add del mod">
          <ac:chgData name="Pecherkova, Pavla" userId="74a615ab-1a0f-48f1-976a-7b480877eb62" providerId="ADAL" clId="{9054A201-1EC4-4E35-921A-0B2FA8EFC442}" dt="2021-02-16T17:28:23.327" v="7665"/>
          <ac:spMkLst>
            <pc:docMk/>
            <pc:sldMk cId="132877232" sldId="270"/>
            <ac:spMk id="5" creationId="{6564F260-064E-49CA-8B0B-A0A8BEF0179E}"/>
          </ac:spMkLst>
        </pc:spChg>
        <pc:spChg chg="add del mod">
          <ac:chgData name="Pecherkova, Pavla" userId="74a615ab-1a0f-48f1-976a-7b480877eb62" providerId="ADAL" clId="{9054A201-1EC4-4E35-921A-0B2FA8EFC442}" dt="2021-02-16T17:28:32.770" v="7667"/>
          <ac:spMkLst>
            <pc:docMk/>
            <pc:sldMk cId="132877232" sldId="270"/>
            <ac:spMk id="6" creationId="{FC0177AA-C27C-4FA6-B07A-219643AAB761}"/>
          </ac:spMkLst>
        </pc:spChg>
        <pc:spChg chg="add mod">
          <ac:chgData name="Pecherkova, Pavla" userId="74a615ab-1a0f-48f1-976a-7b480877eb62" providerId="ADAL" clId="{9054A201-1EC4-4E35-921A-0B2FA8EFC442}" dt="2021-02-16T17:33:55.601" v="7884" actId="20577"/>
          <ac:spMkLst>
            <pc:docMk/>
            <pc:sldMk cId="132877232" sldId="270"/>
            <ac:spMk id="7" creationId="{C81AC6E1-112A-4584-9C1C-EAFE241413F5}"/>
          </ac:spMkLst>
        </pc:spChg>
        <pc:spChg chg="add mod">
          <ac:chgData name="Pecherkova, Pavla" userId="74a615ab-1a0f-48f1-976a-7b480877eb62" providerId="ADAL" clId="{9054A201-1EC4-4E35-921A-0B2FA8EFC442}" dt="2021-02-16T17:34:23.248" v="7893" actId="6549"/>
          <ac:spMkLst>
            <pc:docMk/>
            <pc:sldMk cId="132877232" sldId="270"/>
            <ac:spMk id="8" creationId="{B2BD4975-2502-4C70-B22F-69D1AA336B1A}"/>
          </ac:spMkLst>
        </pc:spChg>
        <pc:picChg chg="add mod">
          <ac:chgData name="Pecherkova, Pavla" userId="74a615ab-1a0f-48f1-976a-7b480877eb62" providerId="ADAL" clId="{9054A201-1EC4-4E35-921A-0B2FA8EFC442}" dt="2021-02-16T18:12:30.481" v="7987" actId="1076"/>
          <ac:picMkLst>
            <pc:docMk/>
            <pc:sldMk cId="132877232" sldId="270"/>
            <ac:picMk id="10" creationId="{28EF9831-413F-49D3-91E0-F88DE3FEBBCE}"/>
          </ac:picMkLst>
        </pc:picChg>
        <pc:picChg chg="add mod">
          <ac:chgData name="Pecherkova, Pavla" userId="74a615ab-1a0f-48f1-976a-7b480877eb62" providerId="ADAL" clId="{9054A201-1EC4-4E35-921A-0B2FA8EFC442}" dt="2021-02-16T18:12:54.425" v="7991" actId="1076"/>
          <ac:picMkLst>
            <pc:docMk/>
            <pc:sldMk cId="132877232" sldId="270"/>
            <ac:picMk id="12" creationId="{7D563281-ADF8-452B-A208-1ACAC7C43EAA}"/>
          </ac:picMkLst>
        </pc:picChg>
      </pc:sldChg>
      <pc:sldChg chg="new del">
        <pc:chgData name="Pecherkova, Pavla" userId="74a615ab-1a0f-48f1-976a-7b480877eb62" providerId="ADAL" clId="{9054A201-1EC4-4E35-921A-0B2FA8EFC442}" dt="2021-02-16T18:10:28.594" v="7896" actId="47"/>
        <pc:sldMkLst>
          <pc:docMk/>
          <pc:sldMk cId="2546733525" sldId="271"/>
        </pc:sldMkLst>
      </pc:sldChg>
      <pc:sldChg chg="addSp delSp modSp new mod modAnim">
        <pc:chgData name="Pecherkova, Pavla" userId="74a615ab-1a0f-48f1-976a-7b480877eb62" providerId="ADAL" clId="{9054A201-1EC4-4E35-921A-0B2FA8EFC442}" dt="2021-02-16T18:13:17.651" v="7992"/>
        <pc:sldMkLst>
          <pc:docMk/>
          <pc:sldMk cId="215828711" sldId="272"/>
        </pc:sldMkLst>
        <pc:spChg chg="del">
          <ac:chgData name="Pecherkova, Pavla" userId="74a615ab-1a0f-48f1-976a-7b480877eb62" providerId="ADAL" clId="{9054A201-1EC4-4E35-921A-0B2FA8EFC442}" dt="2021-02-16T18:10:48.809" v="7897"/>
          <ac:spMkLst>
            <pc:docMk/>
            <pc:sldMk cId="215828711" sldId="272"/>
            <ac:spMk id="2" creationId="{8C94C031-833F-4FF6-A813-FE1EEB11CB4B}"/>
          </ac:spMkLst>
        </pc:spChg>
        <pc:spChg chg="del">
          <ac:chgData name="Pecherkova, Pavla" userId="74a615ab-1a0f-48f1-976a-7b480877eb62" providerId="ADAL" clId="{9054A201-1EC4-4E35-921A-0B2FA8EFC442}" dt="2021-02-16T18:10:48.809" v="7897"/>
          <ac:spMkLst>
            <pc:docMk/>
            <pc:sldMk cId="215828711" sldId="272"/>
            <ac:spMk id="3" creationId="{55C4A0DD-F2AD-45C2-9367-666C48E557DE}"/>
          </ac:spMkLst>
        </pc:spChg>
        <pc:spChg chg="del">
          <ac:chgData name="Pecherkova, Pavla" userId="74a615ab-1a0f-48f1-976a-7b480877eb62" providerId="ADAL" clId="{9054A201-1EC4-4E35-921A-0B2FA8EFC442}" dt="2021-02-16T18:10:48.809" v="7897"/>
          <ac:spMkLst>
            <pc:docMk/>
            <pc:sldMk cId="215828711" sldId="272"/>
            <ac:spMk id="4" creationId="{A8DC4A86-6586-4911-91C3-326F740636E5}"/>
          </ac:spMkLst>
        </pc:spChg>
        <pc:spChg chg="mod">
          <ac:chgData name="Pecherkova, Pavla" userId="74a615ab-1a0f-48f1-976a-7b480877eb62" providerId="ADAL" clId="{9054A201-1EC4-4E35-921A-0B2FA8EFC442}" dt="2021-02-16T18:10:48.809" v="7897"/>
          <ac:spMkLst>
            <pc:docMk/>
            <pc:sldMk cId="215828711" sldId="272"/>
            <ac:spMk id="5" creationId="{33401448-EF64-4F72-A9A9-72E52565BDF5}"/>
          </ac:spMkLst>
        </pc:spChg>
        <pc:spChg chg="mod">
          <ac:chgData name="Pecherkova, Pavla" userId="74a615ab-1a0f-48f1-976a-7b480877eb62" providerId="ADAL" clId="{9054A201-1EC4-4E35-921A-0B2FA8EFC442}" dt="2021-02-16T18:11:52.321" v="7982" actId="20577"/>
          <ac:spMkLst>
            <pc:docMk/>
            <pc:sldMk cId="215828711" sldId="272"/>
            <ac:spMk id="6" creationId="{CFFC1107-9B32-4E6A-B5BD-CE520A180120}"/>
          </ac:spMkLst>
        </pc:spChg>
        <pc:spChg chg="mod">
          <ac:chgData name="Pecherkova, Pavla" userId="74a615ab-1a0f-48f1-976a-7b480877eb62" providerId="ADAL" clId="{9054A201-1EC4-4E35-921A-0B2FA8EFC442}" dt="2021-02-16T18:10:48.809" v="7897"/>
          <ac:spMkLst>
            <pc:docMk/>
            <pc:sldMk cId="215828711" sldId="272"/>
            <ac:spMk id="7" creationId="{86BBCD8A-887B-4A06-A4E3-83F3E5B07772}"/>
          </ac:spMkLst>
        </pc:spChg>
        <pc:picChg chg="add mod">
          <ac:chgData name="Pecherkova, Pavla" userId="74a615ab-1a0f-48f1-976a-7b480877eb62" providerId="ADAL" clId="{9054A201-1EC4-4E35-921A-0B2FA8EFC442}" dt="2021-02-16T18:11:25.587" v="7907" actId="14100"/>
          <ac:picMkLst>
            <pc:docMk/>
            <pc:sldMk cId="215828711" sldId="272"/>
            <ac:picMk id="9" creationId="{3006252B-054C-4B8F-96E5-C895B06B3276}"/>
          </ac:picMkLst>
        </pc:picChg>
        <pc:picChg chg="add mod">
          <ac:chgData name="Pecherkova, Pavla" userId="74a615ab-1a0f-48f1-976a-7b480877eb62" providerId="ADAL" clId="{9054A201-1EC4-4E35-921A-0B2FA8EFC442}" dt="2021-02-16T18:11:22.465" v="7906" actId="1076"/>
          <ac:picMkLst>
            <pc:docMk/>
            <pc:sldMk cId="215828711" sldId="272"/>
            <ac:picMk id="11" creationId="{CE9C68A9-4BAB-44C6-89AE-78118360970F}"/>
          </ac:picMkLst>
        </pc:picChg>
      </pc:sldChg>
      <pc:sldChg chg="modSp add mod">
        <pc:chgData name="Pecherkova, Pavla" userId="74a615ab-1a0f-48f1-976a-7b480877eb62" providerId="ADAL" clId="{9054A201-1EC4-4E35-921A-0B2FA8EFC442}" dt="2021-02-16T19:16:24.656" v="9780" actId="207"/>
        <pc:sldMkLst>
          <pc:docMk/>
          <pc:sldMk cId="121028239" sldId="273"/>
        </pc:sldMkLst>
        <pc:spChg chg="mod">
          <ac:chgData name="Pecherkova, Pavla" userId="74a615ab-1a0f-48f1-976a-7b480877eb62" providerId="ADAL" clId="{9054A201-1EC4-4E35-921A-0B2FA8EFC442}" dt="2021-02-16T18:17:36.539" v="8484" actId="20577"/>
          <ac:spMkLst>
            <pc:docMk/>
            <pc:sldMk cId="121028239" sldId="273"/>
            <ac:spMk id="2" creationId="{2EB0F6DB-E0DF-472D-8F27-C045A99633E8}"/>
          </ac:spMkLst>
        </pc:spChg>
        <pc:spChg chg="mod">
          <ac:chgData name="Pecherkova, Pavla" userId="74a615ab-1a0f-48f1-976a-7b480877eb62" providerId="ADAL" clId="{9054A201-1EC4-4E35-921A-0B2FA8EFC442}" dt="2021-02-16T19:16:24.656" v="9780" actId="207"/>
          <ac:spMkLst>
            <pc:docMk/>
            <pc:sldMk cId="121028239" sldId="273"/>
            <ac:spMk id="3" creationId="{6966243C-12F8-4A46-A8C9-DF093C876597}"/>
          </ac:spMkLst>
        </pc:spChg>
        <pc:spChg chg="mod">
          <ac:chgData name="Pecherkova, Pavla" userId="74a615ab-1a0f-48f1-976a-7b480877eb62" providerId="ADAL" clId="{9054A201-1EC4-4E35-921A-0B2FA8EFC442}" dt="2021-02-16T18:59:51.096" v="8976" actId="20577"/>
          <ac:spMkLst>
            <pc:docMk/>
            <pc:sldMk cId="121028239" sldId="273"/>
            <ac:spMk id="5" creationId="{EFE2BCCB-4BE9-490E-B5EC-DDAA6BEA3605}"/>
          </ac:spMkLst>
        </pc:spChg>
      </pc:sldChg>
      <pc:sldChg chg="addSp modSp new mod">
        <pc:chgData name="Pecherkova, Pavla" userId="74a615ab-1a0f-48f1-976a-7b480877eb62" providerId="ADAL" clId="{9054A201-1EC4-4E35-921A-0B2FA8EFC442}" dt="2021-02-16T18:38:51.791" v="8629" actId="14100"/>
        <pc:sldMkLst>
          <pc:docMk/>
          <pc:sldMk cId="1795138939" sldId="274"/>
        </pc:sldMkLst>
        <pc:spChg chg="mod">
          <ac:chgData name="Pecherkova, Pavla" userId="74a615ab-1a0f-48f1-976a-7b480877eb62" providerId="ADAL" clId="{9054A201-1EC4-4E35-921A-0B2FA8EFC442}" dt="2021-02-16T18:18:19.870" v="8521" actId="20577"/>
          <ac:spMkLst>
            <pc:docMk/>
            <pc:sldMk cId="1795138939" sldId="274"/>
            <ac:spMk id="3" creationId="{B4C748D3-2E61-4CA1-BEAB-574A8F96B0D5}"/>
          </ac:spMkLst>
        </pc:spChg>
        <pc:spChg chg="add mod">
          <ac:chgData name="Pecherkova, Pavla" userId="74a615ab-1a0f-48f1-976a-7b480877eb62" providerId="ADAL" clId="{9054A201-1EC4-4E35-921A-0B2FA8EFC442}" dt="2021-02-16T18:38:11.705" v="8595"/>
          <ac:spMkLst>
            <pc:docMk/>
            <pc:sldMk cId="1795138939" sldId="274"/>
            <ac:spMk id="11" creationId="{73C01ED6-8D0A-4EEC-AF18-5E2F2DCE19E0}"/>
          </ac:spMkLst>
        </pc:spChg>
        <pc:spChg chg="add mod">
          <ac:chgData name="Pecherkova, Pavla" userId="74a615ab-1a0f-48f1-976a-7b480877eb62" providerId="ADAL" clId="{9054A201-1EC4-4E35-921A-0B2FA8EFC442}" dt="2021-02-16T18:38:36.824" v="8627" actId="20577"/>
          <ac:spMkLst>
            <pc:docMk/>
            <pc:sldMk cId="1795138939" sldId="274"/>
            <ac:spMk id="12" creationId="{AE4D4B7D-5B8F-4646-862B-35D6CE045318}"/>
          </ac:spMkLst>
        </pc:spChg>
        <pc:picChg chg="add mod">
          <ac:chgData name="Pecherkova, Pavla" userId="74a615ab-1a0f-48f1-976a-7b480877eb62" providerId="ADAL" clId="{9054A201-1EC4-4E35-921A-0B2FA8EFC442}" dt="2021-02-16T18:38:51.791" v="8629" actId="14100"/>
          <ac:picMkLst>
            <pc:docMk/>
            <pc:sldMk cId="1795138939" sldId="274"/>
            <ac:picMk id="6" creationId="{CBE594E5-B89D-4179-932C-36905E1AB7B8}"/>
          </ac:picMkLst>
        </pc:picChg>
        <pc:picChg chg="add mod">
          <ac:chgData name="Pecherkova, Pavla" userId="74a615ab-1a0f-48f1-976a-7b480877eb62" providerId="ADAL" clId="{9054A201-1EC4-4E35-921A-0B2FA8EFC442}" dt="2021-02-16T18:37:59.401" v="8593" actId="1076"/>
          <ac:picMkLst>
            <pc:docMk/>
            <pc:sldMk cId="1795138939" sldId="274"/>
            <ac:picMk id="8" creationId="{17722E1F-C334-4CBF-BBD3-AC19D66AAB45}"/>
          </ac:picMkLst>
        </pc:picChg>
        <pc:picChg chg="add mod">
          <ac:chgData name="Pecherkova, Pavla" userId="74a615ab-1a0f-48f1-976a-7b480877eb62" providerId="ADAL" clId="{9054A201-1EC4-4E35-921A-0B2FA8EFC442}" dt="2021-02-16T18:37:53.943" v="8592" actId="1076"/>
          <ac:picMkLst>
            <pc:docMk/>
            <pc:sldMk cId="1795138939" sldId="274"/>
            <ac:picMk id="10" creationId="{E2B576B5-0DAC-42A6-8EA1-9F7F2478CA70}"/>
          </ac:picMkLst>
        </pc:picChg>
      </pc:sldChg>
      <pc:sldChg chg="addSp modSp add mod">
        <pc:chgData name="Pecherkova, Pavla" userId="74a615ab-1a0f-48f1-976a-7b480877eb62" providerId="ADAL" clId="{9054A201-1EC4-4E35-921A-0B2FA8EFC442}" dt="2021-02-16T18:51:35.470" v="8701" actId="1076"/>
        <pc:sldMkLst>
          <pc:docMk/>
          <pc:sldMk cId="1912669503" sldId="275"/>
        </pc:sldMkLst>
        <pc:spChg chg="mod">
          <ac:chgData name="Pecherkova, Pavla" userId="74a615ab-1a0f-48f1-976a-7b480877eb62" providerId="ADAL" clId="{9054A201-1EC4-4E35-921A-0B2FA8EFC442}" dt="2021-02-16T18:18:42.233" v="8524" actId="20577"/>
          <ac:spMkLst>
            <pc:docMk/>
            <pc:sldMk cId="1912669503" sldId="275"/>
            <ac:spMk id="3" creationId="{B4C748D3-2E61-4CA1-BEAB-574A8F96B0D5}"/>
          </ac:spMkLst>
        </pc:spChg>
        <pc:spChg chg="add mod">
          <ac:chgData name="Pecherkova, Pavla" userId="74a615ab-1a0f-48f1-976a-7b480877eb62" providerId="ADAL" clId="{9054A201-1EC4-4E35-921A-0B2FA8EFC442}" dt="2021-02-16T18:51:22.638" v="8676" actId="1076"/>
          <ac:spMkLst>
            <pc:docMk/>
            <pc:sldMk cId="1912669503" sldId="275"/>
            <ac:spMk id="9" creationId="{2821D3C0-885D-486B-A8BC-632D928C0DFE}"/>
          </ac:spMkLst>
        </pc:spChg>
        <pc:spChg chg="add mod">
          <ac:chgData name="Pecherkova, Pavla" userId="74a615ab-1a0f-48f1-976a-7b480877eb62" providerId="ADAL" clId="{9054A201-1EC4-4E35-921A-0B2FA8EFC442}" dt="2021-02-16T18:51:35.470" v="8701" actId="1076"/>
          <ac:spMkLst>
            <pc:docMk/>
            <pc:sldMk cId="1912669503" sldId="275"/>
            <ac:spMk id="10" creationId="{69F67136-AE58-4059-ABAA-233B207F8FE9}"/>
          </ac:spMkLst>
        </pc:spChg>
        <pc:picChg chg="add mod">
          <ac:chgData name="Pecherkova, Pavla" userId="74a615ab-1a0f-48f1-976a-7b480877eb62" providerId="ADAL" clId="{9054A201-1EC4-4E35-921A-0B2FA8EFC442}" dt="2021-02-16T18:50:32.678" v="8636" actId="1076"/>
          <ac:picMkLst>
            <pc:docMk/>
            <pc:sldMk cId="1912669503" sldId="275"/>
            <ac:picMk id="6" creationId="{E632F22E-46A5-4FDD-B027-531B90EFBB7F}"/>
          </ac:picMkLst>
        </pc:picChg>
        <pc:picChg chg="add mod">
          <ac:chgData name="Pecherkova, Pavla" userId="74a615ab-1a0f-48f1-976a-7b480877eb62" providerId="ADAL" clId="{9054A201-1EC4-4E35-921A-0B2FA8EFC442}" dt="2021-02-16T18:50:36.158" v="8639" actId="14100"/>
          <ac:picMkLst>
            <pc:docMk/>
            <pc:sldMk cId="1912669503" sldId="275"/>
            <ac:picMk id="8" creationId="{545AAC48-1C3C-4661-9ED3-0CB58EFC41A1}"/>
          </ac:picMkLst>
        </pc:picChg>
      </pc:sldChg>
    </pc:docChg>
  </pc:docChgLst>
  <pc:docChgLst>
    <pc:chgData name="Pecherkova, Pavla" userId="74a615ab-1a0f-48f1-976a-7b480877eb62" providerId="ADAL" clId="{76225D39-8544-4DB1-A394-2AF37BFD88F7}"/>
    <pc:docChg chg="custSel modSld">
      <pc:chgData name="Pecherkova, Pavla" userId="74a615ab-1a0f-48f1-976a-7b480877eb62" providerId="ADAL" clId="{76225D39-8544-4DB1-A394-2AF37BFD88F7}" dt="2022-02-10T09:40:06.393" v="131" actId="14100"/>
      <pc:docMkLst>
        <pc:docMk/>
      </pc:docMkLst>
      <pc:sldChg chg="modSp mod">
        <pc:chgData name="Pecherkova, Pavla" userId="74a615ab-1a0f-48f1-976a-7b480877eb62" providerId="ADAL" clId="{76225D39-8544-4DB1-A394-2AF37BFD88F7}" dt="2022-02-10T09:37:24.542" v="69" actId="20577"/>
        <pc:sldMkLst>
          <pc:docMk/>
          <pc:sldMk cId="59370904" sldId="259"/>
        </pc:sldMkLst>
        <pc:spChg chg="mod">
          <ac:chgData name="Pecherkova, Pavla" userId="74a615ab-1a0f-48f1-976a-7b480877eb62" providerId="ADAL" clId="{76225D39-8544-4DB1-A394-2AF37BFD88F7}" dt="2022-02-10T09:37:24.542" v="69" actId="20577"/>
          <ac:spMkLst>
            <pc:docMk/>
            <pc:sldMk cId="59370904" sldId="259"/>
            <ac:spMk id="3" creationId="{BE02BE08-5E2F-43DA-8CA8-13F78C4C3893}"/>
          </ac:spMkLst>
        </pc:spChg>
      </pc:sldChg>
      <pc:sldChg chg="modSp mod">
        <pc:chgData name="Pecherkova, Pavla" userId="74a615ab-1a0f-48f1-976a-7b480877eb62" providerId="ADAL" clId="{76225D39-8544-4DB1-A394-2AF37BFD88F7}" dt="2022-02-10T09:38:44.499" v="125" actId="20577"/>
        <pc:sldMkLst>
          <pc:docMk/>
          <pc:sldMk cId="1567392420" sldId="261"/>
        </pc:sldMkLst>
        <pc:spChg chg="mod">
          <ac:chgData name="Pecherkova, Pavla" userId="74a615ab-1a0f-48f1-976a-7b480877eb62" providerId="ADAL" clId="{76225D39-8544-4DB1-A394-2AF37BFD88F7}" dt="2022-02-10T09:38:44.499" v="125" actId="20577"/>
          <ac:spMkLst>
            <pc:docMk/>
            <pc:sldMk cId="1567392420" sldId="261"/>
            <ac:spMk id="6" creationId="{1732D7BE-924D-4E46-8F1C-212D57D0EEC3}"/>
          </ac:spMkLst>
        </pc:spChg>
      </pc:sldChg>
      <pc:sldChg chg="modSp mod">
        <pc:chgData name="Pecherkova, Pavla" userId="74a615ab-1a0f-48f1-976a-7b480877eb62" providerId="ADAL" clId="{76225D39-8544-4DB1-A394-2AF37BFD88F7}" dt="2022-02-10T09:40:06.393" v="131" actId="14100"/>
        <pc:sldMkLst>
          <pc:docMk/>
          <pc:sldMk cId="215828711" sldId="272"/>
        </pc:sldMkLst>
        <pc:picChg chg="mod">
          <ac:chgData name="Pecherkova, Pavla" userId="74a615ab-1a0f-48f1-976a-7b480877eb62" providerId="ADAL" clId="{76225D39-8544-4DB1-A394-2AF37BFD88F7}" dt="2022-02-10T09:40:06.393" v="131" actId="14100"/>
          <ac:picMkLst>
            <pc:docMk/>
            <pc:sldMk cId="215828711" sldId="272"/>
            <ac:picMk id="9" creationId="{3006252B-054C-4B8F-96E5-C895B06B3276}"/>
          </ac:picMkLst>
        </pc:picChg>
        <pc:picChg chg="mod">
          <ac:chgData name="Pecherkova, Pavla" userId="74a615ab-1a0f-48f1-976a-7b480877eb62" providerId="ADAL" clId="{76225D39-8544-4DB1-A394-2AF37BFD88F7}" dt="2022-02-10T09:40:03.545" v="130" actId="14100"/>
          <ac:picMkLst>
            <pc:docMk/>
            <pc:sldMk cId="215828711" sldId="272"/>
            <ac:picMk id="11" creationId="{CE9C68A9-4BAB-44C6-89AE-7811836097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3286F-AE9C-44DC-BA3B-DE6CBFA326B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245064B-C39B-42F8-9A65-23F8718A33F3}">
      <dgm:prSet phldrT="[Text]"/>
      <dgm:spPr/>
      <dgm:t>
        <a:bodyPr/>
        <a:lstStyle/>
        <a:p>
          <a:r>
            <a:rPr lang="cs-CZ" dirty="0"/>
            <a:t>Charakteristiky</a:t>
          </a:r>
        </a:p>
      </dgm:t>
    </dgm:pt>
    <dgm:pt modelId="{A342F2B2-0EBA-43E4-9953-8AA0CED91631}" type="parTrans" cxnId="{0EF088CA-FC4E-4641-8FFB-77C7D21E180A}">
      <dgm:prSet/>
      <dgm:spPr/>
      <dgm:t>
        <a:bodyPr/>
        <a:lstStyle/>
        <a:p>
          <a:endParaRPr lang="cs-CZ"/>
        </a:p>
      </dgm:t>
    </dgm:pt>
    <dgm:pt modelId="{04ABED62-8758-4F3E-ABCD-D89A1CB5EDED}" type="sibTrans" cxnId="{0EF088CA-FC4E-4641-8FFB-77C7D21E180A}">
      <dgm:prSet/>
      <dgm:spPr/>
      <dgm:t>
        <a:bodyPr/>
        <a:lstStyle/>
        <a:p>
          <a:endParaRPr lang="cs-CZ"/>
        </a:p>
      </dgm:t>
    </dgm:pt>
    <dgm:pt modelId="{F5C130C9-DBD7-4A68-995E-3AADD8BAA6D9}">
      <dgm:prSet phldrT="[Text]"/>
      <dgm:spPr/>
      <dgm:t>
        <a:bodyPr/>
        <a:lstStyle/>
        <a:p>
          <a:r>
            <a:rPr lang="cs-CZ" dirty="0"/>
            <a:t>polohy</a:t>
          </a:r>
        </a:p>
      </dgm:t>
    </dgm:pt>
    <dgm:pt modelId="{6E6F492F-ACD2-44C2-9F4A-ED966D76E46C}" type="parTrans" cxnId="{174F658D-7CDE-44DE-ABB0-8CF94EA6358B}">
      <dgm:prSet/>
      <dgm:spPr/>
      <dgm:t>
        <a:bodyPr/>
        <a:lstStyle/>
        <a:p>
          <a:endParaRPr lang="cs-CZ"/>
        </a:p>
      </dgm:t>
    </dgm:pt>
    <dgm:pt modelId="{C83EDB89-1BDD-48FC-B25C-B803D9C5F6D8}" type="sibTrans" cxnId="{174F658D-7CDE-44DE-ABB0-8CF94EA6358B}">
      <dgm:prSet/>
      <dgm:spPr/>
      <dgm:t>
        <a:bodyPr/>
        <a:lstStyle/>
        <a:p>
          <a:endParaRPr lang="cs-CZ"/>
        </a:p>
      </dgm:t>
    </dgm:pt>
    <dgm:pt modelId="{DB97D545-5B48-4AFB-A803-7FC51CC36F27}">
      <dgm:prSet phldrT="[Text]"/>
      <dgm:spPr/>
      <dgm:t>
        <a:bodyPr/>
        <a:lstStyle/>
        <a:p>
          <a:r>
            <a:rPr lang="cs-CZ" dirty="0"/>
            <a:t>Střední hodnota</a:t>
          </a:r>
        </a:p>
      </dgm:t>
    </dgm:pt>
    <dgm:pt modelId="{CF353852-6624-4305-857C-D6944277E933}" type="parTrans" cxnId="{3BC68947-7CC3-4691-B6C3-E715D255E638}">
      <dgm:prSet/>
      <dgm:spPr/>
      <dgm:t>
        <a:bodyPr/>
        <a:lstStyle/>
        <a:p>
          <a:endParaRPr lang="cs-CZ"/>
        </a:p>
      </dgm:t>
    </dgm:pt>
    <dgm:pt modelId="{41587C97-B089-4CD5-B8FF-8E890CA64056}" type="sibTrans" cxnId="{3BC68947-7CC3-4691-B6C3-E715D255E638}">
      <dgm:prSet/>
      <dgm:spPr/>
      <dgm:t>
        <a:bodyPr/>
        <a:lstStyle/>
        <a:p>
          <a:endParaRPr lang="cs-CZ"/>
        </a:p>
      </dgm:t>
    </dgm:pt>
    <dgm:pt modelId="{0FF8E9EE-87E2-47C1-9A9E-3AF680EEBC31}">
      <dgm:prSet phldrT="[Text]"/>
      <dgm:spPr/>
      <dgm:t>
        <a:bodyPr/>
        <a:lstStyle/>
        <a:p>
          <a:r>
            <a:rPr lang="cs-CZ" dirty="0"/>
            <a:t>Ostatní</a:t>
          </a:r>
        </a:p>
      </dgm:t>
    </dgm:pt>
    <dgm:pt modelId="{4DAAA02F-42C7-4BBA-B814-F5803B368438}" type="parTrans" cxnId="{87319F39-7569-492A-94E9-B3BC125164B7}">
      <dgm:prSet/>
      <dgm:spPr/>
      <dgm:t>
        <a:bodyPr/>
        <a:lstStyle/>
        <a:p>
          <a:endParaRPr lang="cs-CZ"/>
        </a:p>
      </dgm:t>
    </dgm:pt>
    <dgm:pt modelId="{B458A123-88C1-485F-905F-FAFC27D51C55}" type="sibTrans" cxnId="{87319F39-7569-492A-94E9-B3BC125164B7}">
      <dgm:prSet/>
      <dgm:spPr/>
      <dgm:t>
        <a:bodyPr/>
        <a:lstStyle/>
        <a:p>
          <a:endParaRPr lang="cs-CZ"/>
        </a:p>
      </dgm:t>
    </dgm:pt>
    <dgm:pt modelId="{1C5B4439-1712-4990-B47F-3126551189CC}">
      <dgm:prSet phldrT="[Text]"/>
      <dgm:spPr/>
      <dgm:t>
        <a:bodyPr/>
        <a:lstStyle/>
        <a:p>
          <a:r>
            <a:rPr lang="cs-CZ" dirty="0"/>
            <a:t>variability</a:t>
          </a:r>
        </a:p>
      </dgm:t>
    </dgm:pt>
    <dgm:pt modelId="{6E41B1BB-DE0D-4661-A3AF-865C37C84187}" type="parTrans" cxnId="{86555AD4-700B-4A39-AFB3-3DB0FBE8C87D}">
      <dgm:prSet/>
      <dgm:spPr/>
      <dgm:t>
        <a:bodyPr/>
        <a:lstStyle/>
        <a:p>
          <a:endParaRPr lang="cs-CZ"/>
        </a:p>
      </dgm:t>
    </dgm:pt>
    <dgm:pt modelId="{E28C37F6-EDC1-4301-825C-26145F7B9EB9}" type="sibTrans" cxnId="{86555AD4-700B-4A39-AFB3-3DB0FBE8C87D}">
      <dgm:prSet/>
      <dgm:spPr/>
      <dgm:t>
        <a:bodyPr/>
        <a:lstStyle/>
        <a:p>
          <a:endParaRPr lang="cs-CZ"/>
        </a:p>
      </dgm:t>
    </dgm:pt>
    <dgm:pt modelId="{75FD5468-C872-4F65-A60F-85D56EF34207}">
      <dgm:prSet phldrT="[Text]"/>
      <dgm:spPr/>
      <dgm:t>
        <a:bodyPr/>
        <a:lstStyle/>
        <a:p>
          <a:r>
            <a:rPr lang="cs-CZ" dirty="0"/>
            <a:t>Pracuje se střední hodnotou</a:t>
          </a:r>
        </a:p>
      </dgm:t>
    </dgm:pt>
    <dgm:pt modelId="{4D9C8E09-0BF9-4D24-88B0-95278F778BB3}" type="parTrans" cxnId="{0EC7106A-4565-461A-B3DD-3224763DC6FF}">
      <dgm:prSet/>
      <dgm:spPr/>
      <dgm:t>
        <a:bodyPr/>
        <a:lstStyle/>
        <a:p>
          <a:endParaRPr lang="cs-CZ"/>
        </a:p>
      </dgm:t>
    </dgm:pt>
    <dgm:pt modelId="{73767F7A-914F-40EF-9061-8270CC985710}" type="sibTrans" cxnId="{0EC7106A-4565-461A-B3DD-3224763DC6FF}">
      <dgm:prSet/>
      <dgm:spPr/>
      <dgm:t>
        <a:bodyPr/>
        <a:lstStyle/>
        <a:p>
          <a:endParaRPr lang="cs-CZ"/>
        </a:p>
      </dgm:t>
    </dgm:pt>
    <dgm:pt modelId="{74A43456-366F-4585-860C-799ED9E3F9AC}">
      <dgm:prSet phldrT="[Text]"/>
      <dgm:spPr/>
      <dgm:t>
        <a:bodyPr/>
        <a:lstStyle/>
        <a:p>
          <a:r>
            <a:rPr lang="cs-CZ" dirty="0"/>
            <a:t>Ostatní</a:t>
          </a:r>
        </a:p>
      </dgm:t>
    </dgm:pt>
    <dgm:pt modelId="{ECB7450F-DC44-4D06-B5D7-BEEF1DB0F7F6}" type="parTrans" cxnId="{1DD55E7D-976D-4649-AC16-7502217F90F3}">
      <dgm:prSet/>
      <dgm:spPr/>
      <dgm:t>
        <a:bodyPr/>
        <a:lstStyle/>
        <a:p>
          <a:endParaRPr lang="cs-CZ"/>
        </a:p>
      </dgm:t>
    </dgm:pt>
    <dgm:pt modelId="{9EDFCD93-5415-4441-AFA1-C94FF7EC8772}" type="sibTrans" cxnId="{1DD55E7D-976D-4649-AC16-7502217F90F3}">
      <dgm:prSet/>
      <dgm:spPr/>
      <dgm:t>
        <a:bodyPr/>
        <a:lstStyle/>
        <a:p>
          <a:endParaRPr lang="cs-CZ"/>
        </a:p>
      </dgm:t>
    </dgm:pt>
    <dgm:pt modelId="{917AE26C-774D-4408-A3C1-7330200F1971}">
      <dgm:prSet phldrT="[Text]"/>
      <dgm:spPr/>
      <dgm:t>
        <a:bodyPr/>
        <a:lstStyle/>
        <a:p>
          <a:r>
            <a:rPr lang="cs-CZ" dirty="0"/>
            <a:t>Průměr</a:t>
          </a:r>
        </a:p>
      </dgm:t>
    </dgm:pt>
    <dgm:pt modelId="{13C2F378-0505-4C72-8755-8A69D68F386D}" type="parTrans" cxnId="{D3E09D80-33F8-4C00-A757-4122660DC39C}">
      <dgm:prSet/>
      <dgm:spPr/>
      <dgm:t>
        <a:bodyPr/>
        <a:lstStyle/>
        <a:p>
          <a:endParaRPr lang="cs-CZ"/>
        </a:p>
      </dgm:t>
    </dgm:pt>
    <dgm:pt modelId="{AC3C1E50-C835-43E4-B35B-8E6F8D077144}" type="sibTrans" cxnId="{D3E09D80-33F8-4C00-A757-4122660DC39C}">
      <dgm:prSet/>
      <dgm:spPr/>
      <dgm:t>
        <a:bodyPr/>
        <a:lstStyle/>
        <a:p>
          <a:endParaRPr lang="cs-CZ"/>
        </a:p>
      </dgm:t>
    </dgm:pt>
    <dgm:pt modelId="{06E2E95B-1106-44A1-827D-8EBABE41A6F8}">
      <dgm:prSet phldrT="[Text]"/>
      <dgm:spPr/>
      <dgm:t>
        <a:bodyPr/>
        <a:lstStyle/>
        <a:p>
          <a:r>
            <a:rPr lang="cs-CZ" dirty="0"/>
            <a:t>Medián </a:t>
          </a:r>
        </a:p>
      </dgm:t>
    </dgm:pt>
    <dgm:pt modelId="{6CD16C04-A09E-4CD9-8691-ED2BA02B1A52}" type="parTrans" cxnId="{44FA0FF2-25DC-4D6C-8723-56E3B2AC6173}">
      <dgm:prSet/>
      <dgm:spPr/>
      <dgm:t>
        <a:bodyPr/>
        <a:lstStyle/>
        <a:p>
          <a:endParaRPr lang="cs-CZ"/>
        </a:p>
      </dgm:t>
    </dgm:pt>
    <dgm:pt modelId="{9285740D-B395-4C83-B4BC-C22E9CBB3088}" type="sibTrans" cxnId="{44FA0FF2-25DC-4D6C-8723-56E3B2AC6173}">
      <dgm:prSet/>
      <dgm:spPr/>
      <dgm:t>
        <a:bodyPr/>
        <a:lstStyle/>
        <a:p>
          <a:endParaRPr lang="cs-CZ"/>
        </a:p>
      </dgm:t>
    </dgm:pt>
    <dgm:pt modelId="{FD66766A-091C-4079-B47E-6620C80548B4}">
      <dgm:prSet phldrT="[Text]"/>
      <dgm:spPr/>
      <dgm:t>
        <a:bodyPr/>
        <a:lstStyle/>
        <a:p>
          <a:r>
            <a:rPr lang="cs-CZ" dirty="0"/>
            <a:t>Modus</a:t>
          </a:r>
        </a:p>
      </dgm:t>
    </dgm:pt>
    <dgm:pt modelId="{856C51C1-97C6-423D-81FA-85F86F8A9132}" type="parTrans" cxnId="{6116B7D7-7F00-483B-9CBD-A8E0E53133BA}">
      <dgm:prSet/>
      <dgm:spPr/>
      <dgm:t>
        <a:bodyPr/>
        <a:lstStyle/>
        <a:p>
          <a:endParaRPr lang="cs-CZ"/>
        </a:p>
      </dgm:t>
    </dgm:pt>
    <dgm:pt modelId="{F934544F-4A0D-4C61-A3F2-F4238FDAB68C}" type="sibTrans" cxnId="{6116B7D7-7F00-483B-9CBD-A8E0E53133BA}">
      <dgm:prSet/>
      <dgm:spPr/>
      <dgm:t>
        <a:bodyPr/>
        <a:lstStyle/>
        <a:p>
          <a:endParaRPr lang="cs-CZ"/>
        </a:p>
      </dgm:t>
    </dgm:pt>
    <dgm:pt modelId="{1A0ACF82-CE71-48D6-9D98-0BD4CDF4D0BA}">
      <dgm:prSet phldrT="[Text]"/>
      <dgm:spPr/>
      <dgm:t>
        <a:bodyPr/>
        <a:lstStyle/>
        <a:p>
          <a:r>
            <a:rPr lang="cs-CZ" dirty="0"/>
            <a:t>Min/max</a:t>
          </a:r>
        </a:p>
      </dgm:t>
    </dgm:pt>
    <dgm:pt modelId="{C3AF4882-1D7B-4FF2-8CCA-CB1629C4C5A3}" type="parTrans" cxnId="{3F04E29F-22D3-46F1-85D7-1EC69916A1BB}">
      <dgm:prSet/>
      <dgm:spPr/>
      <dgm:t>
        <a:bodyPr/>
        <a:lstStyle/>
        <a:p>
          <a:endParaRPr lang="cs-CZ"/>
        </a:p>
      </dgm:t>
    </dgm:pt>
    <dgm:pt modelId="{6480FCE9-7B77-4718-93E3-D3C8BA9F1E4E}" type="sibTrans" cxnId="{3F04E29F-22D3-46F1-85D7-1EC69916A1BB}">
      <dgm:prSet/>
      <dgm:spPr/>
      <dgm:t>
        <a:bodyPr/>
        <a:lstStyle/>
        <a:p>
          <a:endParaRPr lang="cs-CZ"/>
        </a:p>
      </dgm:t>
    </dgm:pt>
    <dgm:pt modelId="{C4634F2E-079E-49C9-B69B-EA9829FA20D2}">
      <dgm:prSet phldrT="[Text]"/>
      <dgm:spPr/>
      <dgm:t>
        <a:bodyPr/>
        <a:lstStyle/>
        <a:p>
          <a:r>
            <a:rPr lang="cs-CZ" dirty="0"/>
            <a:t>Kvantil</a:t>
          </a:r>
        </a:p>
      </dgm:t>
    </dgm:pt>
    <dgm:pt modelId="{E2FFAE45-074C-44F4-817D-3C7D7BEE8B37}" type="parTrans" cxnId="{611FB825-23E3-41BA-B02C-189E7978E61C}">
      <dgm:prSet/>
      <dgm:spPr/>
      <dgm:t>
        <a:bodyPr/>
        <a:lstStyle/>
        <a:p>
          <a:endParaRPr lang="cs-CZ"/>
        </a:p>
      </dgm:t>
    </dgm:pt>
    <dgm:pt modelId="{C0B2CCFF-83F2-4FFE-BF1D-658619C2F595}" type="sibTrans" cxnId="{611FB825-23E3-41BA-B02C-189E7978E61C}">
      <dgm:prSet/>
      <dgm:spPr/>
      <dgm:t>
        <a:bodyPr/>
        <a:lstStyle/>
        <a:p>
          <a:endParaRPr lang="cs-CZ"/>
        </a:p>
      </dgm:t>
    </dgm:pt>
    <dgm:pt modelId="{F8061F64-A6FA-412F-A982-BD7F66594E33}">
      <dgm:prSet phldrT="[Text]"/>
      <dgm:spPr/>
      <dgm:t>
        <a:bodyPr/>
        <a:lstStyle/>
        <a:p>
          <a:r>
            <a:rPr lang="cs-CZ" dirty="0"/>
            <a:t>Kritická hodnota</a:t>
          </a:r>
        </a:p>
      </dgm:t>
    </dgm:pt>
    <dgm:pt modelId="{34A4A7DF-E43D-4B20-8D30-63F0680EDE88}" type="parTrans" cxnId="{131D60D3-60F7-4261-B80A-E7C197DC45B0}">
      <dgm:prSet/>
      <dgm:spPr/>
      <dgm:t>
        <a:bodyPr/>
        <a:lstStyle/>
        <a:p>
          <a:endParaRPr lang="cs-CZ"/>
        </a:p>
      </dgm:t>
    </dgm:pt>
    <dgm:pt modelId="{79E0FBD3-2D1C-4FBC-AE7B-27DF7CD82A91}" type="sibTrans" cxnId="{131D60D3-60F7-4261-B80A-E7C197DC45B0}">
      <dgm:prSet/>
      <dgm:spPr/>
      <dgm:t>
        <a:bodyPr/>
        <a:lstStyle/>
        <a:p>
          <a:endParaRPr lang="cs-CZ"/>
        </a:p>
      </dgm:t>
    </dgm:pt>
    <dgm:pt modelId="{A5FD2494-0875-42DD-8083-BA9972C36AF8}">
      <dgm:prSet phldrT="[Text]"/>
      <dgm:spPr/>
      <dgm:t>
        <a:bodyPr/>
        <a:lstStyle/>
        <a:p>
          <a:r>
            <a:rPr lang="cs-CZ" dirty="0"/>
            <a:t>Rozptyl</a:t>
          </a:r>
        </a:p>
      </dgm:t>
    </dgm:pt>
    <dgm:pt modelId="{0CFF0085-44DB-4EA0-B45A-1D6F794DCB0D}" type="parTrans" cxnId="{15F51217-43CC-4986-9F5F-725A3E8CBDBF}">
      <dgm:prSet/>
      <dgm:spPr/>
      <dgm:t>
        <a:bodyPr/>
        <a:lstStyle/>
        <a:p>
          <a:endParaRPr lang="cs-CZ"/>
        </a:p>
      </dgm:t>
    </dgm:pt>
    <dgm:pt modelId="{821BEF66-AAD7-43B7-B656-B2E7BDF45FD0}" type="sibTrans" cxnId="{15F51217-43CC-4986-9F5F-725A3E8CBDBF}">
      <dgm:prSet/>
      <dgm:spPr/>
      <dgm:t>
        <a:bodyPr/>
        <a:lstStyle/>
        <a:p>
          <a:endParaRPr lang="cs-CZ"/>
        </a:p>
      </dgm:t>
    </dgm:pt>
    <dgm:pt modelId="{19C2D4C2-CCFA-4F04-BEF6-9237610C006E}">
      <dgm:prSet phldrT="[Text]"/>
      <dgm:spPr/>
      <dgm:t>
        <a:bodyPr/>
        <a:lstStyle/>
        <a:p>
          <a:r>
            <a:rPr lang="cs-CZ" dirty="0"/>
            <a:t>Směrodatná odchylka</a:t>
          </a:r>
        </a:p>
      </dgm:t>
    </dgm:pt>
    <dgm:pt modelId="{B603D39A-D30D-4034-825F-ADBBF1C29313}" type="parTrans" cxnId="{4D47E77C-C8F9-4FA5-81F9-8B72494920C7}">
      <dgm:prSet/>
      <dgm:spPr/>
      <dgm:t>
        <a:bodyPr/>
        <a:lstStyle/>
        <a:p>
          <a:endParaRPr lang="cs-CZ"/>
        </a:p>
      </dgm:t>
    </dgm:pt>
    <dgm:pt modelId="{865EE123-DB14-4CA1-8678-99902E29ED56}" type="sibTrans" cxnId="{4D47E77C-C8F9-4FA5-81F9-8B72494920C7}">
      <dgm:prSet/>
      <dgm:spPr/>
      <dgm:t>
        <a:bodyPr/>
        <a:lstStyle/>
        <a:p>
          <a:endParaRPr lang="cs-CZ"/>
        </a:p>
      </dgm:t>
    </dgm:pt>
    <dgm:pt modelId="{7308C28D-638B-464B-9087-2FB78D75D467}">
      <dgm:prSet phldrT="[Text]"/>
      <dgm:spPr/>
      <dgm:t>
        <a:bodyPr/>
        <a:lstStyle/>
        <a:p>
          <a:r>
            <a:rPr lang="cs-CZ" dirty="0"/>
            <a:t>Rozpětí</a:t>
          </a:r>
        </a:p>
      </dgm:t>
    </dgm:pt>
    <dgm:pt modelId="{1C0A3AFA-441F-4610-BB2E-9B89FBB0FFDD}" type="parTrans" cxnId="{F682463E-7020-4A95-BCD3-C32981E2A9A1}">
      <dgm:prSet/>
      <dgm:spPr/>
      <dgm:t>
        <a:bodyPr/>
        <a:lstStyle/>
        <a:p>
          <a:endParaRPr lang="cs-CZ"/>
        </a:p>
      </dgm:t>
    </dgm:pt>
    <dgm:pt modelId="{39F468AB-CF16-46FC-8EC5-ABABF89A36AE}" type="sibTrans" cxnId="{F682463E-7020-4A95-BCD3-C32981E2A9A1}">
      <dgm:prSet/>
      <dgm:spPr/>
      <dgm:t>
        <a:bodyPr/>
        <a:lstStyle/>
        <a:p>
          <a:endParaRPr lang="cs-CZ"/>
        </a:p>
      </dgm:t>
    </dgm:pt>
    <dgm:pt modelId="{BE98523A-D133-48B9-9371-5F54CA765733}">
      <dgm:prSet phldrT="[Text]"/>
      <dgm:spPr/>
      <dgm:t>
        <a:bodyPr/>
        <a:lstStyle/>
        <a:p>
          <a:r>
            <a:rPr lang="cs-CZ" dirty="0" err="1"/>
            <a:t>Mezikvartilové</a:t>
          </a:r>
          <a:r>
            <a:rPr lang="cs-CZ" dirty="0"/>
            <a:t> rozpětí</a:t>
          </a:r>
        </a:p>
      </dgm:t>
    </dgm:pt>
    <dgm:pt modelId="{284524E9-5D3F-4172-8C66-69A698EC05A9}" type="parTrans" cxnId="{BC5E8FC5-D87C-4A7E-99D7-9702BF591DDD}">
      <dgm:prSet/>
      <dgm:spPr/>
      <dgm:t>
        <a:bodyPr/>
        <a:lstStyle/>
        <a:p>
          <a:endParaRPr lang="cs-CZ"/>
        </a:p>
      </dgm:t>
    </dgm:pt>
    <dgm:pt modelId="{AD63CBB3-DC74-4AB3-9B35-B03E086C9D46}" type="sibTrans" cxnId="{BC5E8FC5-D87C-4A7E-99D7-9702BF591DDD}">
      <dgm:prSet/>
      <dgm:spPr/>
      <dgm:t>
        <a:bodyPr/>
        <a:lstStyle/>
        <a:p>
          <a:endParaRPr lang="cs-CZ"/>
        </a:p>
      </dgm:t>
    </dgm:pt>
    <dgm:pt modelId="{33CB19C6-B1F6-4C02-A229-81FE320B540F}" type="pres">
      <dgm:prSet presAssocID="{D3A3286F-AE9C-44DC-BA3B-DE6CBFA326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F11FD7-D7EA-4B11-A72B-8241D8BCB6F5}" type="pres">
      <dgm:prSet presAssocID="{1245064B-C39B-42F8-9A65-23F8718A33F3}" presName="vertOne" presStyleCnt="0"/>
      <dgm:spPr/>
    </dgm:pt>
    <dgm:pt modelId="{EBE8357D-8BBF-4D95-9C28-D2CFC261797D}" type="pres">
      <dgm:prSet presAssocID="{1245064B-C39B-42F8-9A65-23F8718A33F3}" presName="txOne" presStyleLbl="node0" presStyleIdx="0" presStyleCnt="1">
        <dgm:presLayoutVars>
          <dgm:chPref val="3"/>
        </dgm:presLayoutVars>
      </dgm:prSet>
      <dgm:spPr/>
    </dgm:pt>
    <dgm:pt modelId="{3F856401-998D-4AAF-BD0B-C06E23D65A5E}" type="pres">
      <dgm:prSet presAssocID="{1245064B-C39B-42F8-9A65-23F8718A33F3}" presName="parTransOne" presStyleCnt="0"/>
      <dgm:spPr/>
    </dgm:pt>
    <dgm:pt modelId="{A975726F-DCD3-4AFF-A999-9FB804F312AD}" type="pres">
      <dgm:prSet presAssocID="{1245064B-C39B-42F8-9A65-23F8718A33F3}" presName="horzOne" presStyleCnt="0"/>
      <dgm:spPr/>
    </dgm:pt>
    <dgm:pt modelId="{8ED5D9F3-AD75-4F74-881C-FA322A7DFC60}" type="pres">
      <dgm:prSet presAssocID="{F5C130C9-DBD7-4A68-995E-3AADD8BAA6D9}" presName="vertTwo" presStyleCnt="0"/>
      <dgm:spPr/>
    </dgm:pt>
    <dgm:pt modelId="{242F2875-FF24-40E1-A371-592500C444F1}" type="pres">
      <dgm:prSet presAssocID="{F5C130C9-DBD7-4A68-995E-3AADD8BAA6D9}" presName="txTwo" presStyleLbl="node2" presStyleIdx="0" presStyleCnt="2">
        <dgm:presLayoutVars>
          <dgm:chPref val="3"/>
        </dgm:presLayoutVars>
      </dgm:prSet>
      <dgm:spPr/>
    </dgm:pt>
    <dgm:pt modelId="{B1327384-1163-42C5-BA40-F85E2E2DE25D}" type="pres">
      <dgm:prSet presAssocID="{F5C130C9-DBD7-4A68-995E-3AADD8BAA6D9}" presName="parTransTwo" presStyleCnt="0"/>
      <dgm:spPr/>
    </dgm:pt>
    <dgm:pt modelId="{7A9AD409-CD66-4A00-9BAD-C21B93C5E705}" type="pres">
      <dgm:prSet presAssocID="{F5C130C9-DBD7-4A68-995E-3AADD8BAA6D9}" presName="horzTwo" presStyleCnt="0"/>
      <dgm:spPr/>
    </dgm:pt>
    <dgm:pt modelId="{C04A6F2A-1225-4E79-9464-26BDDBAB0B04}" type="pres">
      <dgm:prSet presAssocID="{DB97D545-5B48-4AFB-A803-7FC51CC36F27}" presName="vertThree" presStyleCnt="0"/>
      <dgm:spPr/>
    </dgm:pt>
    <dgm:pt modelId="{5F3A7FCA-F91F-49E8-A91A-6760A0F2B80E}" type="pres">
      <dgm:prSet presAssocID="{DB97D545-5B48-4AFB-A803-7FC51CC36F27}" presName="txThree" presStyleLbl="node3" presStyleIdx="0" presStyleCnt="4">
        <dgm:presLayoutVars>
          <dgm:chPref val="3"/>
        </dgm:presLayoutVars>
      </dgm:prSet>
      <dgm:spPr/>
    </dgm:pt>
    <dgm:pt modelId="{4AA4DF3A-329C-461F-B02C-ACE0176637D8}" type="pres">
      <dgm:prSet presAssocID="{DB97D545-5B48-4AFB-A803-7FC51CC36F27}" presName="parTransThree" presStyleCnt="0"/>
      <dgm:spPr/>
    </dgm:pt>
    <dgm:pt modelId="{1E902E85-A508-4C90-BF98-D31D37E19BFB}" type="pres">
      <dgm:prSet presAssocID="{DB97D545-5B48-4AFB-A803-7FC51CC36F27}" presName="horzThree" presStyleCnt="0"/>
      <dgm:spPr/>
    </dgm:pt>
    <dgm:pt modelId="{B632C3F9-1D58-444C-8562-E841FAC3F1AB}" type="pres">
      <dgm:prSet presAssocID="{917AE26C-774D-4408-A3C1-7330200F1971}" presName="vertFour" presStyleCnt="0">
        <dgm:presLayoutVars>
          <dgm:chPref val="3"/>
        </dgm:presLayoutVars>
      </dgm:prSet>
      <dgm:spPr/>
    </dgm:pt>
    <dgm:pt modelId="{DFD821BE-24C8-4DF2-A710-8D2B9DC6644E}" type="pres">
      <dgm:prSet presAssocID="{917AE26C-774D-4408-A3C1-7330200F1971}" presName="txFour" presStyleLbl="node4" presStyleIdx="0" presStyleCnt="10">
        <dgm:presLayoutVars>
          <dgm:chPref val="3"/>
        </dgm:presLayoutVars>
      </dgm:prSet>
      <dgm:spPr/>
    </dgm:pt>
    <dgm:pt modelId="{035A967C-F14D-4356-8B5C-64EC9F5B8D93}" type="pres">
      <dgm:prSet presAssocID="{917AE26C-774D-4408-A3C1-7330200F1971}" presName="horzFour" presStyleCnt="0"/>
      <dgm:spPr/>
    </dgm:pt>
    <dgm:pt modelId="{C85CE3E8-588F-4051-BC95-10DDFB9EC1A9}" type="pres">
      <dgm:prSet presAssocID="{AC3C1E50-C835-43E4-B35B-8E6F8D077144}" presName="sibSpaceFour" presStyleCnt="0"/>
      <dgm:spPr/>
    </dgm:pt>
    <dgm:pt modelId="{5AC1C3A6-6321-4360-859F-389E09B54F20}" type="pres">
      <dgm:prSet presAssocID="{06E2E95B-1106-44A1-827D-8EBABE41A6F8}" presName="vertFour" presStyleCnt="0">
        <dgm:presLayoutVars>
          <dgm:chPref val="3"/>
        </dgm:presLayoutVars>
      </dgm:prSet>
      <dgm:spPr/>
    </dgm:pt>
    <dgm:pt modelId="{29B65927-1412-4805-ABE1-9473F80F6EB1}" type="pres">
      <dgm:prSet presAssocID="{06E2E95B-1106-44A1-827D-8EBABE41A6F8}" presName="txFour" presStyleLbl="node4" presStyleIdx="1" presStyleCnt="10">
        <dgm:presLayoutVars>
          <dgm:chPref val="3"/>
        </dgm:presLayoutVars>
      </dgm:prSet>
      <dgm:spPr/>
    </dgm:pt>
    <dgm:pt modelId="{998C00FB-59E1-45D5-8257-E22A001A1E9A}" type="pres">
      <dgm:prSet presAssocID="{06E2E95B-1106-44A1-827D-8EBABE41A6F8}" presName="horzFour" presStyleCnt="0"/>
      <dgm:spPr/>
    </dgm:pt>
    <dgm:pt modelId="{5618CD59-6773-458B-9054-4D5FC0BA3291}" type="pres">
      <dgm:prSet presAssocID="{41587C97-B089-4CD5-B8FF-8E890CA64056}" presName="sibSpaceThree" presStyleCnt="0"/>
      <dgm:spPr/>
    </dgm:pt>
    <dgm:pt modelId="{3E77C107-54A0-4ADE-8958-756E120C513D}" type="pres">
      <dgm:prSet presAssocID="{0FF8E9EE-87E2-47C1-9A9E-3AF680EEBC31}" presName="vertThree" presStyleCnt="0"/>
      <dgm:spPr/>
    </dgm:pt>
    <dgm:pt modelId="{710E6F1C-A4E8-4F41-A265-251291310FFA}" type="pres">
      <dgm:prSet presAssocID="{0FF8E9EE-87E2-47C1-9A9E-3AF680EEBC31}" presName="txThree" presStyleLbl="node3" presStyleIdx="1" presStyleCnt="4">
        <dgm:presLayoutVars>
          <dgm:chPref val="3"/>
        </dgm:presLayoutVars>
      </dgm:prSet>
      <dgm:spPr/>
    </dgm:pt>
    <dgm:pt modelId="{5B375EE6-E6AB-436F-AD4D-6195D7658717}" type="pres">
      <dgm:prSet presAssocID="{0FF8E9EE-87E2-47C1-9A9E-3AF680EEBC31}" presName="parTransThree" presStyleCnt="0"/>
      <dgm:spPr/>
    </dgm:pt>
    <dgm:pt modelId="{D571147D-B46B-435E-82B2-229FD09FFDDF}" type="pres">
      <dgm:prSet presAssocID="{0FF8E9EE-87E2-47C1-9A9E-3AF680EEBC31}" presName="horzThree" presStyleCnt="0"/>
      <dgm:spPr/>
    </dgm:pt>
    <dgm:pt modelId="{8EBB7F61-33B9-40E9-B618-C5511DF3D124}" type="pres">
      <dgm:prSet presAssocID="{FD66766A-091C-4079-B47E-6620C80548B4}" presName="vertFour" presStyleCnt="0">
        <dgm:presLayoutVars>
          <dgm:chPref val="3"/>
        </dgm:presLayoutVars>
      </dgm:prSet>
      <dgm:spPr/>
    </dgm:pt>
    <dgm:pt modelId="{5BF11156-A792-4768-A0EF-4F8BA5F2E5B6}" type="pres">
      <dgm:prSet presAssocID="{FD66766A-091C-4079-B47E-6620C80548B4}" presName="txFour" presStyleLbl="node4" presStyleIdx="2" presStyleCnt="10">
        <dgm:presLayoutVars>
          <dgm:chPref val="3"/>
        </dgm:presLayoutVars>
      </dgm:prSet>
      <dgm:spPr/>
    </dgm:pt>
    <dgm:pt modelId="{15591A94-18E2-497D-8881-C457C7884AB5}" type="pres">
      <dgm:prSet presAssocID="{FD66766A-091C-4079-B47E-6620C80548B4}" presName="horzFour" presStyleCnt="0"/>
      <dgm:spPr/>
    </dgm:pt>
    <dgm:pt modelId="{E8764A06-3DB9-49B0-B875-B40C93E152F5}" type="pres">
      <dgm:prSet presAssocID="{F934544F-4A0D-4C61-A3F2-F4238FDAB68C}" presName="sibSpaceFour" presStyleCnt="0"/>
      <dgm:spPr/>
    </dgm:pt>
    <dgm:pt modelId="{836D9B71-E366-46C5-9BCB-3C91DEB2618A}" type="pres">
      <dgm:prSet presAssocID="{1A0ACF82-CE71-48D6-9D98-0BD4CDF4D0BA}" presName="vertFour" presStyleCnt="0">
        <dgm:presLayoutVars>
          <dgm:chPref val="3"/>
        </dgm:presLayoutVars>
      </dgm:prSet>
      <dgm:spPr/>
    </dgm:pt>
    <dgm:pt modelId="{38A7F2CA-5B71-4361-AF25-35902C579BA8}" type="pres">
      <dgm:prSet presAssocID="{1A0ACF82-CE71-48D6-9D98-0BD4CDF4D0BA}" presName="txFour" presStyleLbl="node4" presStyleIdx="3" presStyleCnt="10">
        <dgm:presLayoutVars>
          <dgm:chPref val="3"/>
        </dgm:presLayoutVars>
      </dgm:prSet>
      <dgm:spPr/>
    </dgm:pt>
    <dgm:pt modelId="{3D3DF64B-2B72-4787-B481-4212AE45D421}" type="pres">
      <dgm:prSet presAssocID="{1A0ACF82-CE71-48D6-9D98-0BD4CDF4D0BA}" presName="horzFour" presStyleCnt="0"/>
      <dgm:spPr/>
    </dgm:pt>
    <dgm:pt modelId="{ED4C4788-FE76-4AAC-825B-B20EE3035BC5}" type="pres">
      <dgm:prSet presAssocID="{6480FCE9-7B77-4718-93E3-D3C8BA9F1E4E}" presName="sibSpaceFour" presStyleCnt="0"/>
      <dgm:spPr/>
    </dgm:pt>
    <dgm:pt modelId="{6472A058-8E61-4755-ABED-DF84A630000A}" type="pres">
      <dgm:prSet presAssocID="{C4634F2E-079E-49C9-B69B-EA9829FA20D2}" presName="vertFour" presStyleCnt="0">
        <dgm:presLayoutVars>
          <dgm:chPref val="3"/>
        </dgm:presLayoutVars>
      </dgm:prSet>
      <dgm:spPr/>
    </dgm:pt>
    <dgm:pt modelId="{3651FD1B-1C7B-410D-A9DD-F7F9422AD708}" type="pres">
      <dgm:prSet presAssocID="{C4634F2E-079E-49C9-B69B-EA9829FA20D2}" presName="txFour" presStyleLbl="node4" presStyleIdx="4" presStyleCnt="10">
        <dgm:presLayoutVars>
          <dgm:chPref val="3"/>
        </dgm:presLayoutVars>
      </dgm:prSet>
      <dgm:spPr/>
    </dgm:pt>
    <dgm:pt modelId="{D142613E-2968-4830-A94F-85CAF5E4E4FF}" type="pres">
      <dgm:prSet presAssocID="{C4634F2E-079E-49C9-B69B-EA9829FA20D2}" presName="horzFour" presStyleCnt="0"/>
      <dgm:spPr/>
    </dgm:pt>
    <dgm:pt modelId="{1202FAC2-5350-4B4D-9458-243D727D8739}" type="pres">
      <dgm:prSet presAssocID="{C0B2CCFF-83F2-4FFE-BF1D-658619C2F595}" presName="sibSpaceFour" presStyleCnt="0"/>
      <dgm:spPr/>
    </dgm:pt>
    <dgm:pt modelId="{26330B60-B460-49E0-88C2-FA0C9E584444}" type="pres">
      <dgm:prSet presAssocID="{F8061F64-A6FA-412F-A982-BD7F66594E33}" presName="vertFour" presStyleCnt="0">
        <dgm:presLayoutVars>
          <dgm:chPref val="3"/>
        </dgm:presLayoutVars>
      </dgm:prSet>
      <dgm:spPr/>
    </dgm:pt>
    <dgm:pt modelId="{F4F87D6E-FA51-48D4-BF5A-7C32DC882713}" type="pres">
      <dgm:prSet presAssocID="{F8061F64-A6FA-412F-A982-BD7F66594E33}" presName="txFour" presStyleLbl="node4" presStyleIdx="5" presStyleCnt="10">
        <dgm:presLayoutVars>
          <dgm:chPref val="3"/>
        </dgm:presLayoutVars>
      </dgm:prSet>
      <dgm:spPr/>
    </dgm:pt>
    <dgm:pt modelId="{E428BF0D-EAE1-4888-9283-D3E9378F451B}" type="pres">
      <dgm:prSet presAssocID="{F8061F64-A6FA-412F-A982-BD7F66594E33}" presName="horzFour" presStyleCnt="0"/>
      <dgm:spPr/>
    </dgm:pt>
    <dgm:pt modelId="{96ADC415-3FFD-4D27-BC16-412CFE258F24}" type="pres">
      <dgm:prSet presAssocID="{C83EDB89-1BDD-48FC-B25C-B803D9C5F6D8}" presName="sibSpaceTwo" presStyleCnt="0"/>
      <dgm:spPr/>
    </dgm:pt>
    <dgm:pt modelId="{0AC0B977-14D1-48AB-B9C0-ED2CA79BA382}" type="pres">
      <dgm:prSet presAssocID="{1C5B4439-1712-4990-B47F-3126551189CC}" presName="vertTwo" presStyleCnt="0"/>
      <dgm:spPr/>
    </dgm:pt>
    <dgm:pt modelId="{C8BAAAAD-F727-4826-8031-E50E5D3C9DFC}" type="pres">
      <dgm:prSet presAssocID="{1C5B4439-1712-4990-B47F-3126551189CC}" presName="txTwo" presStyleLbl="node2" presStyleIdx="1" presStyleCnt="2">
        <dgm:presLayoutVars>
          <dgm:chPref val="3"/>
        </dgm:presLayoutVars>
      </dgm:prSet>
      <dgm:spPr/>
    </dgm:pt>
    <dgm:pt modelId="{B6A89995-A8CB-4DB0-B65C-8AFE31060F65}" type="pres">
      <dgm:prSet presAssocID="{1C5B4439-1712-4990-B47F-3126551189CC}" presName="parTransTwo" presStyleCnt="0"/>
      <dgm:spPr/>
    </dgm:pt>
    <dgm:pt modelId="{B829557B-93BE-4B72-A2FF-98FE62CDCAC1}" type="pres">
      <dgm:prSet presAssocID="{1C5B4439-1712-4990-B47F-3126551189CC}" presName="horzTwo" presStyleCnt="0"/>
      <dgm:spPr/>
    </dgm:pt>
    <dgm:pt modelId="{90D8FDD0-C70B-4108-A55C-C45F749AB726}" type="pres">
      <dgm:prSet presAssocID="{75FD5468-C872-4F65-A60F-85D56EF34207}" presName="vertThree" presStyleCnt="0"/>
      <dgm:spPr/>
    </dgm:pt>
    <dgm:pt modelId="{1A315309-5E25-420B-B6D9-9A969C177F6A}" type="pres">
      <dgm:prSet presAssocID="{75FD5468-C872-4F65-A60F-85D56EF34207}" presName="txThree" presStyleLbl="node3" presStyleIdx="2" presStyleCnt="4">
        <dgm:presLayoutVars>
          <dgm:chPref val="3"/>
        </dgm:presLayoutVars>
      </dgm:prSet>
      <dgm:spPr/>
    </dgm:pt>
    <dgm:pt modelId="{D298C8B8-9EAD-4481-A725-85F3200DAFA0}" type="pres">
      <dgm:prSet presAssocID="{75FD5468-C872-4F65-A60F-85D56EF34207}" presName="parTransThree" presStyleCnt="0"/>
      <dgm:spPr/>
    </dgm:pt>
    <dgm:pt modelId="{9FAC93D0-D923-4BE5-871F-794D69D4944B}" type="pres">
      <dgm:prSet presAssocID="{75FD5468-C872-4F65-A60F-85D56EF34207}" presName="horzThree" presStyleCnt="0"/>
      <dgm:spPr/>
    </dgm:pt>
    <dgm:pt modelId="{9BC10E0B-A2C6-4199-BF86-787BC099CA3C}" type="pres">
      <dgm:prSet presAssocID="{A5FD2494-0875-42DD-8083-BA9972C36AF8}" presName="vertFour" presStyleCnt="0">
        <dgm:presLayoutVars>
          <dgm:chPref val="3"/>
        </dgm:presLayoutVars>
      </dgm:prSet>
      <dgm:spPr/>
    </dgm:pt>
    <dgm:pt modelId="{5598F709-25A1-42C3-A5CA-2352380CB9D5}" type="pres">
      <dgm:prSet presAssocID="{A5FD2494-0875-42DD-8083-BA9972C36AF8}" presName="txFour" presStyleLbl="node4" presStyleIdx="6" presStyleCnt="10">
        <dgm:presLayoutVars>
          <dgm:chPref val="3"/>
        </dgm:presLayoutVars>
      </dgm:prSet>
      <dgm:spPr/>
    </dgm:pt>
    <dgm:pt modelId="{FC405F9D-5435-4304-8264-FA889B78D9DA}" type="pres">
      <dgm:prSet presAssocID="{A5FD2494-0875-42DD-8083-BA9972C36AF8}" presName="horzFour" presStyleCnt="0"/>
      <dgm:spPr/>
    </dgm:pt>
    <dgm:pt modelId="{6A547234-AA2B-4BDA-B50F-AFD29BCE2CC0}" type="pres">
      <dgm:prSet presAssocID="{821BEF66-AAD7-43B7-B656-B2E7BDF45FD0}" presName="sibSpaceFour" presStyleCnt="0"/>
      <dgm:spPr/>
    </dgm:pt>
    <dgm:pt modelId="{02C1ECBF-AA22-456D-A612-6BF3395C48CC}" type="pres">
      <dgm:prSet presAssocID="{19C2D4C2-CCFA-4F04-BEF6-9237610C006E}" presName="vertFour" presStyleCnt="0">
        <dgm:presLayoutVars>
          <dgm:chPref val="3"/>
        </dgm:presLayoutVars>
      </dgm:prSet>
      <dgm:spPr/>
    </dgm:pt>
    <dgm:pt modelId="{00D2C0FF-13D2-4F16-96D5-F275ADCBCB2A}" type="pres">
      <dgm:prSet presAssocID="{19C2D4C2-CCFA-4F04-BEF6-9237610C006E}" presName="txFour" presStyleLbl="node4" presStyleIdx="7" presStyleCnt="10">
        <dgm:presLayoutVars>
          <dgm:chPref val="3"/>
        </dgm:presLayoutVars>
      </dgm:prSet>
      <dgm:spPr/>
    </dgm:pt>
    <dgm:pt modelId="{A5BAF5DF-4D76-4DE8-B3EE-46A3E2D74EE1}" type="pres">
      <dgm:prSet presAssocID="{19C2D4C2-CCFA-4F04-BEF6-9237610C006E}" presName="horzFour" presStyleCnt="0"/>
      <dgm:spPr/>
    </dgm:pt>
    <dgm:pt modelId="{9FBB0E29-314A-48D8-8246-309F81E8F183}" type="pres">
      <dgm:prSet presAssocID="{73767F7A-914F-40EF-9061-8270CC985710}" presName="sibSpaceThree" presStyleCnt="0"/>
      <dgm:spPr/>
    </dgm:pt>
    <dgm:pt modelId="{492F8420-95EC-4B53-A90E-83D66A191294}" type="pres">
      <dgm:prSet presAssocID="{74A43456-366F-4585-860C-799ED9E3F9AC}" presName="vertThree" presStyleCnt="0"/>
      <dgm:spPr/>
    </dgm:pt>
    <dgm:pt modelId="{DEAA63C1-2F10-4067-BFF8-A58047A0CA6F}" type="pres">
      <dgm:prSet presAssocID="{74A43456-366F-4585-860C-799ED9E3F9AC}" presName="txThree" presStyleLbl="node3" presStyleIdx="3" presStyleCnt="4">
        <dgm:presLayoutVars>
          <dgm:chPref val="3"/>
        </dgm:presLayoutVars>
      </dgm:prSet>
      <dgm:spPr/>
    </dgm:pt>
    <dgm:pt modelId="{54B8057F-2E06-4471-AA6A-3BB4836AB35B}" type="pres">
      <dgm:prSet presAssocID="{74A43456-366F-4585-860C-799ED9E3F9AC}" presName="parTransThree" presStyleCnt="0"/>
      <dgm:spPr/>
    </dgm:pt>
    <dgm:pt modelId="{C3C7BA7C-A844-4103-95F3-BCC34B48AC58}" type="pres">
      <dgm:prSet presAssocID="{74A43456-366F-4585-860C-799ED9E3F9AC}" presName="horzThree" presStyleCnt="0"/>
      <dgm:spPr/>
    </dgm:pt>
    <dgm:pt modelId="{9C533E66-2473-46DE-A4F9-2359533DF5FA}" type="pres">
      <dgm:prSet presAssocID="{7308C28D-638B-464B-9087-2FB78D75D467}" presName="vertFour" presStyleCnt="0">
        <dgm:presLayoutVars>
          <dgm:chPref val="3"/>
        </dgm:presLayoutVars>
      </dgm:prSet>
      <dgm:spPr/>
    </dgm:pt>
    <dgm:pt modelId="{EA0719CF-1384-47D9-BB7B-26E6A8B24494}" type="pres">
      <dgm:prSet presAssocID="{7308C28D-638B-464B-9087-2FB78D75D467}" presName="txFour" presStyleLbl="node4" presStyleIdx="8" presStyleCnt="10">
        <dgm:presLayoutVars>
          <dgm:chPref val="3"/>
        </dgm:presLayoutVars>
      </dgm:prSet>
      <dgm:spPr/>
    </dgm:pt>
    <dgm:pt modelId="{44608DB1-5598-41A4-A419-E1DC12E0F0AD}" type="pres">
      <dgm:prSet presAssocID="{7308C28D-638B-464B-9087-2FB78D75D467}" presName="horzFour" presStyleCnt="0"/>
      <dgm:spPr/>
    </dgm:pt>
    <dgm:pt modelId="{E492CC2A-0E9C-48DC-8B5D-6C7D331C702B}" type="pres">
      <dgm:prSet presAssocID="{39F468AB-CF16-46FC-8EC5-ABABF89A36AE}" presName="sibSpaceFour" presStyleCnt="0"/>
      <dgm:spPr/>
    </dgm:pt>
    <dgm:pt modelId="{BD480656-2F98-4AFC-B4B1-0DD531D21693}" type="pres">
      <dgm:prSet presAssocID="{BE98523A-D133-48B9-9371-5F54CA765733}" presName="vertFour" presStyleCnt="0">
        <dgm:presLayoutVars>
          <dgm:chPref val="3"/>
        </dgm:presLayoutVars>
      </dgm:prSet>
      <dgm:spPr/>
    </dgm:pt>
    <dgm:pt modelId="{D778B910-4257-4B98-8C15-C13873E5BEF3}" type="pres">
      <dgm:prSet presAssocID="{BE98523A-D133-48B9-9371-5F54CA765733}" presName="txFour" presStyleLbl="node4" presStyleIdx="9" presStyleCnt="10">
        <dgm:presLayoutVars>
          <dgm:chPref val="3"/>
        </dgm:presLayoutVars>
      </dgm:prSet>
      <dgm:spPr/>
    </dgm:pt>
    <dgm:pt modelId="{AA6CA65C-5BF9-4847-8098-83628C606B5B}" type="pres">
      <dgm:prSet presAssocID="{BE98523A-D133-48B9-9371-5F54CA765733}" presName="horzFour" presStyleCnt="0"/>
      <dgm:spPr/>
    </dgm:pt>
  </dgm:ptLst>
  <dgm:cxnLst>
    <dgm:cxn modelId="{AC47DE15-B39F-4F9B-900A-E64513556517}" type="presOf" srcId="{BE98523A-D133-48B9-9371-5F54CA765733}" destId="{D778B910-4257-4B98-8C15-C13873E5BEF3}" srcOrd="0" destOrd="0" presId="urn:microsoft.com/office/officeart/2005/8/layout/hierarchy4"/>
    <dgm:cxn modelId="{15F51217-43CC-4986-9F5F-725A3E8CBDBF}" srcId="{75FD5468-C872-4F65-A60F-85D56EF34207}" destId="{A5FD2494-0875-42DD-8083-BA9972C36AF8}" srcOrd="0" destOrd="0" parTransId="{0CFF0085-44DB-4EA0-B45A-1D6F794DCB0D}" sibTransId="{821BEF66-AAD7-43B7-B656-B2E7BDF45FD0}"/>
    <dgm:cxn modelId="{12CD791C-8E31-4AFC-B92F-642CF1C1E966}" type="presOf" srcId="{917AE26C-774D-4408-A3C1-7330200F1971}" destId="{DFD821BE-24C8-4DF2-A710-8D2B9DC6644E}" srcOrd="0" destOrd="0" presId="urn:microsoft.com/office/officeart/2005/8/layout/hierarchy4"/>
    <dgm:cxn modelId="{1D9C881F-8A31-4B1C-B103-201E20651647}" type="presOf" srcId="{C4634F2E-079E-49C9-B69B-EA9829FA20D2}" destId="{3651FD1B-1C7B-410D-A9DD-F7F9422AD708}" srcOrd="0" destOrd="0" presId="urn:microsoft.com/office/officeart/2005/8/layout/hierarchy4"/>
    <dgm:cxn modelId="{4648FA24-6FA7-44A4-BE09-E909C0476BE2}" type="presOf" srcId="{A5FD2494-0875-42DD-8083-BA9972C36AF8}" destId="{5598F709-25A1-42C3-A5CA-2352380CB9D5}" srcOrd="0" destOrd="0" presId="urn:microsoft.com/office/officeart/2005/8/layout/hierarchy4"/>
    <dgm:cxn modelId="{611FB825-23E3-41BA-B02C-189E7978E61C}" srcId="{0FF8E9EE-87E2-47C1-9A9E-3AF680EEBC31}" destId="{C4634F2E-079E-49C9-B69B-EA9829FA20D2}" srcOrd="2" destOrd="0" parTransId="{E2FFAE45-074C-44F4-817D-3C7D7BEE8B37}" sibTransId="{C0B2CCFF-83F2-4FFE-BF1D-658619C2F595}"/>
    <dgm:cxn modelId="{87319F39-7569-492A-94E9-B3BC125164B7}" srcId="{F5C130C9-DBD7-4A68-995E-3AADD8BAA6D9}" destId="{0FF8E9EE-87E2-47C1-9A9E-3AF680EEBC31}" srcOrd="1" destOrd="0" parTransId="{4DAAA02F-42C7-4BBA-B814-F5803B368438}" sibTransId="{B458A123-88C1-485F-905F-FAFC27D51C55}"/>
    <dgm:cxn modelId="{40FBDD3B-D31C-4B75-9A27-734B7D6AD313}" type="presOf" srcId="{75FD5468-C872-4F65-A60F-85D56EF34207}" destId="{1A315309-5E25-420B-B6D9-9A969C177F6A}" srcOrd="0" destOrd="0" presId="urn:microsoft.com/office/officeart/2005/8/layout/hierarchy4"/>
    <dgm:cxn modelId="{F682463E-7020-4A95-BCD3-C32981E2A9A1}" srcId="{74A43456-366F-4585-860C-799ED9E3F9AC}" destId="{7308C28D-638B-464B-9087-2FB78D75D467}" srcOrd="0" destOrd="0" parTransId="{1C0A3AFA-441F-4610-BB2E-9B89FBB0FFDD}" sibTransId="{39F468AB-CF16-46FC-8EC5-ABABF89A36AE}"/>
    <dgm:cxn modelId="{4E4F0460-65D4-4F15-B8DE-3BDAB820C55B}" type="presOf" srcId="{DB97D545-5B48-4AFB-A803-7FC51CC36F27}" destId="{5F3A7FCA-F91F-49E8-A91A-6760A0F2B80E}" srcOrd="0" destOrd="0" presId="urn:microsoft.com/office/officeart/2005/8/layout/hierarchy4"/>
    <dgm:cxn modelId="{E7310D62-B6E3-4517-804B-617FCB2F8BC9}" type="presOf" srcId="{7308C28D-638B-464B-9087-2FB78D75D467}" destId="{EA0719CF-1384-47D9-BB7B-26E6A8B24494}" srcOrd="0" destOrd="0" presId="urn:microsoft.com/office/officeart/2005/8/layout/hierarchy4"/>
    <dgm:cxn modelId="{873F8664-DBA6-49B1-9458-7561C89F3A58}" type="presOf" srcId="{74A43456-366F-4585-860C-799ED9E3F9AC}" destId="{DEAA63C1-2F10-4067-BFF8-A58047A0CA6F}" srcOrd="0" destOrd="0" presId="urn:microsoft.com/office/officeart/2005/8/layout/hierarchy4"/>
    <dgm:cxn modelId="{86B60446-C306-4FE6-A127-C76524D6B803}" type="presOf" srcId="{06E2E95B-1106-44A1-827D-8EBABE41A6F8}" destId="{29B65927-1412-4805-ABE1-9473F80F6EB1}" srcOrd="0" destOrd="0" presId="urn:microsoft.com/office/officeart/2005/8/layout/hierarchy4"/>
    <dgm:cxn modelId="{3BC68947-7CC3-4691-B6C3-E715D255E638}" srcId="{F5C130C9-DBD7-4A68-995E-3AADD8BAA6D9}" destId="{DB97D545-5B48-4AFB-A803-7FC51CC36F27}" srcOrd="0" destOrd="0" parTransId="{CF353852-6624-4305-857C-D6944277E933}" sibTransId="{41587C97-B089-4CD5-B8FF-8E890CA64056}"/>
    <dgm:cxn modelId="{0EC7106A-4565-461A-B3DD-3224763DC6FF}" srcId="{1C5B4439-1712-4990-B47F-3126551189CC}" destId="{75FD5468-C872-4F65-A60F-85D56EF34207}" srcOrd="0" destOrd="0" parTransId="{4D9C8E09-0BF9-4D24-88B0-95278F778BB3}" sibTransId="{73767F7A-914F-40EF-9061-8270CC985710}"/>
    <dgm:cxn modelId="{625A196C-FED9-42BD-9485-6CDA3DE8B192}" type="presOf" srcId="{0FF8E9EE-87E2-47C1-9A9E-3AF680EEBC31}" destId="{710E6F1C-A4E8-4F41-A265-251291310FFA}" srcOrd="0" destOrd="0" presId="urn:microsoft.com/office/officeart/2005/8/layout/hierarchy4"/>
    <dgm:cxn modelId="{7E0D6B7A-8C26-4BB7-A865-BA578AF191AF}" type="presOf" srcId="{F5C130C9-DBD7-4A68-995E-3AADD8BAA6D9}" destId="{242F2875-FF24-40E1-A371-592500C444F1}" srcOrd="0" destOrd="0" presId="urn:microsoft.com/office/officeart/2005/8/layout/hierarchy4"/>
    <dgm:cxn modelId="{4D47E77C-C8F9-4FA5-81F9-8B72494920C7}" srcId="{75FD5468-C872-4F65-A60F-85D56EF34207}" destId="{19C2D4C2-CCFA-4F04-BEF6-9237610C006E}" srcOrd="1" destOrd="0" parTransId="{B603D39A-D30D-4034-825F-ADBBF1C29313}" sibTransId="{865EE123-DB14-4CA1-8678-99902E29ED56}"/>
    <dgm:cxn modelId="{1DD55E7D-976D-4649-AC16-7502217F90F3}" srcId="{1C5B4439-1712-4990-B47F-3126551189CC}" destId="{74A43456-366F-4585-860C-799ED9E3F9AC}" srcOrd="1" destOrd="0" parTransId="{ECB7450F-DC44-4D06-B5D7-BEEF1DB0F7F6}" sibTransId="{9EDFCD93-5415-4441-AFA1-C94FF7EC8772}"/>
    <dgm:cxn modelId="{021BAC7F-0C52-4599-B9B0-5A6C26EEC21F}" type="presOf" srcId="{F8061F64-A6FA-412F-A982-BD7F66594E33}" destId="{F4F87D6E-FA51-48D4-BF5A-7C32DC882713}" srcOrd="0" destOrd="0" presId="urn:microsoft.com/office/officeart/2005/8/layout/hierarchy4"/>
    <dgm:cxn modelId="{D3E09D80-33F8-4C00-A757-4122660DC39C}" srcId="{DB97D545-5B48-4AFB-A803-7FC51CC36F27}" destId="{917AE26C-774D-4408-A3C1-7330200F1971}" srcOrd="0" destOrd="0" parTransId="{13C2F378-0505-4C72-8755-8A69D68F386D}" sibTransId="{AC3C1E50-C835-43E4-B35B-8E6F8D077144}"/>
    <dgm:cxn modelId="{174F658D-7CDE-44DE-ABB0-8CF94EA6358B}" srcId="{1245064B-C39B-42F8-9A65-23F8718A33F3}" destId="{F5C130C9-DBD7-4A68-995E-3AADD8BAA6D9}" srcOrd="0" destOrd="0" parTransId="{6E6F492F-ACD2-44C2-9F4A-ED966D76E46C}" sibTransId="{C83EDB89-1BDD-48FC-B25C-B803D9C5F6D8}"/>
    <dgm:cxn modelId="{59309E8E-FDBA-46E2-8343-0D9CFAE8E188}" type="presOf" srcId="{1A0ACF82-CE71-48D6-9D98-0BD4CDF4D0BA}" destId="{38A7F2CA-5B71-4361-AF25-35902C579BA8}" srcOrd="0" destOrd="0" presId="urn:microsoft.com/office/officeart/2005/8/layout/hierarchy4"/>
    <dgm:cxn modelId="{3C7B4193-172D-4C49-8FE2-083A2971EC74}" type="presOf" srcId="{FD66766A-091C-4079-B47E-6620C80548B4}" destId="{5BF11156-A792-4768-A0EF-4F8BA5F2E5B6}" srcOrd="0" destOrd="0" presId="urn:microsoft.com/office/officeart/2005/8/layout/hierarchy4"/>
    <dgm:cxn modelId="{3F04E29F-22D3-46F1-85D7-1EC69916A1BB}" srcId="{0FF8E9EE-87E2-47C1-9A9E-3AF680EEBC31}" destId="{1A0ACF82-CE71-48D6-9D98-0BD4CDF4D0BA}" srcOrd="1" destOrd="0" parTransId="{C3AF4882-1D7B-4FF2-8CCA-CB1629C4C5A3}" sibTransId="{6480FCE9-7B77-4718-93E3-D3C8BA9F1E4E}"/>
    <dgm:cxn modelId="{4D4C61A0-B163-43A8-B061-9587531E12F2}" type="presOf" srcId="{19C2D4C2-CCFA-4F04-BEF6-9237610C006E}" destId="{00D2C0FF-13D2-4F16-96D5-F275ADCBCB2A}" srcOrd="0" destOrd="0" presId="urn:microsoft.com/office/officeart/2005/8/layout/hierarchy4"/>
    <dgm:cxn modelId="{BC5E8FC5-D87C-4A7E-99D7-9702BF591DDD}" srcId="{74A43456-366F-4585-860C-799ED9E3F9AC}" destId="{BE98523A-D133-48B9-9371-5F54CA765733}" srcOrd="1" destOrd="0" parTransId="{284524E9-5D3F-4172-8C66-69A698EC05A9}" sibTransId="{AD63CBB3-DC74-4AB3-9B35-B03E086C9D46}"/>
    <dgm:cxn modelId="{0EF088CA-FC4E-4641-8FFB-77C7D21E180A}" srcId="{D3A3286F-AE9C-44DC-BA3B-DE6CBFA326BD}" destId="{1245064B-C39B-42F8-9A65-23F8718A33F3}" srcOrd="0" destOrd="0" parTransId="{A342F2B2-0EBA-43E4-9953-8AA0CED91631}" sibTransId="{04ABED62-8758-4F3E-ABCD-D89A1CB5EDED}"/>
    <dgm:cxn modelId="{131D60D3-60F7-4261-B80A-E7C197DC45B0}" srcId="{0FF8E9EE-87E2-47C1-9A9E-3AF680EEBC31}" destId="{F8061F64-A6FA-412F-A982-BD7F66594E33}" srcOrd="3" destOrd="0" parTransId="{34A4A7DF-E43D-4B20-8D30-63F0680EDE88}" sibTransId="{79E0FBD3-2D1C-4FBC-AE7B-27DF7CD82A91}"/>
    <dgm:cxn modelId="{86555AD4-700B-4A39-AFB3-3DB0FBE8C87D}" srcId="{1245064B-C39B-42F8-9A65-23F8718A33F3}" destId="{1C5B4439-1712-4990-B47F-3126551189CC}" srcOrd="1" destOrd="0" parTransId="{6E41B1BB-DE0D-4661-A3AF-865C37C84187}" sibTransId="{E28C37F6-EDC1-4301-825C-26145F7B9EB9}"/>
    <dgm:cxn modelId="{6116B7D7-7F00-483B-9CBD-A8E0E53133BA}" srcId="{0FF8E9EE-87E2-47C1-9A9E-3AF680EEBC31}" destId="{FD66766A-091C-4079-B47E-6620C80548B4}" srcOrd="0" destOrd="0" parTransId="{856C51C1-97C6-423D-81FA-85F86F8A9132}" sibTransId="{F934544F-4A0D-4C61-A3F2-F4238FDAB68C}"/>
    <dgm:cxn modelId="{EB1ECAE2-B14A-4892-BA72-06B06A09CE5C}" type="presOf" srcId="{1C5B4439-1712-4990-B47F-3126551189CC}" destId="{C8BAAAAD-F727-4826-8031-E50E5D3C9DFC}" srcOrd="0" destOrd="0" presId="urn:microsoft.com/office/officeart/2005/8/layout/hierarchy4"/>
    <dgm:cxn modelId="{44FA0FF2-25DC-4D6C-8723-56E3B2AC6173}" srcId="{DB97D545-5B48-4AFB-A803-7FC51CC36F27}" destId="{06E2E95B-1106-44A1-827D-8EBABE41A6F8}" srcOrd="1" destOrd="0" parTransId="{6CD16C04-A09E-4CD9-8691-ED2BA02B1A52}" sibTransId="{9285740D-B395-4C83-B4BC-C22E9CBB3088}"/>
    <dgm:cxn modelId="{08E81CF4-18C1-4B87-AFC8-4439F7C31BB1}" type="presOf" srcId="{D3A3286F-AE9C-44DC-BA3B-DE6CBFA326BD}" destId="{33CB19C6-B1F6-4C02-A229-81FE320B540F}" srcOrd="0" destOrd="0" presId="urn:microsoft.com/office/officeart/2005/8/layout/hierarchy4"/>
    <dgm:cxn modelId="{823C69F8-B458-4911-AA14-56237E710D33}" type="presOf" srcId="{1245064B-C39B-42F8-9A65-23F8718A33F3}" destId="{EBE8357D-8BBF-4D95-9C28-D2CFC261797D}" srcOrd="0" destOrd="0" presId="urn:microsoft.com/office/officeart/2005/8/layout/hierarchy4"/>
    <dgm:cxn modelId="{11AEF6DD-2D43-416D-805B-BEC29501A8E4}" type="presParOf" srcId="{33CB19C6-B1F6-4C02-A229-81FE320B540F}" destId="{42F11FD7-D7EA-4B11-A72B-8241D8BCB6F5}" srcOrd="0" destOrd="0" presId="urn:microsoft.com/office/officeart/2005/8/layout/hierarchy4"/>
    <dgm:cxn modelId="{16AFBD43-A300-4E8F-8CE1-1B1BCE75BAE3}" type="presParOf" srcId="{42F11FD7-D7EA-4B11-A72B-8241D8BCB6F5}" destId="{EBE8357D-8BBF-4D95-9C28-D2CFC261797D}" srcOrd="0" destOrd="0" presId="urn:microsoft.com/office/officeart/2005/8/layout/hierarchy4"/>
    <dgm:cxn modelId="{93A30CCF-42C9-4FAE-8E5B-F27611614F90}" type="presParOf" srcId="{42F11FD7-D7EA-4B11-A72B-8241D8BCB6F5}" destId="{3F856401-998D-4AAF-BD0B-C06E23D65A5E}" srcOrd="1" destOrd="0" presId="urn:microsoft.com/office/officeart/2005/8/layout/hierarchy4"/>
    <dgm:cxn modelId="{33D48D14-8D67-4DC4-AC58-D9661F6D96E1}" type="presParOf" srcId="{42F11FD7-D7EA-4B11-A72B-8241D8BCB6F5}" destId="{A975726F-DCD3-4AFF-A999-9FB804F312AD}" srcOrd="2" destOrd="0" presId="urn:microsoft.com/office/officeart/2005/8/layout/hierarchy4"/>
    <dgm:cxn modelId="{E1875CDD-A395-4C7F-A506-AF549E286C23}" type="presParOf" srcId="{A975726F-DCD3-4AFF-A999-9FB804F312AD}" destId="{8ED5D9F3-AD75-4F74-881C-FA322A7DFC60}" srcOrd="0" destOrd="0" presId="urn:microsoft.com/office/officeart/2005/8/layout/hierarchy4"/>
    <dgm:cxn modelId="{9ED10BCD-1889-4F2E-AF51-063DC2A68720}" type="presParOf" srcId="{8ED5D9F3-AD75-4F74-881C-FA322A7DFC60}" destId="{242F2875-FF24-40E1-A371-592500C444F1}" srcOrd="0" destOrd="0" presId="urn:microsoft.com/office/officeart/2005/8/layout/hierarchy4"/>
    <dgm:cxn modelId="{9FFA95A3-4371-483E-A92B-9B2695320453}" type="presParOf" srcId="{8ED5D9F3-AD75-4F74-881C-FA322A7DFC60}" destId="{B1327384-1163-42C5-BA40-F85E2E2DE25D}" srcOrd="1" destOrd="0" presId="urn:microsoft.com/office/officeart/2005/8/layout/hierarchy4"/>
    <dgm:cxn modelId="{AA1D7442-19DC-4913-B518-F35FF2CAEA74}" type="presParOf" srcId="{8ED5D9F3-AD75-4F74-881C-FA322A7DFC60}" destId="{7A9AD409-CD66-4A00-9BAD-C21B93C5E705}" srcOrd="2" destOrd="0" presId="urn:microsoft.com/office/officeart/2005/8/layout/hierarchy4"/>
    <dgm:cxn modelId="{35F2F9FF-2C1F-4AA8-9C0E-4E958BA61FB3}" type="presParOf" srcId="{7A9AD409-CD66-4A00-9BAD-C21B93C5E705}" destId="{C04A6F2A-1225-4E79-9464-26BDDBAB0B04}" srcOrd="0" destOrd="0" presId="urn:microsoft.com/office/officeart/2005/8/layout/hierarchy4"/>
    <dgm:cxn modelId="{C6D1E48A-B966-444E-BD58-682D032BAC30}" type="presParOf" srcId="{C04A6F2A-1225-4E79-9464-26BDDBAB0B04}" destId="{5F3A7FCA-F91F-49E8-A91A-6760A0F2B80E}" srcOrd="0" destOrd="0" presId="urn:microsoft.com/office/officeart/2005/8/layout/hierarchy4"/>
    <dgm:cxn modelId="{127F8D26-9F19-4A41-8884-00ACB01CC471}" type="presParOf" srcId="{C04A6F2A-1225-4E79-9464-26BDDBAB0B04}" destId="{4AA4DF3A-329C-461F-B02C-ACE0176637D8}" srcOrd="1" destOrd="0" presId="urn:microsoft.com/office/officeart/2005/8/layout/hierarchy4"/>
    <dgm:cxn modelId="{70552F00-6138-447E-B3D5-B749C7AE792E}" type="presParOf" srcId="{C04A6F2A-1225-4E79-9464-26BDDBAB0B04}" destId="{1E902E85-A508-4C90-BF98-D31D37E19BFB}" srcOrd="2" destOrd="0" presId="urn:microsoft.com/office/officeart/2005/8/layout/hierarchy4"/>
    <dgm:cxn modelId="{7398F25D-CA8F-4549-BB15-98942AAD224E}" type="presParOf" srcId="{1E902E85-A508-4C90-BF98-D31D37E19BFB}" destId="{B632C3F9-1D58-444C-8562-E841FAC3F1AB}" srcOrd="0" destOrd="0" presId="urn:microsoft.com/office/officeart/2005/8/layout/hierarchy4"/>
    <dgm:cxn modelId="{CBFAB955-2F0B-457D-91D5-932BB29871BA}" type="presParOf" srcId="{B632C3F9-1D58-444C-8562-E841FAC3F1AB}" destId="{DFD821BE-24C8-4DF2-A710-8D2B9DC6644E}" srcOrd="0" destOrd="0" presId="urn:microsoft.com/office/officeart/2005/8/layout/hierarchy4"/>
    <dgm:cxn modelId="{3DC35BBC-77CD-4DEE-8B0E-E46E6F5EF850}" type="presParOf" srcId="{B632C3F9-1D58-444C-8562-E841FAC3F1AB}" destId="{035A967C-F14D-4356-8B5C-64EC9F5B8D93}" srcOrd="1" destOrd="0" presId="urn:microsoft.com/office/officeart/2005/8/layout/hierarchy4"/>
    <dgm:cxn modelId="{CC8EF33A-D20B-444D-8724-364AFFDF5061}" type="presParOf" srcId="{1E902E85-A508-4C90-BF98-D31D37E19BFB}" destId="{C85CE3E8-588F-4051-BC95-10DDFB9EC1A9}" srcOrd="1" destOrd="0" presId="urn:microsoft.com/office/officeart/2005/8/layout/hierarchy4"/>
    <dgm:cxn modelId="{C4711764-2CB1-4D99-97AE-C9BF0D869726}" type="presParOf" srcId="{1E902E85-A508-4C90-BF98-D31D37E19BFB}" destId="{5AC1C3A6-6321-4360-859F-389E09B54F20}" srcOrd="2" destOrd="0" presId="urn:microsoft.com/office/officeart/2005/8/layout/hierarchy4"/>
    <dgm:cxn modelId="{85FED64B-BDF1-4BB1-BCEF-C3157B872C3A}" type="presParOf" srcId="{5AC1C3A6-6321-4360-859F-389E09B54F20}" destId="{29B65927-1412-4805-ABE1-9473F80F6EB1}" srcOrd="0" destOrd="0" presId="urn:microsoft.com/office/officeart/2005/8/layout/hierarchy4"/>
    <dgm:cxn modelId="{47E9B356-19C2-4D7E-9C3C-6B1D03BC8EAC}" type="presParOf" srcId="{5AC1C3A6-6321-4360-859F-389E09B54F20}" destId="{998C00FB-59E1-45D5-8257-E22A001A1E9A}" srcOrd="1" destOrd="0" presId="urn:microsoft.com/office/officeart/2005/8/layout/hierarchy4"/>
    <dgm:cxn modelId="{97A2548D-5E97-4992-B413-8C263EFC120D}" type="presParOf" srcId="{7A9AD409-CD66-4A00-9BAD-C21B93C5E705}" destId="{5618CD59-6773-458B-9054-4D5FC0BA3291}" srcOrd="1" destOrd="0" presId="urn:microsoft.com/office/officeart/2005/8/layout/hierarchy4"/>
    <dgm:cxn modelId="{17A4D9D4-32D0-42F0-AD99-A5776487F9F8}" type="presParOf" srcId="{7A9AD409-CD66-4A00-9BAD-C21B93C5E705}" destId="{3E77C107-54A0-4ADE-8958-756E120C513D}" srcOrd="2" destOrd="0" presId="urn:microsoft.com/office/officeart/2005/8/layout/hierarchy4"/>
    <dgm:cxn modelId="{9FBF8CD5-8AA5-489C-BBEE-133372FBCE37}" type="presParOf" srcId="{3E77C107-54A0-4ADE-8958-756E120C513D}" destId="{710E6F1C-A4E8-4F41-A265-251291310FFA}" srcOrd="0" destOrd="0" presId="urn:microsoft.com/office/officeart/2005/8/layout/hierarchy4"/>
    <dgm:cxn modelId="{E90BB606-BFF6-4C24-B4FA-C6A602B9B20D}" type="presParOf" srcId="{3E77C107-54A0-4ADE-8958-756E120C513D}" destId="{5B375EE6-E6AB-436F-AD4D-6195D7658717}" srcOrd="1" destOrd="0" presId="urn:microsoft.com/office/officeart/2005/8/layout/hierarchy4"/>
    <dgm:cxn modelId="{8DDCD707-D247-468A-9070-F8159D1D3A46}" type="presParOf" srcId="{3E77C107-54A0-4ADE-8958-756E120C513D}" destId="{D571147D-B46B-435E-82B2-229FD09FFDDF}" srcOrd="2" destOrd="0" presId="urn:microsoft.com/office/officeart/2005/8/layout/hierarchy4"/>
    <dgm:cxn modelId="{DF714014-EF84-4B08-ADBE-E31778D48E81}" type="presParOf" srcId="{D571147D-B46B-435E-82B2-229FD09FFDDF}" destId="{8EBB7F61-33B9-40E9-B618-C5511DF3D124}" srcOrd="0" destOrd="0" presId="urn:microsoft.com/office/officeart/2005/8/layout/hierarchy4"/>
    <dgm:cxn modelId="{3F96323E-C139-460D-BB74-BCBA89C9685F}" type="presParOf" srcId="{8EBB7F61-33B9-40E9-B618-C5511DF3D124}" destId="{5BF11156-A792-4768-A0EF-4F8BA5F2E5B6}" srcOrd="0" destOrd="0" presId="urn:microsoft.com/office/officeart/2005/8/layout/hierarchy4"/>
    <dgm:cxn modelId="{0B0FB56B-FC02-4337-BFE1-E39A399C7C97}" type="presParOf" srcId="{8EBB7F61-33B9-40E9-B618-C5511DF3D124}" destId="{15591A94-18E2-497D-8881-C457C7884AB5}" srcOrd="1" destOrd="0" presId="urn:microsoft.com/office/officeart/2005/8/layout/hierarchy4"/>
    <dgm:cxn modelId="{1820AE6B-BAAA-40A3-A2EE-E5591ED10072}" type="presParOf" srcId="{D571147D-B46B-435E-82B2-229FD09FFDDF}" destId="{E8764A06-3DB9-49B0-B875-B40C93E152F5}" srcOrd="1" destOrd="0" presId="urn:microsoft.com/office/officeart/2005/8/layout/hierarchy4"/>
    <dgm:cxn modelId="{6DA9387B-600A-49B6-B531-F6E8EC31B372}" type="presParOf" srcId="{D571147D-B46B-435E-82B2-229FD09FFDDF}" destId="{836D9B71-E366-46C5-9BCB-3C91DEB2618A}" srcOrd="2" destOrd="0" presId="urn:microsoft.com/office/officeart/2005/8/layout/hierarchy4"/>
    <dgm:cxn modelId="{6FD64EB2-E650-4878-BE7F-CB53C7A0017A}" type="presParOf" srcId="{836D9B71-E366-46C5-9BCB-3C91DEB2618A}" destId="{38A7F2CA-5B71-4361-AF25-35902C579BA8}" srcOrd="0" destOrd="0" presId="urn:microsoft.com/office/officeart/2005/8/layout/hierarchy4"/>
    <dgm:cxn modelId="{105A447A-C5BD-4054-8F84-073B33443F6D}" type="presParOf" srcId="{836D9B71-E366-46C5-9BCB-3C91DEB2618A}" destId="{3D3DF64B-2B72-4787-B481-4212AE45D421}" srcOrd="1" destOrd="0" presId="urn:microsoft.com/office/officeart/2005/8/layout/hierarchy4"/>
    <dgm:cxn modelId="{B93D8FE1-6A5F-4115-A529-B965464AF695}" type="presParOf" srcId="{D571147D-B46B-435E-82B2-229FD09FFDDF}" destId="{ED4C4788-FE76-4AAC-825B-B20EE3035BC5}" srcOrd="3" destOrd="0" presId="urn:microsoft.com/office/officeart/2005/8/layout/hierarchy4"/>
    <dgm:cxn modelId="{E0682922-8B68-4654-921D-DC3578098279}" type="presParOf" srcId="{D571147D-B46B-435E-82B2-229FD09FFDDF}" destId="{6472A058-8E61-4755-ABED-DF84A630000A}" srcOrd="4" destOrd="0" presId="urn:microsoft.com/office/officeart/2005/8/layout/hierarchy4"/>
    <dgm:cxn modelId="{1D1B657E-B505-427F-AD5D-4F9CE3444EB1}" type="presParOf" srcId="{6472A058-8E61-4755-ABED-DF84A630000A}" destId="{3651FD1B-1C7B-410D-A9DD-F7F9422AD708}" srcOrd="0" destOrd="0" presId="urn:microsoft.com/office/officeart/2005/8/layout/hierarchy4"/>
    <dgm:cxn modelId="{35EBC8D7-D9B8-4C74-8789-A1609847515A}" type="presParOf" srcId="{6472A058-8E61-4755-ABED-DF84A630000A}" destId="{D142613E-2968-4830-A94F-85CAF5E4E4FF}" srcOrd="1" destOrd="0" presId="urn:microsoft.com/office/officeart/2005/8/layout/hierarchy4"/>
    <dgm:cxn modelId="{E3DC1FAD-67FD-4C4D-9C2C-CA1FE9EF544D}" type="presParOf" srcId="{D571147D-B46B-435E-82B2-229FD09FFDDF}" destId="{1202FAC2-5350-4B4D-9458-243D727D8739}" srcOrd="5" destOrd="0" presId="urn:microsoft.com/office/officeart/2005/8/layout/hierarchy4"/>
    <dgm:cxn modelId="{3F7227BA-8F6D-47CF-BF6F-5EEC562958B7}" type="presParOf" srcId="{D571147D-B46B-435E-82B2-229FD09FFDDF}" destId="{26330B60-B460-49E0-88C2-FA0C9E584444}" srcOrd="6" destOrd="0" presId="urn:microsoft.com/office/officeart/2005/8/layout/hierarchy4"/>
    <dgm:cxn modelId="{EB31F591-AC52-484E-B24E-DE66B71E8EB6}" type="presParOf" srcId="{26330B60-B460-49E0-88C2-FA0C9E584444}" destId="{F4F87D6E-FA51-48D4-BF5A-7C32DC882713}" srcOrd="0" destOrd="0" presId="urn:microsoft.com/office/officeart/2005/8/layout/hierarchy4"/>
    <dgm:cxn modelId="{3D5BEE8F-8740-4264-B16B-72BB831553CF}" type="presParOf" srcId="{26330B60-B460-49E0-88C2-FA0C9E584444}" destId="{E428BF0D-EAE1-4888-9283-D3E9378F451B}" srcOrd="1" destOrd="0" presId="urn:microsoft.com/office/officeart/2005/8/layout/hierarchy4"/>
    <dgm:cxn modelId="{20D8056F-F46E-41F5-8229-F8B8BBDA5805}" type="presParOf" srcId="{A975726F-DCD3-4AFF-A999-9FB804F312AD}" destId="{96ADC415-3FFD-4D27-BC16-412CFE258F24}" srcOrd="1" destOrd="0" presId="urn:microsoft.com/office/officeart/2005/8/layout/hierarchy4"/>
    <dgm:cxn modelId="{36F6CC3E-2D96-42B8-BBD9-3DC58280CEA1}" type="presParOf" srcId="{A975726F-DCD3-4AFF-A999-9FB804F312AD}" destId="{0AC0B977-14D1-48AB-B9C0-ED2CA79BA382}" srcOrd="2" destOrd="0" presId="urn:microsoft.com/office/officeart/2005/8/layout/hierarchy4"/>
    <dgm:cxn modelId="{D411719F-1B67-4266-B3CE-EDE82EAF9BCB}" type="presParOf" srcId="{0AC0B977-14D1-48AB-B9C0-ED2CA79BA382}" destId="{C8BAAAAD-F727-4826-8031-E50E5D3C9DFC}" srcOrd="0" destOrd="0" presId="urn:microsoft.com/office/officeart/2005/8/layout/hierarchy4"/>
    <dgm:cxn modelId="{BDFC1D89-3B02-4D1B-BF9B-59EF46049F4E}" type="presParOf" srcId="{0AC0B977-14D1-48AB-B9C0-ED2CA79BA382}" destId="{B6A89995-A8CB-4DB0-B65C-8AFE31060F65}" srcOrd="1" destOrd="0" presId="urn:microsoft.com/office/officeart/2005/8/layout/hierarchy4"/>
    <dgm:cxn modelId="{CD7AB180-B52C-4EB6-B235-F514990E476C}" type="presParOf" srcId="{0AC0B977-14D1-48AB-B9C0-ED2CA79BA382}" destId="{B829557B-93BE-4B72-A2FF-98FE62CDCAC1}" srcOrd="2" destOrd="0" presId="urn:microsoft.com/office/officeart/2005/8/layout/hierarchy4"/>
    <dgm:cxn modelId="{0AA229C3-194B-4368-82C1-FB8BF7614B6F}" type="presParOf" srcId="{B829557B-93BE-4B72-A2FF-98FE62CDCAC1}" destId="{90D8FDD0-C70B-4108-A55C-C45F749AB726}" srcOrd="0" destOrd="0" presId="urn:microsoft.com/office/officeart/2005/8/layout/hierarchy4"/>
    <dgm:cxn modelId="{EF1780F3-1E44-46EE-B436-0BE8802F5DCA}" type="presParOf" srcId="{90D8FDD0-C70B-4108-A55C-C45F749AB726}" destId="{1A315309-5E25-420B-B6D9-9A969C177F6A}" srcOrd="0" destOrd="0" presId="urn:microsoft.com/office/officeart/2005/8/layout/hierarchy4"/>
    <dgm:cxn modelId="{00DDDB6C-4D93-434B-88C2-499B08338D57}" type="presParOf" srcId="{90D8FDD0-C70B-4108-A55C-C45F749AB726}" destId="{D298C8B8-9EAD-4481-A725-85F3200DAFA0}" srcOrd="1" destOrd="0" presId="urn:microsoft.com/office/officeart/2005/8/layout/hierarchy4"/>
    <dgm:cxn modelId="{3A251404-DDAE-483D-B719-522E2D56D78C}" type="presParOf" srcId="{90D8FDD0-C70B-4108-A55C-C45F749AB726}" destId="{9FAC93D0-D923-4BE5-871F-794D69D4944B}" srcOrd="2" destOrd="0" presId="urn:microsoft.com/office/officeart/2005/8/layout/hierarchy4"/>
    <dgm:cxn modelId="{91D6DB07-C0C6-478C-BCEB-3CA69B05F5D0}" type="presParOf" srcId="{9FAC93D0-D923-4BE5-871F-794D69D4944B}" destId="{9BC10E0B-A2C6-4199-BF86-787BC099CA3C}" srcOrd="0" destOrd="0" presId="urn:microsoft.com/office/officeart/2005/8/layout/hierarchy4"/>
    <dgm:cxn modelId="{E4BD1FF7-4020-41C7-9B85-6EB735AFEEDD}" type="presParOf" srcId="{9BC10E0B-A2C6-4199-BF86-787BC099CA3C}" destId="{5598F709-25A1-42C3-A5CA-2352380CB9D5}" srcOrd="0" destOrd="0" presId="urn:microsoft.com/office/officeart/2005/8/layout/hierarchy4"/>
    <dgm:cxn modelId="{902960B4-81C1-43F0-B6C9-2CC79F5E0E17}" type="presParOf" srcId="{9BC10E0B-A2C6-4199-BF86-787BC099CA3C}" destId="{FC405F9D-5435-4304-8264-FA889B78D9DA}" srcOrd="1" destOrd="0" presId="urn:microsoft.com/office/officeart/2005/8/layout/hierarchy4"/>
    <dgm:cxn modelId="{1B3AEC50-DFEB-4AC6-A455-925A3C81ABA2}" type="presParOf" srcId="{9FAC93D0-D923-4BE5-871F-794D69D4944B}" destId="{6A547234-AA2B-4BDA-B50F-AFD29BCE2CC0}" srcOrd="1" destOrd="0" presId="urn:microsoft.com/office/officeart/2005/8/layout/hierarchy4"/>
    <dgm:cxn modelId="{CF518E6C-5C9B-4165-9E2A-BDB189892BE1}" type="presParOf" srcId="{9FAC93D0-D923-4BE5-871F-794D69D4944B}" destId="{02C1ECBF-AA22-456D-A612-6BF3395C48CC}" srcOrd="2" destOrd="0" presId="urn:microsoft.com/office/officeart/2005/8/layout/hierarchy4"/>
    <dgm:cxn modelId="{038C9AD5-E7E2-43DF-9D17-9DF916FD7218}" type="presParOf" srcId="{02C1ECBF-AA22-456D-A612-6BF3395C48CC}" destId="{00D2C0FF-13D2-4F16-96D5-F275ADCBCB2A}" srcOrd="0" destOrd="0" presId="urn:microsoft.com/office/officeart/2005/8/layout/hierarchy4"/>
    <dgm:cxn modelId="{7DF08BF4-547A-46FC-A7D1-B0373D5541D4}" type="presParOf" srcId="{02C1ECBF-AA22-456D-A612-6BF3395C48CC}" destId="{A5BAF5DF-4D76-4DE8-B3EE-46A3E2D74EE1}" srcOrd="1" destOrd="0" presId="urn:microsoft.com/office/officeart/2005/8/layout/hierarchy4"/>
    <dgm:cxn modelId="{54E630EA-CD32-4C37-80FC-A5EE0F895D5C}" type="presParOf" srcId="{B829557B-93BE-4B72-A2FF-98FE62CDCAC1}" destId="{9FBB0E29-314A-48D8-8246-309F81E8F183}" srcOrd="1" destOrd="0" presId="urn:microsoft.com/office/officeart/2005/8/layout/hierarchy4"/>
    <dgm:cxn modelId="{7FC93917-8C38-4986-BC75-FFD0B4C7FB92}" type="presParOf" srcId="{B829557B-93BE-4B72-A2FF-98FE62CDCAC1}" destId="{492F8420-95EC-4B53-A90E-83D66A191294}" srcOrd="2" destOrd="0" presId="urn:microsoft.com/office/officeart/2005/8/layout/hierarchy4"/>
    <dgm:cxn modelId="{AD3B81A6-1CC7-4DCC-9FCF-3F6998E57A4A}" type="presParOf" srcId="{492F8420-95EC-4B53-A90E-83D66A191294}" destId="{DEAA63C1-2F10-4067-BFF8-A58047A0CA6F}" srcOrd="0" destOrd="0" presId="urn:microsoft.com/office/officeart/2005/8/layout/hierarchy4"/>
    <dgm:cxn modelId="{CEDE7A99-0D86-4547-8742-F0C20C330148}" type="presParOf" srcId="{492F8420-95EC-4B53-A90E-83D66A191294}" destId="{54B8057F-2E06-4471-AA6A-3BB4836AB35B}" srcOrd="1" destOrd="0" presId="urn:microsoft.com/office/officeart/2005/8/layout/hierarchy4"/>
    <dgm:cxn modelId="{D11CFCEF-1D05-4C29-B45D-E0F0DF8FBE93}" type="presParOf" srcId="{492F8420-95EC-4B53-A90E-83D66A191294}" destId="{C3C7BA7C-A844-4103-95F3-BCC34B48AC58}" srcOrd="2" destOrd="0" presId="urn:microsoft.com/office/officeart/2005/8/layout/hierarchy4"/>
    <dgm:cxn modelId="{ECA43502-C502-4A75-9F35-4362A6D69E88}" type="presParOf" srcId="{C3C7BA7C-A844-4103-95F3-BCC34B48AC58}" destId="{9C533E66-2473-46DE-A4F9-2359533DF5FA}" srcOrd="0" destOrd="0" presId="urn:microsoft.com/office/officeart/2005/8/layout/hierarchy4"/>
    <dgm:cxn modelId="{5A89A5BA-9ED5-4CD3-B9FF-AD595134D10F}" type="presParOf" srcId="{9C533E66-2473-46DE-A4F9-2359533DF5FA}" destId="{EA0719CF-1384-47D9-BB7B-26E6A8B24494}" srcOrd="0" destOrd="0" presId="urn:microsoft.com/office/officeart/2005/8/layout/hierarchy4"/>
    <dgm:cxn modelId="{68C61BDB-32A9-49FC-8EB3-A3F9D2FE707E}" type="presParOf" srcId="{9C533E66-2473-46DE-A4F9-2359533DF5FA}" destId="{44608DB1-5598-41A4-A419-E1DC12E0F0AD}" srcOrd="1" destOrd="0" presId="urn:microsoft.com/office/officeart/2005/8/layout/hierarchy4"/>
    <dgm:cxn modelId="{F2F12DB3-7AD1-4272-B182-A1D683BAF743}" type="presParOf" srcId="{C3C7BA7C-A844-4103-95F3-BCC34B48AC58}" destId="{E492CC2A-0E9C-48DC-8B5D-6C7D331C702B}" srcOrd="1" destOrd="0" presId="urn:microsoft.com/office/officeart/2005/8/layout/hierarchy4"/>
    <dgm:cxn modelId="{CADE28E4-AF88-4921-BC8D-56D82827891D}" type="presParOf" srcId="{C3C7BA7C-A844-4103-95F3-BCC34B48AC58}" destId="{BD480656-2F98-4AFC-B4B1-0DD531D21693}" srcOrd="2" destOrd="0" presId="urn:microsoft.com/office/officeart/2005/8/layout/hierarchy4"/>
    <dgm:cxn modelId="{FBBA93CD-53CB-4B07-AFD7-16C5FB1E4939}" type="presParOf" srcId="{BD480656-2F98-4AFC-B4B1-0DD531D21693}" destId="{D778B910-4257-4B98-8C15-C13873E5BEF3}" srcOrd="0" destOrd="0" presId="urn:microsoft.com/office/officeart/2005/8/layout/hierarchy4"/>
    <dgm:cxn modelId="{8B0CDD48-94AF-41C7-8EA3-B82AFF90A650}" type="presParOf" srcId="{BD480656-2F98-4AFC-B4B1-0DD531D21693}" destId="{AA6CA65C-5BF9-4847-8098-83628C606B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8357D-8BBF-4D95-9C28-D2CFC261797D}">
      <dsp:nvSpPr>
        <dsp:cNvPr id="0" name=""/>
        <dsp:cNvSpPr/>
      </dsp:nvSpPr>
      <dsp:spPr>
        <a:xfrm>
          <a:off x="4808" y="1402"/>
          <a:ext cx="9516970" cy="8204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Charakteristiky</a:t>
          </a:r>
        </a:p>
      </dsp:txBody>
      <dsp:txXfrm>
        <a:off x="28838" y="25432"/>
        <a:ext cx="9468910" cy="772398"/>
      </dsp:txXfrm>
    </dsp:sp>
    <dsp:sp modelId="{242F2875-FF24-40E1-A371-592500C444F1}">
      <dsp:nvSpPr>
        <dsp:cNvPr id="0" name=""/>
        <dsp:cNvSpPr/>
      </dsp:nvSpPr>
      <dsp:spPr>
        <a:xfrm>
          <a:off x="4808" y="941947"/>
          <a:ext cx="5663586" cy="8204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polohy</a:t>
          </a:r>
        </a:p>
      </dsp:txBody>
      <dsp:txXfrm>
        <a:off x="28838" y="965977"/>
        <a:ext cx="5615526" cy="772398"/>
      </dsp:txXfrm>
    </dsp:sp>
    <dsp:sp modelId="{5F3A7FCA-F91F-49E8-A91A-6760A0F2B80E}">
      <dsp:nvSpPr>
        <dsp:cNvPr id="0" name=""/>
        <dsp:cNvSpPr/>
      </dsp:nvSpPr>
      <dsp:spPr>
        <a:xfrm>
          <a:off x="4808" y="1882493"/>
          <a:ext cx="1868447" cy="82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Střední hodnota</a:t>
          </a:r>
        </a:p>
      </dsp:txBody>
      <dsp:txXfrm>
        <a:off x="28838" y="1906523"/>
        <a:ext cx="1820387" cy="772398"/>
      </dsp:txXfrm>
    </dsp:sp>
    <dsp:sp modelId="{DFD821BE-24C8-4DF2-A710-8D2B9DC6644E}">
      <dsp:nvSpPr>
        <dsp:cNvPr id="0" name=""/>
        <dsp:cNvSpPr/>
      </dsp:nvSpPr>
      <dsp:spPr>
        <a:xfrm>
          <a:off x="4808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Průměr</a:t>
          </a:r>
        </a:p>
      </dsp:txBody>
      <dsp:txXfrm>
        <a:off x="28838" y="2847069"/>
        <a:ext cx="876456" cy="772398"/>
      </dsp:txXfrm>
    </dsp:sp>
    <dsp:sp modelId="{29B65927-1412-4805-ABE1-9473F80F6EB1}">
      <dsp:nvSpPr>
        <dsp:cNvPr id="0" name=""/>
        <dsp:cNvSpPr/>
      </dsp:nvSpPr>
      <dsp:spPr>
        <a:xfrm>
          <a:off x="948739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Medián </a:t>
          </a:r>
        </a:p>
      </dsp:txBody>
      <dsp:txXfrm>
        <a:off x="972769" y="2847069"/>
        <a:ext cx="876456" cy="772398"/>
      </dsp:txXfrm>
    </dsp:sp>
    <dsp:sp modelId="{710E6F1C-A4E8-4F41-A265-251291310FFA}">
      <dsp:nvSpPr>
        <dsp:cNvPr id="0" name=""/>
        <dsp:cNvSpPr/>
      </dsp:nvSpPr>
      <dsp:spPr>
        <a:xfrm>
          <a:off x="1912085" y="1882493"/>
          <a:ext cx="3756309" cy="82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Ostatní</a:t>
          </a:r>
        </a:p>
      </dsp:txBody>
      <dsp:txXfrm>
        <a:off x="1936115" y="1906523"/>
        <a:ext cx="3708249" cy="772398"/>
      </dsp:txXfrm>
    </dsp:sp>
    <dsp:sp modelId="{5BF11156-A792-4768-A0EF-4F8BA5F2E5B6}">
      <dsp:nvSpPr>
        <dsp:cNvPr id="0" name=""/>
        <dsp:cNvSpPr/>
      </dsp:nvSpPr>
      <dsp:spPr>
        <a:xfrm>
          <a:off x="1912085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Modus</a:t>
          </a:r>
        </a:p>
      </dsp:txBody>
      <dsp:txXfrm>
        <a:off x="1936115" y="2847069"/>
        <a:ext cx="876456" cy="772398"/>
      </dsp:txXfrm>
    </dsp:sp>
    <dsp:sp modelId="{38A7F2CA-5B71-4361-AF25-35902C579BA8}">
      <dsp:nvSpPr>
        <dsp:cNvPr id="0" name=""/>
        <dsp:cNvSpPr/>
      </dsp:nvSpPr>
      <dsp:spPr>
        <a:xfrm>
          <a:off x="2856016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Min/max</a:t>
          </a:r>
        </a:p>
      </dsp:txBody>
      <dsp:txXfrm>
        <a:off x="2880046" y="2847069"/>
        <a:ext cx="876456" cy="772398"/>
      </dsp:txXfrm>
    </dsp:sp>
    <dsp:sp modelId="{3651FD1B-1C7B-410D-A9DD-F7F9422AD708}">
      <dsp:nvSpPr>
        <dsp:cNvPr id="0" name=""/>
        <dsp:cNvSpPr/>
      </dsp:nvSpPr>
      <dsp:spPr>
        <a:xfrm>
          <a:off x="3799948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Kvantil</a:t>
          </a:r>
        </a:p>
      </dsp:txBody>
      <dsp:txXfrm>
        <a:off x="3823978" y="2847069"/>
        <a:ext cx="876456" cy="772398"/>
      </dsp:txXfrm>
    </dsp:sp>
    <dsp:sp modelId="{F4F87D6E-FA51-48D4-BF5A-7C32DC882713}">
      <dsp:nvSpPr>
        <dsp:cNvPr id="0" name=""/>
        <dsp:cNvSpPr/>
      </dsp:nvSpPr>
      <dsp:spPr>
        <a:xfrm>
          <a:off x="4743879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Kritická hodnota</a:t>
          </a:r>
        </a:p>
      </dsp:txBody>
      <dsp:txXfrm>
        <a:off x="4767909" y="2847069"/>
        <a:ext cx="876456" cy="772398"/>
      </dsp:txXfrm>
    </dsp:sp>
    <dsp:sp modelId="{C8BAAAAD-F727-4826-8031-E50E5D3C9DFC}">
      <dsp:nvSpPr>
        <dsp:cNvPr id="0" name=""/>
        <dsp:cNvSpPr/>
      </dsp:nvSpPr>
      <dsp:spPr>
        <a:xfrm>
          <a:off x="5746054" y="941947"/>
          <a:ext cx="3775724" cy="8204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variability</a:t>
          </a:r>
        </a:p>
      </dsp:txBody>
      <dsp:txXfrm>
        <a:off x="5770084" y="965977"/>
        <a:ext cx="3727664" cy="772398"/>
      </dsp:txXfrm>
    </dsp:sp>
    <dsp:sp modelId="{1A315309-5E25-420B-B6D9-9A969C177F6A}">
      <dsp:nvSpPr>
        <dsp:cNvPr id="0" name=""/>
        <dsp:cNvSpPr/>
      </dsp:nvSpPr>
      <dsp:spPr>
        <a:xfrm>
          <a:off x="5746054" y="1882493"/>
          <a:ext cx="1868447" cy="82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Pracuje se střední hodnotou</a:t>
          </a:r>
        </a:p>
      </dsp:txBody>
      <dsp:txXfrm>
        <a:off x="5770084" y="1906523"/>
        <a:ext cx="1820387" cy="772398"/>
      </dsp:txXfrm>
    </dsp:sp>
    <dsp:sp modelId="{5598F709-25A1-42C3-A5CA-2352380CB9D5}">
      <dsp:nvSpPr>
        <dsp:cNvPr id="0" name=""/>
        <dsp:cNvSpPr/>
      </dsp:nvSpPr>
      <dsp:spPr>
        <a:xfrm>
          <a:off x="5746054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Rozptyl</a:t>
          </a:r>
        </a:p>
      </dsp:txBody>
      <dsp:txXfrm>
        <a:off x="5770084" y="2847069"/>
        <a:ext cx="876456" cy="772398"/>
      </dsp:txXfrm>
    </dsp:sp>
    <dsp:sp modelId="{00D2C0FF-13D2-4F16-96D5-F275ADCBCB2A}">
      <dsp:nvSpPr>
        <dsp:cNvPr id="0" name=""/>
        <dsp:cNvSpPr/>
      </dsp:nvSpPr>
      <dsp:spPr>
        <a:xfrm>
          <a:off x="6689985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Směrodatná odchylka</a:t>
          </a:r>
        </a:p>
      </dsp:txBody>
      <dsp:txXfrm>
        <a:off x="6714015" y="2847069"/>
        <a:ext cx="876456" cy="772398"/>
      </dsp:txXfrm>
    </dsp:sp>
    <dsp:sp modelId="{DEAA63C1-2F10-4067-BFF8-A58047A0CA6F}">
      <dsp:nvSpPr>
        <dsp:cNvPr id="0" name=""/>
        <dsp:cNvSpPr/>
      </dsp:nvSpPr>
      <dsp:spPr>
        <a:xfrm>
          <a:off x="7653331" y="1882493"/>
          <a:ext cx="1868447" cy="82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Ostatní</a:t>
          </a:r>
        </a:p>
      </dsp:txBody>
      <dsp:txXfrm>
        <a:off x="7677361" y="1906523"/>
        <a:ext cx="1820387" cy="772398"/>
      </dsp:txXfrm>
    </dsp:sp>
    <dsp:sp modelId="{EA0719CF-1384-47D9-BB7B-26E6A8B24494}">
      <dsp:nvSpPr>
        <dsp:cNvPr id="0" name=""/>
        <dsp:cNvSpPr/>
      </dsp:nvSpPr>
      <dsp:spPr>
        <a:xfrm>
          <a:off x="7653331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Rozpětí</a:t>
          </a:r>
        </a:p>
      </dsp:txBody>
      <dsp:txXfrm>
        <a:off x="7677361" y="2847069"/>
        <a:ext cx="876456" cy="772398"/>
      </dsp:txXfrm>
    </dsp:sp>
    <dsp:sp modelId="{D778B910-4257-4B98-8C15-C13873E5BEF3}">
      <dsp:nvSpPr>
        <dsp:cNvPr id="0" name=""/>
        <dsp:cNvSpPr/>
      </dsp:nvSpPr>
      <dsp:spPr>
        <a:xfrm>
          <a:off x="8597263" y="2823039"/>
          <a:ext cx="924516" cy="820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Mezikvartilové</a:t>
          </a:r>
          <a:r>
            <a:rPr lang="cs-CZ" sz="1000" kern="1200" dirty="0"/>
            <a:t> rozpětí</a:t>
          </a:r>
        </a:p>
      </dsp:txBody>
      <dsp:txXfrm>
        <a:off x="8621293" y="2847069"/>
        <a:ext cx="876456" cy="77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10:48:00.8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0,'3328'0,"-3312"0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10:48:34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1,'6606'4456,"-6582"-4440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10:48:52.2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4567,'6503'-4554,"-6484"4541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lotarev.fd.cvut.cz/sis/" TargetMode="External"/><Relationship Id="rId2" Type="http://schemas.openxmlformats.org/officeDocument/2006/relationships/hyperlink" Target="mailto:nemcopav@fd.cvut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7941155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</a:t>
            </a:r>
            <a:r>
              <a:rPr lang="cs-CZ">
                <a:solidFill>
                  <a:schemeClr val="tx1"/>
                </a:solidFill>
              </a:rPr>
              <a:t>1</a:t>
            </a: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chemeClr val="tx1"/>
                </a:solidFill>
              </a:rPr>
              <a:t>Popisná 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18. 2. 2021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401448-EF64-4F72-A9A9-72E52565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FC1107-9B32-4E6A-B5BD-CE520A1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polohy 3/3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BBCD8A-887B-4A06-A4E3-83F3E5B0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006252B-054C-4B8F-96E5-C895B06B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2" y="1352548"/>
            <a:ext cx="5034700" cy="37760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9C68A9-4BAB-44C6-89AE-78118360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352549"/>
            <a:ext cx="5034698" cy="37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1" y="2108595"/>
                <a:ext cx="6323298" cy="3643931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cs-CZ" dirty="0">
                    <a:solidFill>
                      <a:srgbClr val="7030A0"/>
                    </a:solidFill>
                  </a:rPr>
                  <a:t>Rozptyl: </a:t>
                </a:r>
                <a:r>
                  <a:rPr lang="cs-CZ" sz="1600" dirty="0">
                    <a:solidFill>
                      <a:srgbClr val="0070C0"/>
                    </a:solidFill>
                  </a:rPr>
                  <a:t>míra rozptylu dat okolo aritmetického průměru</a:t>
                </a:r>
              </a:p>
              <a:p>
                <a:pPr lvl="1"/>
                <a:r>
                  <a:rPr lang="cs-CZ" dirty="0">
                    <a:solidFill>
                      <a:srgbClr val="0070C0"/>
                    </a:solidFill>
                  </a:rPr>
                  <a:t>Netříděná data </a:t>
                </a: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grow m:val="on"/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(výběr, data)</a:t>
                </a:r>
              </a:p>
              <a:p>
                <a:pPr lvl="1"/>
                <a:r>
                  <a:rPr lang="cs-CZ" dirty="0">
                    <a:solidFill>
                      <a:srgbClr val="0070C0"/>
                    </a:solidFill>
                  </a:rPr>
                  <a:t>Tříděná data	</a:t>
                </a: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grow m:val="on"/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(výběr, data)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grow m:val="on"/>
                        <m:ctrlP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cs-CZ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cs-CZ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:r>
                  <a:rPr lang="cs-CZ" sz="1400" dirty="0">
                    <a:solidFill>
                      <a:srgbClr val="002060"/>
                    </a:solidFill>
                  </a:rPr>
                  <a:t>(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soubor</a:t>
                </a:r>
                <a:r>
                  <a:rPr lang="cs-CZ" sz="1400" dirty="0">
                    <a:solidFill>
                      <a:srgbClr val="002060"/>
                    </a:solidFill>
                  </a:rPr>
                  <a:t>) </a:t>
                </a:r>
                <a:r>
                  <a:rPr lang="cs-CZ" dirty="0">
                    <a:solidFill>
                      <a:srgbClr val="7030A0"/>
                    </a:solidFill>
                  </a:rPr>
                  <a:t>		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cs-CZ" dirty="0">
                    <a:solidFill>
                      <a:srgbClr val="7030A0"/>
                    </a:solidFill>
                  </a:rPr>
                  <a:t>Směrodatná odchylka</a:t>
                </a:r>
                <a:r>
                  <a:rPr lang="en-US" dirty="0">
                    <a:solidFill>
                      <a:srgbClr val="7030A0"/>
                    </a:solidFill>
                  </a:rPr>
                  <a:t>: </a:t>
                </a:r>
              </a:p>
              <a:p>
                <a:pPr lvl="1"/>
                <a:r>
                  <a:rPr lang="cs-CZ" dirty="0">
                    <a:solidFill>
                      <a:srgbClr val="0070C0"/>
                    </a:solidFill>
                  </a:rPr>
                  <a:t>Netříděná data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cs-CZ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(výběr, data)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cs-CZ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cs-CZ" dirty="0">
                    <a:solidFill>
                      <a:srgbClr val="002060"/>
                    </a:solidFill>
                  </a:rPr>
                  <a:t>(</a:t>
                </a:r>
                <a:r>
                  <a:rPr lang="en-US" dirty="0" err="1">
                    <a:solidFill>
                      <a:srgbClr val="002060"/>
                    </a:solidFill>
                  </a:rPr>
                  <a:t>soubor</a:t>
                </a:r>
                <a:r>
                  <a:rPr lang="cs-CZ" dirty="0">
                    <a:solidFill>
                      <a:srgbClr val="002060"/>
                    </a:solidFill>
                  </a:rPr>
                  <a:t>)</a:t>
                </a:r>
                <a:endParaRPr lang="cs-CZ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1" y="2108595"/>
                <a:ext cx="6323298" cy="3643931"/>
              </a:xfrm>
              <a:blipFill>
                <a:blip r:embed="rId2"/>
                <a:stretch>
                  <a:fillRect l="-964" b="-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variability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30CC555-D356-418D-ABF7-816050125D90}"/>
                  </a:ext>
                </a:extLst>
              </p:cNvPr>
              <p:cNvSpPr txBox="1"/>
              <p:nvPr/>
            </p:nvSpPr>
            <p:spPr>
              <a:xfrm>
                <a:off x="6972300" y="1968341"/>
                <a:ext cx="3581400" cy="397031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Příklad:</a:t>
                </a:r>
              </a:p>
              <a:p>
                <a:r>
                  <a:rPr lang="cs-CZ" sz="1400" dirty="0">
                    <a:solidFill>
                      <a:schemeClr val="accent6">
                        <a:lumMod val="75000"/>
                      </a:schemeClr>
                    </a:solidFill>
                  </a:rPr>
                  <a:t>Stav silnic jsme v dotazníku známkovali jako ve škole. Odpovědělo nám 10 řidičů: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3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 1 5 5 4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30CC555-D356-418D-ABF7-81605012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1968341"/>
                <a:ext cx="3581400" cy="3970318"/>
              </a:xfrm>
              <a:prstGeom prst="rect">
                <a:avLst/>
              </a:prstGeom>
              <a:blipFill>
                <a:blip r:embed="rId3"/>
                <a:stretch>
                  <a:fillRect l="-1358" t="-61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9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0D434E-C2CC-4BCF-B8B2-693A05B3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9EDE0F-301A-41D1-94E1-7A20033B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variability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196AEE-4C0E-4BD4-8430-43096787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C81AC6E1-112A-4584-9C1C-EAFE241413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75" y="603645"/>
                <a:ext cx="9527275" cy="522565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cs-CZ" dirty="0">
                    <a:solidFill>
                      <a:srgbClr val="7030A0"/>
                    </a:solidFill>
                  </a:rPr>
                  <a:t>Rozpětí: </a:t>
                </a:r>
                <a:r>
                  <a:rPr lang="cs-CZ" sz="1600" dirty="0">
                    <a:solidFill>
                      <a:srgbClr val="0070C0"/>
                    </a:solidFill>
                  </a:rPr>
                  <a:t>rozdíl mezi maximem i minimem</a:t>
                </a:r>
                <a:endParaRPr lang="cs-CZ" sz="1600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 err="1">
                    <a:solidFill>
                      <a:srgbClr val="7030A0"/>
                    </a:solidFill>
                  </a:rPr>
                  <a:t>Mezikvartilové</a:t>
                </a:r>
                <a:r>
                  <a:rPr lang="cs-CZ" dirty="0">
                    <a:solidFill>
                      <a:srgbClr val="7030A0"/>
                    </a:solidFill>
                  </a:rPr>
                  <a:t> rozpětí: </a:t>
                </a:r>
                <a:r>
                  <a:rPr lang="cs-CZ" sz="1600" dirty="0">
                    <a:solidFill>
                      <a:srgbClr val="0070C0"/>
                    </a:solidFill>
                  </a:rPr>
                  <a:t>rozdíl mezi horním a dolním kvartilem</a:t>
                </a:r>
                <a:endParaRPr lang="cs-CZ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𝐼𝑄𝑅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3 − 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C81AC6E1-112A-4584-9C1C-EAFE2414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5" y="603645"/>
                <a:ext cx="9527275" cy="5225655"/>
              </a:xfrm>
              <a:prstGeom prst="rect">
                <a:avLst/>
              </a:prstGeom>
              <a:blipFill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BD4975-2502-4C70-B22F-69D1AA336B1A}"/>
                  </a:ext>
                </a:extLst>
              </p:cNvPr>
              <p:cNvSpPr txBox="1"/>
              <p:nvPr/>
            </p:nvSpPr>
            <p:spPr>
              <a:xfrm>
                <a:off x="7095675" y="434816"/>
                <a:ext cx="3581400" cy="215443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Příklad:</a:t>
                </a:r>
              </a:p>
              <a:p>
                <a:r>
                  <a:rPr lang="cs-CZ" sz="1400" dirty="0">
                    <a:solidFill>
                      <a:schemeClr val="accent6">
                        <a:lumMod val="75000"/>
                      </a:schemeClr>
                    </a:solidFill>
                  </a:rPr>
                  <a:t>Stav silnic jsme v dotazníku známkovali jako ve škole. Odpovědělo nám 10 řidičů: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3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 1 5 5 4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BD4975-2502-4C70-B22F-69D1AA33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75" y="434816"/>
                <a:ext cx="3581400" cy="2154436"/>
              </a:xfrm>
              <a:prstGeom prst="rect">
                <a:avLst/>
              </a:prstGeom>
              <a:blipFill>
                <a:blip r:embed="rId3"/>
                <a:stretch>
                  <a:fillRect l="-1358" t="-84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28EF9831-413F-49D3-91E0-F88DE3FE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5" y="2761087"/>
            <a:ext cx="4077409" cy="30580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D563281-ADF8-452B-A208-1ACAC7C43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41" y="2771243"/>
            <a:ext cx="4077409" cy="30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6243C-12F8-4A46-A8C9-DF093C876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velké množství grafů, pro každý problém se hodí jiný graf</a:t>
            </a:r>
          </a:p>
          <a:p>
            <a:r>
              <a:rPr lang="cs-CZ" dirty="0"/>
              <a:t>My budeme pracovat nejčastěji s následujícími grafy: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Krabicový diagram (</a:t>
            </a:r>
            <a:r>
              <a:rPr lang="cs-CZ" dirty="0" err="1"/>
              <a:t>boxplot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Spojitý graf (časový)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Sloupcový graf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Histogram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Grafy 1/3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191CA-FC1B-4C3C-9277-27AF6634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C748D3-2E61-4CA1-BEAB-574A8F96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Grafy 2/3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89770-B6CC-4C57-B17B-DBA8BAA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E594E5-B89D-4179-932C-36905E1A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3" y="677770"/>
            <a:ext cx="5827305" cy="43704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722E1F-C334-4CBF-BBD3-AC19D66A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31" y="519021"/>
            <a:ext cx="2735299" cy="20514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B576B5-0DAC-42A6-8EA1-9F7F2478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31" y="3231336"/>
            <a:ext cx="3758274" cy="281870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C01ED6-8D0A-4EEC-AF18-5E2F2DCE19E0}"/>
              </a:ext>
            </a:extLst>
          </p:cNvPr>
          <p:cNvSpPr txBox="1"/>
          <p:nvPr/>
        </p:nvSpPr>
        <p:spPr>
          <a:xfrm>
            <a:off x="1457943" y="33435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Krabicov</a:t>
            </a:r>
            <a:r>
              <a:rPr lang="cs-CZ" dirty="0"/>
              <a:t>ý diagram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4D4B7D-5B8F-4646-862B-35D6CE045318}"/>
              </a:ext>
            </a:extLst>
          </p:cNvPr>
          <p:cNvSpPr txBox="1"/>
          <p:nvPr/>
        </p:nvSpPr>
        <p:spPr>
          <a:xfrm>
            <a:off x="7246225" y="286200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Spojitý graf (časový)</a:t>
            </a:r>
          </a:p>
        </p:txBody>
      </p:sp>
    </p:spTree>
    <p:extLst>
      <p:ext uri="{BB962C8B-B14F-4D97-AF65-F5344CB8AC3E}">
        <p14:creationId xmlns:p14="http://schemas.microsoft.com/office/powerpoint/2010/main" val="179513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191CA-FC1B-4C3C-9277-27AF6634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C748D3-2E61-4CA1-BEAB-574A8F96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Grafy 3/3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189770-B6CC-4C57-B17B-DBA8BAA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32F22E-46A5-4FDD-B027-531B90EFB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495675"/>
            <a:ext cx="4673266" cy="35049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5AAC48-1C3C-4661-9ED3-0CB58EFC4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5" y="1495675"/>
            <a:ext cx="4673266" cy="35049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821D3C0-885D-486B-A8BC-632D928C0DFE}"/>
              </a:ext>
            </a:extLst>
          </p:cNvPr>
          <p:cNvSpPr txBox="1"/>
          <p:nvPr/>
        </p:nvSpPr>
        <p:spPr>
          <a:xfrm>
            <a:off x="1815025" y="104873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(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cs-CZ" dirty="0"/>
              <a:t>četností)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F67136-AE58-4059-ABAA-233B207F8FE9}"/>
              </a:ext>
            </a:extLst>
          </p:cNvPr>
          <p:cNvSpPr txBox="1"/>
          <p:nvPr/>
        </p:nvSpPr>
        <p:spPr>
          <a:xfrm>
            <a:off x="7409678" y="10487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Sloupcový graf</a:t>
            </a:r>
          </a:p>
        </p:txBody>
      </p:sp>
    </p:spTree>
    <p:extLst>
      <p:ext uri="{BB962C8B-B14F-4D97-AF65-F5344CB8AC3E}">
        <p14:creationId xmlns:p14="http://schemas.microsoft.com/office/powerpoint/2010/main" val="191266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pravděpodobnosti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3643931"/>
              </a:xfrm>
            </p:spPr>
            <p:txBody>
              <a:bodyPr/>
              <a:lstStyle/>
              <a:p>
                <a:r>
                  <a:rPr lang="cs-CZ" dirty="0"/>
                  <a:t>Pravděpodobnost – „šance“ s jakou dosáhneme úspěchu   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ří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zniv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sledk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ech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sledk</m:t>
                        </m:r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ů</m:t>
                        </m:r>
                      </m:den>
                    </m:f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Základní vlastnosti statistiky: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: nemožný výsledek– Jaká je pravděpodobnost, že tato přednáška nikdy neskončí?</a:t>
                </a:r>
              </a:p>
              <a:p>
                <a:pPr lvl="2"/>
                <a:r>
                  <a:rPr lang="cs-CZ" dirty="0">
                    <a:solidFill>
                      <a:srgbClr val="0070C0"/>
                    </a:solidFill>
                  </a:rPr>
                  <a:t>Nic míň než nemožné řešení není, proto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</a:t>
                </a:r>
                <a:r>
                  <a:rPr lang="cs-CZ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prav</a:t>
                </a:r>
                <a:r>
                  <a:rPr lang="cs-CZ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děpodobnost</a:t>
                </a:r>
                <a:r>
                  <a:rPr lang="cs-CZ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je nezáporná</a:t>
                </a:r>
                <a:endParaRPr lang="cs-CZ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: jistý výsledek – Jaká je pravděpodobnost, že nebude-li pršet </a:t>
                </a:r>
                <a:r>
                  <a:rPr lang="cs-CZ" dirty="0" err="1">
                    <a:solidFill>
                      <a:srgbClr val="0070C0"/>
                    </a:solidFill>
                  </a:rPr>
                  <a:t>nezmoknem</a:t>
                </a:r>
                <a:r>
                  <a:rPr lang="cs-CZ" dirty="0">
                    <a:solidFill>
                      <a:srgbClr val="0070C0"/>
                    </a:solidFill>
                  </a:rPr>
                  <a:t>?</a:t>
                </a:r>
              </a:p>
              <a:p>
                <a:pPr lvl="2"/>
                <a:r>
                  <a:rPr lang="cs-CZ" dirty="0">
                    <a:solidFill>
                      <a:srgbClr val="0070C0"/>
                    </a:solidFill>
                  </a:rPr>
                  <a:t>Nic víc než něco jistého být nemůže</a:t>
                </a:r>
                <a:r>
                  <a:rPr lang="en-US" dirty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</a:t>
                </a:r>
                <a:r>
                  <a:rPr lang="cs-CZ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prav</a:t>
                </a:r>
                <a:r>
                  <a:rPr lang="cs-CZ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děpodobnost</a:t>
                </a:r>
                <a:r>
                  <a:rPr lang="cs-CZ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normovaná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Se</a:t>
                </a:r>
                <a:r>
                  <a:rPr lang="cs-CZ" dirty="0">
                    <a:solidFill>
                      <a:srgbClr val="0070C0"/>
                    </a:solidFill>
                  </a:rPr>
                  <a:t>čtu-li všechny možné možnosti, které ale nemohou zároveň nastat (nemohu zároveň hodit rub a líc),  musí být pravděpodobnost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</a:t>
                </a:r>
                <a:r>
                  <a:rPr lang="cs-CZ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4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prav</a:t>
                </a:r>
                <a:r>
                  <a:rPr lang="cs-CZ" sz="14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děpodobnost</a:t>
                </a:r>
                <a:r>
                  <a:rPr lang="cs-CZ" sz="1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je </a:t>
                </a:r>
                <a:r>
                  <a:rPr lang="en-US" sz="14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aditivn</a:t>
                </a:r>
                <a:r>
                  <a:rPr lang="cs-CZ" sz="1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í</a:t>
                </a:r>
                <a:endParaRPr lang="cs-CZ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3643931"/>
              </a:xfrm>
              <a:blipFill>
                <a:blip r:embed="rId3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Definice pravděpodobnosti 1/1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2A2B-36CA-4A84-82FA-801228B1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Schoolbook" panose="02040604050505020304" pitchFamily="18" charset="0"/>
              </a:rPr>
              <a:t>Organizace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2BE08-5E2F-43DA-8CA8-13F78C4C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Přednášející: P. Pecherková, E. Uglickich</a:t>
            </a:r>
          </a:p>
          <a:p>
            <a:r>
              <a:rPr lang="cs-CZ" dirty="0"/>
              <a:t>Cvičící</a:t>
            </a:r>
            <a:r>
              <a:rPr lang="en-US" dirty="0"/>
              <a:t>: </a:t>
            </a:r>
            <a:r>
              <a:rPr lang="cs-CZ" dirty="0"/>
              <a:t>P</a:t>
            </a:r>
            <a:r>
              <a:rPr lang="en-US" dirty="0"/>
              <a:t>. </a:t>
            </a:r>
            <a:r>
              <a:rPr lang="cs-CZ" dirty="0"/>
              <a:t>Pecherková, E. Uglickich, P. Provinský, R. </a:t>
            </a:r>
            <a:r>
              <a:rPr lang="cs-CZ" dirty="0" err="1"/>
              <a:t>Likhonina</a:t>
            </a:r>
            <a:endParaRPr lang="cs-CZ" dirty="0"/>
          </a:p>
          <a:p>
            <a:endParaRPr lang="cs-CZ" dirty="0"/>
          </a:p>
          <a:p>
            <a:r>
              <a:rPr lang="cs-CZ" dirty="0"/>
              <a:t>Pavla Pecherková: </a:t>
            </a:r>
          </a:p>
          <a:p>
            <a:pPr lvl="1"/>
            <a:r>
              <a:rPr lang="cs-CZ" dirty="0"/>
              <a:t>Konzultace – domluva přes chat v MS </a:t>
            </a:r>
            <a:r>
              <a:rPr lang="cs-CZ" dirty="0" err="1"/>
              <a:t>Teams</a:t>
            </a:r>
            <a:r>
              <a:rPr lang="cs-CZ" dirty="0"/>
              <a:t> (preferováno), e-mail</a:t>
            </a:r>
          </a:p>
          <a:p>
            <a:pPr lvl="1"/>
            <a:r>
              <a:rPr lang="cs-CZ" dirty="0"/>
              <a:t>Mail: </a:t>
            </a:r>
            <a:r>
              <a:rPr lang="cs-CZ" dirty="0" err="1">
                <a:hlinkClick r:id="rId2"/>
              </a:rPr>
              <a:t>nemcopav</a:t>
            </a:r>
            <a:r>
              <a:rPr lang="en-US" dirty="0">
                <a:hlinkClick r:id="rId2"/>
              </a:rPr>
              <a:t>@fd.cvut.cz</a:t>
            </a:r>
            <a:r>
              <a:rPr lang="en-US" dirty="0"/>
              <a:t> (</a:t>
            </a:r>
            <a:r>
              <a:rPr lang="en-US" dirty="0" err="1"/>
              <a:t>preferov</a:t>
            </a:r>
            <a:r>
              <a:rPr lang="cs-CZ" dirty="0" err="1"/>
              <a:t>áno</a:t>
            </a:r>
            <a:r>
              <a:rPr lang="cs-CZ" dirty="0"/>
              <a:t>), </a:t>
            </a:r>
            <a:r>
              <a:rPr lang="cs-CZ" dirty="0" err="1"/>
              <a:t>pavla.pecherkova</a:t>
            </a:r>
            <a:r>
              <a:rPr lang="en-US" dirty="0"/>
              <a:t>@cvut.cz </a:t>
            </a:r>
            <a:endParaRPr lang="cs-CZ" dirty="0"/>
          </a:p>
          <a:p>
            <a:pPr lvl="1"/>
            <a:r>
              <a:rPr lang="cs-CZ" dirty="0"/>
              <a:t>Webové stránky předmětu: </a:t>
            </a:r>
            <a:r>
              <a:rPr lang="cs-CZ" dirty="0">
                <a:hlinkClick r:id="rId3"/>
              </a:rPr>
              <a:t>https://zolotarev.fd.cvut.cz/sis/</a:t>
            </a:r>
            <a:endParaRPr lang="en-US" dirty="0"/>
          </a:p>
          <a:p>
            <a:pPr lvl="1"/>
            <a:r>
              <a:rPr lang="en-US" dirty="0"/>
              <a:t>TEAMS </a:t>
            </a:r>
            <a:r>
              <a:rPr lang="cs-CZ" dirty="0"/>
              <a:t>„stránky“ předmětu - přednášky: ??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F72D1-343B-4C55-8B52-94EEE5D9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DC34C-EBE6-4302-8296-CF07365F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Organizace předmětu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9D63D-D26E-4701-8154-BE7AAA0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Organizace předmětu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732D7BE-924D-4E46-8F1C-212D57D0EEC3}"/>
              </a:ext>
            </a:extLst>
          </p:cNvPr>
          <p:cNvSpPr txBox="1">
            <a:spLocks/>
          </p:cNvSpPr>
          <p:nvPr/>
        </p:nvSpPr>
        <p:spPr>
          <a:xfrm>
            <a:off x="628653" y="511729"/>
            <a:ext cx="9933086" cy="5419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Výuka:</a:t>
            </a:r>
          </a:p>
          <a:p>
            <a:pPr lvl="1"/>
            <a:r>
              <a:rPr lang="cs-CZ" dirty="0"/>
              <a:t>V každém týdnu se bere obsahově totéž ve všech hodinách (přednášky/cvičení).</a:t>
            </a:r>
          </a:p>
          <a:p>
            <a:pPr lvl="1"/>
            <a:r>
              <a:rPr lang="cs-CZ" dirty="0"/>
              <a:t>Cvičení se nemusí navštěvovat, ale testy se musí psát u kmenového cvičícího.</a:t>
            </a:r>
          </a:p>
          <a:p>
            <a:r>
              <a:rPr lang="cs-CZ" sz="2000" dirty="0"/>
              <a:t>Zápočet</a:t>
            </a:r>
          </a:p>
          <a:p>
            <a:pPr lvl="1"/>
            <a:r>
              <a:rPr lang="cs-CZ" dirty="0"/>
              <a:t>2 testy</a:t>
            </a:r>
          </a:p>
          <a:p>
            <a:pPr lvl="1"/>
            <a:r>
              <a:rPr lang="cs-CZ" dirty="0"/>
              <a:t>více informací – na cvičeních</a:t>
            </a:r>
          </a:p>
          <a:p>
            <a:r>
              <a:rPr lang="cs-CZ" dirty="0"/>
              <a:t> </a:t>
            </a:r>
            <a:r>
              <a:rPr lang="cs-CZ" sz="2000" dirty="0"/>
              <a:t>Zkouška</a:t>
            </a:r>
          </a:p>
          <a:p>
            <a:pPr lvl="1"/>
            <a:r>
              <a:rPr lang="cs-CZ" dirty="0"/>
              <a:t>Zkoušky probíhají pouze v </a:t>
            </a:r>
            <a:r>
              <a:rPr lang="cs-CZ" b="1" dirty="0"/>
              <a:t>letním zkouškovém období</a:t>
            </a:r>
          </a:p>
          <a:p>
            <a:pPr lvl="1"/>
            <a:r>
              <a:rPr lang="cs-CZ" dirty="0"/>
              <a:t>Zkouška je ústní </a:t>
            </a:r>
          </a:p>
          <a:p>
            <a:pPr lvl="1"/>
            <a:r>
              <a:rPr lang="cs-CZ" dirty="0"/>
              <a:t>Známky A-E – zkouší všichni</a:t>
            </a:r>
          </a:p>
          <a:p>
            <a:pPr lvl="2"/>
            <a:r>
              <a:rPr lang="cs-CZ" dirty="0"/>
              <a:t>5 otázek: 1 příklad (slovní úloha) + 4 teoretické otázky (otázky jsou na webových stránkách a v MS TEAMS)</a:t>
            </a:r>
          </a:p>
        </p:txBody>
      </p:sp>
    </p:spTree>
    <p:extLst>
      <p:ext uri="{BB962C8B-B14F-4D97-AF65-F5344CB8AC3E}">
        <p14:creationId xmlns:p14="http://schemas.microsoft.com/office/powerpoint/2010/main" val="156739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0A92FDB-CEA3-46D4-B95C-9C73AD376503}"/>
              </a:ext>
            </a:extLst>
          </p:cNvPr>
          <p:cNvSpPr txBox="1">
            <a:spLocks/>
          </p:cNvSpPr>
          <p:nvPr/>
        </p:nvSpPr>
        <p:spPr>
          <a:xfrm>
            <a:off x="5601836" y="2108595"/>
            <a:ext cx="3365995" cy="3847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Soubor: všichni lidé na Zemi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Výběr: </a:t>
            </a:r>
          </a:p>
          <a:p>
            <a:pPr lvl="1"/>
            <a:r>
              <a:rPr lang="cs-CZ" dirty="0"/>
              <a:t>všichni lidé v ČR</a:t>
            </a:r>
          </a:p>
          <a:p>
            <a:pPr lvl="1"/>
            <a:r>
              <a:rPr lang="cs-CZ" dirty="0"/>
              <a:t>200 000 lidí náhodně vybraných po 90 planetě</a:t>
            </a:r>
          </a:p>
          <a:p>
            <a:r>
              <a:rPr lang="cs-CZ" dirty="0"/>
              <a:t>Data:</a:t>
            </a:r>
          </a:p>
          <a:p>
            <a:pPr lvl="1"/>
            <a:r>
              <a:rPr lang="cs-CZ" dirty="0"/>
              <a:t>200 000 lidí náhodně vybraných po celé planetě</a:t>
            </a:r>
          </a:p>
          <a:p>
            <a:pPr lvl="1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Soubor, výběr,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6243C-12F8-4A46-A8C9-DF093C87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4614645" cy="3643931"/>
          </a:xfrm>
        </p:spPr>
        <p:txBody>
          <a:bodyPr/>
          <a:lstStyle/>
          <a:p>
            <a:r>
              <a:rPr lang="cs-CZ" dirty="0"/>
              <a:t>Soubor: množina všech možných odpovědí</a:t>
            </a:r>
          </a:p>
          <a:p>
            <a:r>
              <a:rPr lang="cs-CZ" dirty="0"/>
              <a:t>Výběr: podmnožina získaných informací</a:t>
            </a:r>
          </a:p>
          <a:p>
            <a:pPr lvl="1"/>
            <a:r>
              <a:rPr lang="cs-CZ" dirty="0"/>
              <a:t>pro správně definovaný výběr musíme znát další statistické údaje, uděláme později</a:t>
            </a:r>
          </a:p>
          <a:p>
            <a:r>
              <a:rPr lang="cs-CZ" dirty="0"/>
              <a:t>Data: (náš předpoklad) výběr, který je dostatečně velký a dává relativně shodné výsledky se souborem 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Soubor, výběr, data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 result for planet earth">
            <a:extLst>
              <a:ext uri="{FF2B5EF4-FFF2-40B4-BE49-F238E27FC236}">
                <a16:creationId xmlns:a16="http://schemas.microsoft.com/office/drawing/2014/main" id="{84F90916-4850-4FCC-BDF6-9B8E0E7E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93" y="2003636"/>
            <a:ext cx="1514902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43976B-1B1D-4BF4-809E-E8BA1268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095" y="3680779"/>
            <a:ext cx="1959626" cy="1389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5BA1CD9D-D771-4A65-AAD5-52EF50D11650}"/>
                  </a:ext>
                </a:extLst>
              </p14:cNvPr>
              <p14:cNvContentPartPr/>
              <p14:nvPr/>
            </p14:nvContentPartPr>
            <p14:xfrm>
              <a:off x="6383560" y="4252627"/>
              <a:ext cx="1204200" cy="3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5BA1CD9D-D771-4A65-AAD5-52EF50D116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4920" y="4243627"/>
                <a:ext cx="1221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F81BC59B-E249-4367-85EA-BF7589D86BE9}"/>
                  </a:ext>
                </a:extLst>
              </p14:cNvPr>
              <p14:cNvContentPartPr/>
              <p14:nvPr/>
            </p14:nvContentPartPr>
            <p14:xfrm>
              <a:off x="8488840" y="3489787"/>
              <a:ext cx="2387520" cy="16106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F81BC59B-E249-4367-85EA-BF7589D86B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0200" y="3481147"/>
                <a:ext cx="240516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31163D58-9591-41F9-8F2D-B96FA8681321}"/>
                  </a:ext>
                </a:extLst>
              </p14:cNvPr>
              <p14:cNvContentPartPr/>
              <p14:nvPr/>
            </p14:nvContentPartPr>
            <p14:xfrm>
              <a:off x="8539742" y="3573307"/>
              <a:ext cx="2348280" cy="16444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31163D58-9591-41F9-8F2D-B96FA86813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1102" y="3564307"/>
                <a:ext cx="2365920" cy="16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1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Soubor, výběr, data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3" y="511729"/>
                <a:ext cx="9933086" cy="4831796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400" dirty="0"/>
                  <a:t>DATA:</a:t>
                </a:r>
              </a:p>
              <a:p>
                <a:pPr lvl="1"/>
                <a:r>
                  <a:rPr lang="cs-CZ" sz="2200" dirty="0"/>
                  <a:t>Původní (</a:t>
                </a:r>
                <a:r>
                  <a:rPr lang="cs-CZ" sz="2200" dirty="0" err="1"/>
                  <a:t>raw</a:t>
                </a:r>
                <a:r>
                  <a:rPr lang="cs-CZ" sz="2200" dirty="0"/>
                  <a:t>)</a:t>
                </a:r>
              </a:p>
              <a:p>
                <a:pPr lvl="2"/>
                <a:r>
                  <a:rPr lang="cs-CZ" sz="2000" dirty="0"/>
                  <a:t>data, která nám někdo dá z měření, ještě neupravená, bez jakéhokoliv zásahu. Většinou to bývá změť nepřehledných údajů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cs-CZ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cs-CZ" sz="2000" dirty="0"/>
              </a:p>
              <a:p>
                <a:pPr lvl="1"/>
                <a:r>
                  <a:rPr lang="cs-CZ" sz="2200" dirty="0"/>
                  <a:t>Uspořádaná</a:t>
                </a:r>
              </a:p>
              <a:p>
                <a:pPr lvl="2"/>
                <a:r>
                  <a:rPr lang="cs-CZ" sz="2000" dirty="0"/>
                  <a:t>data, která seřadíme podle velikosti. Při malých počtech dat je zde možné sledovat nějaký trend a základní povahu souboru.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kde</m:t>
                    </m:r>
                    <m:r>
                      <m:rPr>
                        <m:nor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/>
                  <a:t> </a:t>
                </a:r>
              </a:p>
              <a:p>
                <a:pPr lvl="1"/>
                <a:r>
                  <a:rPr lang="cs-CZ" sz="2200" dirty="0"/>
                  <a:t>Tříděná data</a:t>
                </a:r>
              </a:p>
              <a:p>
                <a:pPr lvl="2"/>
                <a:r>
                  <a:rPr lang="cs-CZ" sz="2000" dirty="0"/>
                  <a:t>data, která ukazují unikátní hodnoty v souboru a ke každé hodnotě přiřadí jejich četnost (frekvenci)</a:t>
                </a:r>
              </a:p>
              <a:p>
                <a:pPr lvl="2"/>
                <a:endParaRPr lang="en-US" sz="2000" dirty="0"/>
              </a:p>
              <a:p>
                <a:pPr lvl="2"/>
                <a:endParaRPr lang="cs-CZ" sz="2000" dirty="0"/>
              </a:p>
            </p:txBody>
          </p:sp>
        </mc:Choice>
        <mc:Fallback xmlns="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3" y="511729"/>
                <a:ext cx="9933086" cy="4831796"/>
              </a:xfrm>
              <a:prstGeom prst="rect">
                <a:avLst/>
              </a:prstGeom>
              <a:blipFill>
                <a:blip r:embed="rId2"/>
                <a:stretch>
                  <a:fillRect l="-613" r="-7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6">
                <a:extLst>
                  <a:ext uri="{FF2B5EF4-FFF2-40B4-BE49-F238E27FC236}">
                    <a16:creationId xmlns:a16="http://schemas.microsoft.com/office/drawing/2014/main" id="{A2CCEE84-E87A-4279-ADA6-54941BC10B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913208"/>
                  </p:ext>
                </p:extLst>
              </p:nvPr>
            </p:nvGraphicFramePr>
            <p:xfrm>
              <a:off x="1917700" y="5083664"/>
              <a:ext cx="3368421" cy="741680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1379792">
                      <a:extLst>
                        <a:ext uri="{9D8B030D-6E8A-4147-A177-3AD203B41FA5}">
                          <a16:colId xmlns:a16="http://schemas.microsoft.com/office/drawing/2014/main" val="1577345607"/>
                        </a:ext>
                      </a:extLst>
                    </a:gridCol>
                    <a:gridCol w="490791">
                      <a:extLst>
                        <a:ext uri="{9D8B030D-6E8A-4147-A177-3AD203B41FA5}">
                          <a16:colId xmlns:a16="http://schemas.microsoft.com/office/drawing/2014/main" val="1736188167"/>
                        </a:ext>
                      </a:extLst>
                    </a:gridCol>
                    <a:gridCol w="490791">
                      <a:extLst>
                        <a:ext uri="{9D8B030D-6E8A-4147-A177-3AD203B41FA5}">
                          <a16:colId xmlns:a16="http://schemas.microsoft.com/office/drawing/2014/main" val="1828505244"/>
                        </a:ext>
                      </a:extLst>
                    </a:gridCol>
                    <a:gridCol w="462280">
                      <a:extLst>
                        <a:ext uri="{9D8B030D-6E8A-4147-A177-3AD203B41FA5}">
                          <a16:colId xmlns:a16="http://schemas.microsoft.com/office/drawing/2014/main" val="1971504226"/>
                        </a:ext>
                      </a:extLst>
                    </a:gridCol>
                    <a:gridCol w="544767">
                      <a:extLst>
                        <a:ext uri="{9D8B030D-6E8A-4147-A177-3AD203B41FA5}">
                          <a16:colId xmlns:a16="http://schemas.microsoft.com/office/drawing/2014/main" val="19969496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Hodnoty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70396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Četnosti</a:t>
                          </a:r>
                          <a:r>
                            <a:rPr lang="cs-CZ" baseline="0" dirty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19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6">
                <a:extLst>
                  <a:ext uri="{FF2B5EF4-FFF2-40B4-BE49-F238E27FC236}">
                    <a16:creationId xmlns:a16="http://schemas.microsoft.com/office/drawing/2014/main" id="{A2CCEE84-E87A-4279-ADA6-54941BC10B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913208"/>
                  </p:ext>
                </p:extLst>
              </p:nvPr>
            </p:nvGraphicFramePr>
            <p:xfrm>
              <a:off x="1917700" y="5083664"/>
              <a:ext cx="3368421" cy="741680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1379792">
                      <a:extLst>
                        <a:ext uri="{9D8B030D-6E8A-4147-A177-3AD203B41FA5}">
                          <a16:colId xmlns:a16="http://schemas.microsoft.com/office/drawing/2014/main" val="1577345607"/>
                        </a:ext>
                      </a:extLst>
                    </a:gridCol>
                    <a:gridCol w="490791">
                      <a:extLst>
                        <a:ext uri="{9D8B030D-6E8A-4147-A177-3AD203B41FA5}">
                          <a16:colId xmlns:a16="http://schemas.microsoft.com/office/drawing/2014/main" val="1736188167"/>
                        </a:ext>
                      </a:extLst>
                    </a:gridCol>
                    <a:gridCol w="490791">
                      <a:extLst>
                        <a:ext uri="{9D8B030D-6E8A-4147-A177-3AD203B41FA5}">
                          <a16:colId xmlns:a16="http://schemas.microsoft.com/office/drawing/2014/main" val="1828505244"/>
                        </a:ext>
                      </a:extLst>
                    </a:gridCol>
                    <a:gridCol w="462280">
                      <a:extLst>
                        <a:ext uri="{9D8B030D-6E8A-4147-A177-3AD203B41FA5}">
                          <a16:colId xmlns:a16="http://schemas.microsoft.com/office/drawing/2014/main" val="1971504226"/>
                        </a:ext>
                      </a:extLst>
                    </a:gridCol>
                    <a:gridCol w="544767">
                      <a:extLst>
                        <a:ext uri="{9D8B030D-6E8A-4147-A177-3AD203B41FA5}">
                          <a16:colId xmlns:a16="http://schemas.microsoft.com/office/drawing/2014/main" val="19969496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6452" r="-144934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0247" t="-6452" r="-306173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5000" t="-6452" r="-210000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15556" t="-6452" r="-2222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396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108197" r="-14493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>
                          <a:blip r:embed="rId3"/>
                          <a:stretch>
                            <a:fillRect l="-280247" t="-108197" r="-30617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5000" t="-108197" r="-21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15556" t="-108197" r="-2222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195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80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42831-8CCD-4489-8665-DAD116A3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Charakteristiky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8161B4-06DF-4CF7-97DF-126E09D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2/10/2022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46A2A3-097A-4519-AE2A-36BEC35A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obecně 1/2</a:t>
            </a:r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A2F394-0211-4F74-8153-8424B1B3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D8A61F6B-8F48-48A1-86A3-8672F699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7772401" cy="36439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případě, že chceme data jednodušeji popsat, ale i pochopit – použijeme charakteristiky</a:t>
            </a:r>
          </a:p>
          <a:p>
            <a:r>
              <a:rPr lang="cs-CZ" dirty="0"/>
              <a:t>Použitím charakteristik získáme zjednodušení (neúplný) popis dat</a:t>
            </a:r>
          </a:p>
          <a:p>
            <a:pPr lvl="1"/>
            <a:r>
              <a:rPr lang="cs-CZ" dirty="0"/>
              <a:t>Proč neúplný? </a:t>
            </a:r>
          </a:p>
          <a:p>
            <a:pPr lvl="2"/>
            <a:r>
              <a:rPr lang="cs-CZ" dirty="0"/>
              <a:t>Nevíme přesně jak se se chová celý soubor, zjistíme o něm jen jednu věc </a:t>
            </a:r>
          </a:p>
          <a:p>
            <a:pPr lvl="2"/>
            <a:r>
              <a:rPr lang="cs-CZ" dirty="0"/>
              <a:t>Příklad: Průměr – pro různá data může být stejný průměr. Minimum – známe minimální hodnotu, ale nic jiného</a:t>
            </a:r>
          </a:p>
          <a:p>
            <a:pPr lvl="1"/>
            <a:r>
              <a:rPr lang="cs-CZ" dirty="0"/>
              <a:t>Proč ho přesto používáme? </a:t>
            </a:r>
          </a:p>
          <a:p>
            <a:pPr lvl="2"/>
            <a:r>
              <a:rPr lang="cs-CZ" dirty="0"/>
              <a:t>Protože je to jednoduché a srozumitelné</a:t>
            </a:r>
          </a:p>
          <a:p>
            <a:pPr lvl="2"/>
            <a:r>
              <a:rPr lang="cs-CZ" dirty="0"/>
              <a:t>Pro popis </a:t>
            </a:r>
            <a:r>
              <a:rPr lang="cs-CZ" b="1" dirty="0"/>
              <a:t>musíme </a:t>
            </a:r>
            <a:r>
              <a:rPr lang="cs-CZ" dirty="0"/>
              <a:t>využít víc charakteristik, tím zajistíme, že popis bude správně pochopen</a:t>
            </a:r>
          </a:p>
          <a:p>
            <a:pPr lvl="1"/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C028867-A41D-4C08-A6B1-99EAAF25BC71}"/>
              </a:ext>
            </a:extLst>
          </p:cNvPr>
          <p:cNvSpPr txBox="1"/>
          <p:nvPr/>
        </p:nvSpPr>
        <p:spPr>
          <a:xfrm>
            <a:off x="8606014" y="2108595"/>
            <a:ext cx="1933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Průměrná mzda v ČR</a:t>
            </a:r>
          </a:p>
          <a:p>
            <a:endParaRPr lang="cs-CZ" dirty="0"/>
          </a:p>
          <a:p>
            <a:r>
              <a:rPr lang="cs-CZ" dirty="0"/>
              <a:t>Zisky firmy </a:t>
            </a:r>
            <a:r>
              <a:rPr lang="cs-CZ" dirty="0" err="1"/>
              <a:t>KupTo</a:t>
            </a:r>
            <a:r>
              <a:rPr lang="cs-CZ" dirty="0"/>
              <a:t> stoupli průměrně o 100</a:t>
            </a:r>
            <a:r>
              <a:rPr lang="en-US" dirty="0"/>
              <a:t>%, </a:t>
            </a:r>
            <a:r>
              <a:rPr lang="en-US" dirty="0" err="1"/>
              <a:t>zisky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ProdejTo</a:t>
            </a:r>
            <a:r>
              <a:rPr lang="en-US" dirty="0"/>
              <a:t> </a:t>
            </a:r>
            <a:r>
              <a:rPr lang="en-US" dirty="0" err="1"/>
              <a:t>stoupli</a:t>
            </a:r>
            <a:r>
              <a:rPr lang="en-US" dirty="0"/>
              <a:t> v pr</a:t>
            </a:r>
            <a:r>
              <a:rPr lang="cs-CZ" dirty="0" err="1"/>
              <a:t>ůměru</a:t>
            </a:r>
            <a:r>
              <a:rPr lang="cs-CZ" dirty="0"/>
              <a:t> jen o </a:t>
            </a:r>
            <a:r>
              <a:rPr lang="en-US" dirty="0"/>
              <a:t>1%.</a:t>
            </a:r>
          </a:p>
          <a:p>
            <a:endParaRPr lang="en-US" dirty="0"/>
          </a:p>
          <a:p>
            <a:r>
              <a:rPr lang="cs-CZ" dirty="0"/>
              <a:t>Lidé vykoupili sněžnice v cenové relaci od 1000 do 5000 Kč.</a:t>
            </a:r>
          </a:p>
        </p:txBody>
      </p:sp>
    </p:spTree>
    <p:extLst>
      <p:ext uri="{BB962C8B-B14F-4D97-AF65-F5344CB8AC3E}">
        <p14:creationId xmlns:p14="http://schemas.microsoft.com/office/powerpoint/2010/main" val="41105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obecně 2/2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475" y="465706"/>
            <a:ext cx="9526588" cy="1241425"/>
          </a:xfrm>
        </p:spPr>
        <p:txBody>
          <a:bodyPr/>
          <a:lstStyle/>
          <a:p>
            <a:r>
              <a:rPr lang="cs-CZ" dirty="0"/>
              <a:t>Charakteristiky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E81D645-CA62-4461-B1DC-ECA4DD1F16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7461305"/>
              </p:ext>
            </p:extLst>
          </p:nvPr>
        </p:nvGraphicFramePr>
        <p:xfrm>
          <a:off x="718475" y="2027806"/>
          <a:ext cx="9526588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33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2100737"/>
                <a:ext cx="5191126" cy="3949305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cs-CZ" sz="2000" dirty="0">
                    <a:solidFill>
                      <a:schemeClr val="tx1"/>
                    </a:solidFill>
                  </a:rPr>
                  <a:t>Průměr</a:t>
                </a:r>
              </a:p>
              <a:p>
                <a:pPr lvl="1"/>
                <a:r>
                  <a:rPr lang="en-US" dirty="0"/>
                  <a:t>Pro data </a:t>
                </a:r>
                <a:r>
                  <a:rPr lang="cs-CZ" dirty="0"/>
                  <a:t>netříděná: 	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cs-CZ" dirty="0">
                    <a:solidFill>
                      <a:srgbClr val="0070C0"/>
                    </a:solidFill>
                  </a:rPr>
                  <a:t>Pro data tříděná: 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cs-CZ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sz="2000" dirty="0">
                    <a:solidFill>
                      <a:schemeClr val="tx1"/>
                    </a:solidFill>
                  </a:rPr>
                  <a:t>Medián:</a:t>
                </a:r>
                <a:r>
                  <a:rPr lang="cs-CZ" sz="2000" dirty="0"/>
                  <a:t> je prostřední hodnota uspořádaného souboru</a:t>
                </a:r>
              </a:p>
              <a:p>
                <a:pPr lvl="1"/>
                <a:r>
                  <a:rPr lang="cs-CZ" dirty="0"/>
                  <a:t>Pro lichý počet dat: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cs-CZ">
                            <a:solidFill>
                              <a:srgbClr val="FF000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cs-CZ">
                            <a:solidFill>
                              <a:srgbClr val="FF0000"/>
                            </a:solidFill>
                          </a:rPr>
                          <m:t>ý </m:t>
                        </m:r>
                        <m:r>
                          <m:rPr>
                            <m:nor/>
                          </m:rPr>
                          <a:rPr lang="cs-CZ">
                            <a:solidFill>
                              <a:srgbClr val="FF0000"/>
                            </a:solidFill>
                          </a:rPr>
                          <m:t>prvek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(</a:t>
                </a:r>
                <a:r>
                  <a:rPr lang="cs-CZ" sz="1400" dirty="0"/>
                  <a:t>prostřední prvek)</a:t>
                </a:r>
              </a:p>
              <a:p>
                <a:pPr lvl="1"/>
                <a:r>
                  <a:rPr lang="cs-CZ" dirty="0"/>
                  <a:t>Pro sudý počet dat: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ý </m:t>
                            </m:r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prvek</m:t>
                            </m:r>
                          </m:sup>
                        </m:s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ý </m:t>
                            </m:r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rgbClr val="FF0000"/>
                                </a:solidFill>
                              </a:rPr>
                              <m:t>prvek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r>
                  <a:rPr lang="cs-CZ" sz="1400" dirty="0"/>
                  <a:t>(průměr z prostředních dvou prvků)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100737"/>
                <a:ext cx="5191126" cy="3949305"/>
              </a:xfrm>
              <a:blipFill>
                <a:blip r:embed="rId2"/>
                <a:stretch>
                  <a:fillRect l="-940" r="-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polohy 1/3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C77FE7-132B-432C-B356-CD008A81269B}"/>
                  </a:ext>
                </a:extLst>
              </p:cNvPr>
              <p:cNvSpPr txBox="1"/>
              <p:nvPr/>
            </p:nvSpPr>
            <p:spPr>
              <a:xfrm>
                <a:off x="5942665" y="1987391"/>
                <a:ext cx="4507574" cy="406265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Příklad:</a:t>
                </a:r>
              </a:p>
              <a:p>
                <a:r>
                  <a:rPr lang="cs-CZ" sz="1400" dirty="0">
                    <a:solidFill>
                      <a:schemeClr val="accent6">
                        <a:lumMod val="75000"/>
                      </a:schemeClr>
                    </a:solidFill>
                  </a:rPr>
                  <a:t>Stav silnic jsme v dotazníku známkovali jako ve škole. Odpovědělo nám 10 řidičů: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3 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 1 5 5 4 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C77FE7-132B-432C-B356-CD008A8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65" y="1987391"/>
                <a:ext cx="4507574" cy="4062651"/>
              </a:xfrm>
              <a:prstGeom prst="rect">
                <a:avLst/>
              </a:prstGeom>
              <a:blipFill>
                <a:blip r:embed="rId3"/>
                <a:stretch>
                  <a:fillRect l="-1080" t="-44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D14A3183-2762-4B4D-B5BF-CC4F09442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8585185"/>
                  </p:ext>
                </p:extLst>
              </p:nvPr>
            </p:nvGraphicFramePr>
            <p:xfrm>
              <a:off x="8098346" y="2629535"/>
              <a:ext cx="1836357" cy="54991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39357">
                      <a:extLst>
                        <a:ext uri="{9D8B030D-6E8A-4147-A177-3AD203B41FA5}">
                          <a16:colId xmlns:a16="http://schemas.microsoft.com/office/drawing/2014/main" val="49606803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729553456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213862640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1579657217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085660061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2542486294"/>
                        </a:ext>
                      </a:extLst>
                    </a:gridCol>
                  </a:tblGrid>
                  <a:tr h="2755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748407"/>
                      </a:ext>
                    </a:extLst>
                  </a:tr>
                  <a:tr h="2190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85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D14A3183-2762-4B4D-B5BF-CC4F09442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8585185"/>
                  </p:ext>
                </p:extLst>
              </p:nvPr>
            </p:nvGraphicFramePr>
            <p:xfrm>
              <a:off x="8098346" y="2629535"/>
              <a:ext cx="1836357" cy="54991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39357">
                      <a:extLst>
                        <a:ext uri="{9D8B030D-6E8A-4147-A177-3AD203B41FA5}">
                          <a16:colId xmlns:a16="http://schemas.microsoft.com/office/drawing/2014/main" val="49606803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729553456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213862640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1579657217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085660061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2542486294"/>
                        </a:ext>
                      </a:extLst>
                    </a:gridCol>
                  </a:tblGrid>
                  <a:tr h="2755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389" t="-2174" r="-322222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7484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389" t="-104444" r="-3222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851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71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polohy 2/3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2" y="511729"/>
                <a:ext cx="5333998" cy="5419288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3"/>
                </a:pPr>
                <a:r>
                  <a:rPr lang="cs-CZ" dirty="0">
                    <a:solidFill>
                      <a:schemeClr val="tx1"/>
                    </a:solidFill>
                  </a:rPr>
                  <a:t>Minimum / maximum: </a:t>
                </a:r>
                <a:r>
                  <a:rPr lang="cs-CZ" sz="1600" dirty="0"/>
                  <a:t>minimální a maximální hodnota prvku</a:t>
                </a:r>
                <a:endParaRPr lang="en-US" sz="1600" dirty="0"/>
              </a:p>
              <a:p>
                <a:pPr marL="342900" indent="-342900">
                  <a:buFont typeface="+mj-lt"/>
                  <a:buAutoNum type="arabicPeriod" startAt="3"/>
                </a:pPr>
                <a:endParaRPr lang="cs-CZ" sz="1600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cs-CZ" dirty="0">
                    <a:solidFill>
                      <a:schemeClr val="tx1"/>
                    </a:solidFill>
                  </a:rPr>
                  <a:t>Modus: </a:t>
                </a:r>
                <a:r>
                  <a:rPr lang="cs-CZ" sz="1600" dirty="0"/>
                  <a:t>prvek s největší četností</a:t>
                </a:r>
              </a:p>
              <a:p>
                <a:pPr lvl="1"/>
                <a:r>
                  <a:rPr lang="cs-CZ" dirty="0"/>
                  <a:t>Nejčetnější hodnota je 1 = data s jedním módem</a:t>
                </a:r>
              </a:p>
              <a:p>
                <a:pPr lvl="1"/>
                <a:r>
                  <a:rPr lang="cs-CZ" dirty="0"/>
                  <a:t>Nejčetnější hodnoty jsou 2 = data s dvěma mody</a:t>
                </a:r>
              </a:p>
              <a:p>
                <a:pPr lvl="1"/>
                <a:r>
                  <a:rPr lang="cs-CZ" dirty="0"/>
                  <a:t>Nejčetnějších hodnot je víc = data jsou bez modu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endParaRPr lang="en-US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cs-CZ" dirty="0">
                    <a:solidFill>
                      <a:schemeClr val="tx1"/>
                    </a:solidFill>
                  </a:rPr>
                  <a:t>Kvantil:</a:t>
                </a:r>
                <a:r>
                  <a:rPr lang="cs-CZ" dirty="0"/>
                  <a:t> </a:t>
                </a:r>
                <a:r>
                  <a:rPr lang="cs-CZ" sz="1600" dirty="0"/>
                  <a:t>je hodnota prvku, která rozděluje data tak, že je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⋅100% </m:t>
                    </m:r>
                  </m:oMath>
                </a14:m>
                <a:r>
                  <a:rPr lang="cs-CZ" sz="1600" dirty="0"/>
                  <a:t>rovno nebo menších a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⋅100% </m:t>
                    </m:r>
                  </m:oMath>
                </a14:m>
                <a:r>
                  <a:rPr lang="en-US" sz="1600" dirty="0"/>
                  <a:t> </a:t>
                </a:r>
                <a:r>
                  <a:rPr lang="cs-CZ" sz="1600" dirty="0"/>
                  <a:t>je rovno nebo větších než daná hodnota.</a:t>
                </a:r>
                <a:endParaRPr lang="en-US" sz="1600" dirty="0"/>
              </a:p>
              <a:p>
                <a:pPr lvl="1"/>
                <a:r>
                  <a:rPr lang="cs-CZ" sz="1400" dirty="0"/>
                  <a:t>Dolní kvantil (Q1)</a:t>
                </a:r>
                <a:r>
                  <a:rPr lang="en-US" sz="1400" dirty="0"/>
                  <a:t> </a:t>
                </a:r>
                <a:r>
                  <a:rPr lang="cs-CZ" sz="1400" dirty="0"/>
                  <a:t>– rozdělí data na 25 a 75 </a:t>
                </a:r>
                <a:r>
                  <a:rPr lang="en-US" sz="1400" dirty="0"/>
                  <a:t>%</a:t>
                </a:r>
                <a:endParaRPr lang="cs-CZ" sz="1400" dirty="0"/>
              </a:p>
              <a:p>
                <a:pPr lvl="1"/>
                <a:r>
                  <a:rPr lang="cs-CZ" sz="1400" dirty="0"/>
                  <a:t>Horní kvantil (Q3)</a:t>
                </a:r>
                <a:r>
                  <a:rPr lang="en-US" sz="1400" dirty="0"/>
                  <a:t> – </a:t>
                </a:r>
                <a:r>
                  <a:rPr lang="cs-CZ" sz="1400" dirty="0"/>
                  <a:t>rozdělí data na 75 a 25 </a:t>
                </a:r>
                <a:r>
                  <a:rPr lang="en-US" sz="1400" dirty="0"/>
                  <a:t>%</a:t>
                </a:r>
                <a:endParaRPr lang="en-US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cs-CZ" dirty="0">
                    <a:solidFill>
                      <a:schemeClr val="tx1"/>
                    </a:solidFill>
                  </a:rPr>
                  <a:t>Kritická hodnota:</a:t>
                </a:r>
                <a:r>
                  <a:rPr lang="cs-CZ" dirty="0"/>
                  <a:t> </a:t>
                </a:r>
                <a:r>
                  <a:rPr lang="cs-CZ" sz="1600" dirty="0"/>
                  <a:t>je hodnota prvku, která rozděluje data tak, že je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100% </m:t>
                    </m:r>
                  </m:oMath>
                </a14:m>
                <a:r>
                  <a:rPr lang="cs-CZ" sz="1600" dirty="0"/>
                  <a:t>rovno nebo menších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⋅100% </m:t>
                    </m:r>
                  </m:oMath>
                </a14:m>
                <a:r>
                  <a:rPr lang="en-US" sz="1600" dirty="0"/>
                  <a:t> </a:t>
                </a:r>
                <a:r>
                  <a:rPr lang="cs-CZ" sz="1600" dirty="0"/>
                  <a:t>je rovno nebo větších než daná hodnota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" y="511729"/>
                <a:ext cx="5333998" cy="5419288"/>
              </a:xfrm>
              <a:prstGeom prst="rect">
                <a:avLst/>
              </a:prstGeom>
              <a:blipFill>
                <a:blip r:embed="rId2"/>
                <a:stretch>
                  <a:fillRect l="-800" t="-1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8D63989-AF38-43CB-B7C9-E96AB0C8016C}"/>
                  </a:ext>
                </a:extLst>
              </p:cNvPr>
              <p:cNvSpPr txBox="1"/>
              <p:nvPr/>
            </p:nvSpPr>
            <p:spPr>
              <a:xfrm>
                <a:off x="5962650" y="596741"/>
                <a:ext cx="4507574" cy="535531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Příklad:</a:t>
                </a:r>
              </a:p>
              <a:p>
                <a:r>
                  <a:rPr lang="cs-CZ" sz="1400" dirty="0">
                    <a:solidFill>
                      <a:schemeClr val="accent6">
                        <a:lumMod val="75000"/>
                      </a:schemeClr>
                    </a:solidFill>
                  </a:rPr>
                  <a:t>Stav silnic jsme v dotazníku známkovali jako ve škole. Odpovědělo nám 10 řidičů: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3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 1 5 5 4 </m:t>
                          </m:r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8D63989-AF38-43CB-B7C9-E96AB0C80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0" y="596741"/>
                <a:ext cx="4507574" cy="5355312"/>
              </a:xfrm>
              <a:prstGeom prst="rect">
                <a:avLst/>
              </a:prstGeom>
              <a:blipFill>
                <a:blip r:embed="rId3"/>
                <a:stretch>
                  <a:fillRect l="-943" t="-45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B97A67C0-F04D-4289-9B34-7364D294BB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941189"/>
                  </p:ext>
                </p:extLst>
              </p:nvPr>
            </p:nvGraphicFramePr>
            <p:xfrm>
              <a:off x="8216437" y="1267460"/>
              <a:ext cx="1836357" cy="54991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39357">
                      <a:extLst>
                        <a:ext uri="{9D8B030D-6E8A-4147-A177-3AD203B41FA5}">
                          <a16:colId xmlns:a16="http://schemas.microsoft.com/office/drawing/2014/main" val="49606803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729553456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213862640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1579657217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085660061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2542486294"/>
                        </a:ext>
                      </a:extLst>
                    </a:gridCol>
                  </a:tblGrid>
                  <a:tr h="2755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748407"/>
                      </a:ext>
                    </a:extLst>
                  </a:tr>
                  <a:tr h="2190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85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B97A67C0-F04D-4289-9B34-7364D294BB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941189"/>
                  </p:ext>
                </p:extLst>
              </p:nvPr>
            </p:nvGraphicFramePr>
            <p:xfrm>
              <a:off x="8216437" y="1267460"/>
              <a:ext cx="1836357" cy="54991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439357">
                      <a:extLst>
                        <a:ext uri="{9D8B030D-6E8A-4147-A177-3AD203B41FA5}">
                          <a16:colId xmlns:a16="http://schemas.microsoft.com/office/drawing/2014/main" val="49606803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729553456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213862640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1579657217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3085660061"/>
                        </a:ext>
                      </a:extLst>
                    </a:gridCol>
                    <a:gridCol w="279400">
                      <a:extLst>
                        <a:ext uri="{9D8B030D-6E8A-4147-A177-3AD203B41FA5}">
                          <a16:colId xmlns:a16="http://schemas.microsoft.com/office/drawing/2014/main" val="2542486294"/>
                        </a:ext>
                      </a:extLst>
                    </a:gridCol>
                  </a:tblGrid>
                  <a:tr h="2755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389" t="-2174" r="-323611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7484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389" t="-102174" r="-323611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851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76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emo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1160</Words>
  <Application>Microsoft Office PowerPoint</Application>
  <PresentationFormat>Širokoúhlá obrazovka</PresentationFormat>
  <Paragraphs>256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Century Schoolbook</vt:lpstr>
      <vt:lpstr>Univers Condensed</vt:lpstr>
      <vt:lpstr>MemoVTI</vt:lpstr>
      <vt:lpstr>Přednáška č. 1  Popisná statistika</vt:lpstr>
      <vt:lpstr>Organizace předmětu</vt:lpstr>
      <vt:lpstr>Prezentace aplikace PowerPoint</vt:lpstr>
      <vt:lpstr>Soubor, výběr, data</vt:lpstr>
      <vt:lpstr>Prezentace aplikace PowerPoint</vt:lpstr>
      <vt:lpstr>Charakteristiky</vt:lpstr>
      <vt:lpstr>Charakteristiky</vt:lpstr>
      <vt:lpstr>Charakteristiky polohy</vt:lpstr>
      <vt:lpstr>Prezentace aplikace PowerPoint</vt:lpstr>
      <vt:lpstr>Prezentace aplikace PowerPoint</vt:lpstr>
      <vt:lpstr>Charakteristiky variability</vt:lpstr>
      <vt:lpstr>Prezentace aplikace PowerPoint</vt:lpstr>
      <vt:lpstr>Grafy</vt:lpstr>
      <vt:lpstr>Prezentace aplikace PowerPoint</vt:lpstr>
      <vt:lpstr>Prezentace aplikace PowerPoint</vt:lpstr>
      <vt:lpstr>Definice pravděpodobnosti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1  Popisná statistika</dc:title>
  <dc:creator>Pecherkova, Pavla</dc:creator>
  <cp:lastModifiedBy>Pecherkova, Pavla</cp:lastModifiedBy>
  <cp:revision>1</cp:revision>
  <dcterms:created xsi:type="dcterms:W3CDTF">2021-02-17T07:43:27Z</dcterms:created>
  <dcterms:modified xsi:type="dcterms:W3CDTF">2022-02-10T09:40:09Z</dcterms:modified>
</cp:coreProperties>
</file>