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0" r:id="rId4"/>
    <p:sldId id="268" r:id="rId5"/>
    <p:sldId id="278" r:id="rId6"/>
    <p:sldId id="279" r:id="rId7"/>
    <p:sldId id="280" r:id="rId8"/>
    <p:sldId id="281" r:id="rId9"/>
    <p:sldId id="269" r:id="rId10"/>
    <p:sldId id="274" r:id="rId11"/>
    <p:sldId id="270" r:id="rId12"/>
    <p:sldId id="272" r:id="rId13"/>
    <p:sldId id="271" r:id="rId14"/>
    <p:sldId id="273" r:id="rId15"/>
    <p:sldId id="27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cherkova, Pavla" initials="PP" lastIdx="1" clrIdx="0">
    <p:extLst>
      <p:ext uri="{19B8F6BF-5375-455C-9EA6-DF929625EA0E}">
        <p15:presenceInfo xmlns:p15="http://schemas.microsoft.com/office/powerpoint/2012/main" userId="S::nemcopav@cvut.cz::74a615ab-1a0f-48f1-976a-7b480877eb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0DBF61-FC4F-4D08-9BE2-FE4CD1110025}" v="7" dt="2021-03-12T13:21:20.1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3E686B-4572-4293-A784-5891A9D4529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299D46DB-EB80-492C-8AA4-7908207CB20C}">
      <dgm:prSet phldrT="[Text]"/>
      <dgm:spPr/>
      <dgm:t>
        <a:bodyPr/>
        <a:lstStyle/>
        <a:p>
          <a:r>
            <a:rPr lang="cs-CZ" dirty="0"/>
            <a:t>Rozdělení s. n. v.</a:t>
          </a:r>
        </a:p>
      </dgm:t>
    </dgm:pt>
    <dgm:pt modelId="{87A75B1E-5E88-4B0D-AD6F-D780459A4605}" type="parTrans" cxnId="{BE10D44B-CD1A-48CB-9C19-DE50490CC038}">
      <dgm:prSet/>
      <dgm:spPr/>
      <dgm:t>
        <a:bodyPr/>
        <a:lstStyle/>
        <a:p>
          <a:endParaRPr lang="cs-CZ"/>
        </a:p>
      </dgm:t>
    </dgm:pt>
    <dgm:pt modelId="{D600CFF9-AFC0-4F96-9B30-A10403152EC3}" type="sibTrans" cxnId="{BE10D44B-CD1A-48CB-9C19-DE50490CC038}">
      <dgm:prSet/>
      <dgm:spPr/>
      <dgm:t>
        <a:bodyPr/>
        <a:lstStyle/>
        <a:p>
          <a:endParaRPr lang="cs-CZ"/>
        </a:p>
      </dgm:t>
    </dgm:pt>
    <dgm:pt modelId="{83972ED7-B27E-41F9-BB32-46DA490A12CA}">
      <dgm:prSet phldrT="[Text]"/>
      <dgm:spPr/>
      <dgm:t>
        <a:bodyPr/>
        <a:lstStyle/>
        <a:p>
          <a:r>
            <a:rPr lang="cs-CZ" dirty="0"/>
            <a:t>Symetrické rozdělení</a:t>
          </a:r>
        </a:p>
      </dgm:t>
    </dgm:pt>
    <dgm:pt modelId="{A3BF3EF1-5CF2-439C-AAB8-E7469A5E1561}" type="parTrans" cxnId="{2E964C79-FDFB-4250-ADB2-09D23BC5770B}">
      <dgm:prSet/>
      <dgm:spPr/>
      <dgm:t>
        <a:bodyPr/>
        <a:lstStyle/>
        <a:p>
          <a:endParaRPr lang="cs-CZ"/>
        </a:p>
      </dgm:t>
    </dgm:pt>
    <dgm:pt modelId="{15858F5D-1AA2-4405-A99F-55397F9F9B71}" type="sibTrans" cxnId="{2E964C79-FDFB-4250-ADB2-09D23BC5770B}">
      <dgm:prSet/>
      <dgm:spPr/>
      <dgm:t>
        <a:bodyPr/>
        <a:lstStyle/>
        <a:p>
          <a:endParaRPr lang="cs-CZ"/>
        </a:p>
      </dgm:t>
    </dgm:pt>
    <dgm:pt modelId="{42836D10-2301-46D5-934D-AD7C4937549D}">
      <dgm:prSet phldrT="[Text]"/>
      <dgm:spPr/>
      <dgm:t>
        <a:bodyPr/>
        <a:lstStyle/>
        <a:p>
          <a:r>
            <a:rPr lang="cs-CZ" dirty="0"/>
            <a:t>Stejná pravděpodobnost</a:t>
          </a:r>
        </a:p>
      </dgm:t>
    </dgm:pt>
    <dgm:pt modelId="{753730E1-91D1-4F17-B828-977C2CCDE455}" type="parTrans" cxnId="{A61869FE-00C2-4C5E-A31B-9936013801D6}">
      <dgm:prSet/>
      <dgm:spPr/>
      <dgm:t>
        <a:bodyPr/>
        <a:lstStyle/>
        <a:p>
          <a:endParaRPr lang="cs-CZ"/>
        </a:p>
      </dgm:t>
    </dgm:pt>
    <dgm:pt modelId="{AA1CD5CB-93ED-471F-87E1-FB7579DDC124}" type="sibTrans" cxnId="{A61869FE-00C2-4C5E-A31B-9936013801D6}">
      <dgm:prSet/>
      <dgm:spPr/>
      <dgm:t>
        <a:bodyPr/>
        <a:lstStyle/>
        <a:p>
          <a:endParaRPr lang="cs-CZ"/>
        </a:p>
      </dgm:t>
    </dgm:pt>
    <dgm:pt modelId="{71984FF5-F5DF-4EC5-A01B-D9F9243C80FB}">
      <dgm:prSet phldrT="[Text]"/>
      <dgm:spPr/>
      <dgm:t>
        <a:bodyPr/>
        <a:lstStyle/>
        <a:p>
          <a:r>
            <a:rPr lang="cs-CZ" dirty="0"/>
            <a:t>Různá pravděpodobnost</a:t>
          </a:r>
        </a:p>
      </dgm:t>
    </dgm:pt>
    <dgm:pt modelId="{227C0A10-6E89-4B8F-AEC4-9D00CDA476DC}" type="parTrans" cxnId="{9445837A-6541-4DED-B782-090A3AD1D0DC}">
      <dgm:prSet/>
      <dgm:spPr/>
      <dgm:t>
        <a:bodyPr/>
        <a:lstStyle/>
        <a:p>
          <a:endParaRPr lang="cs-CZ"/>
        </a:p>
      </dgm:t>
    </dgm:pt>
    <dgm:pt modelId="{0F61EB7E-150A-44A6-BF61-E101D26B9DF1}" type="sibTrans" cxnId="{9445837A-6541-4DED-B782-090A3AD1D0DC}">
      <dgm:prSet/>
      <dgm:spPr/>
      <dgm:t>
        <a:bodyPr/>
        <a:lstStyle/>
        <a:p>
          <a:endParaRPr lang="cs-CZ"/>
        </a:p>
      </dgm:t>
    </dgm:pt>
    <dgm:pt modelId="{FE05C467-8BD5-4AD7-8964-6EC6564A8F00}">
      <dgm:prSet phldrT="[Text]"/>
      <dgm:spPr/>
      <dgm:t>
        <a:bodyPr/>
        <a:lstStyle/>
        <a:p>
          <a:r>
            <a:rPr lang="cs-CZ" dirty="0"/>
            <a:t>Rovnoměrné rozdělení</a:t>
          </a:r>
        </a:p>
      </dgm:t>
    </dgm:pt>
    <dgm:pt modelId="{8361AAB6-E9D5-4577-AF6A-2BA658DA7993}" type="parTrans" cxnId="{A8E3BAD8-8CFC-4EAD-AAE1-FF1851A418DB}">
      <dgm:prSet/>
      <dgm:spPr/>
      <dgm:t>
        <a:bodyPr/>
        <a:lstStyle/>
        <a:p>
          <a:endParaRPr lang="cs-CZ"/>
        </a:p>
      </dgm:t>
    </dgm:pt>
    <dgm:pt modelId="{D368E290-F73F-4E53-9077-3444572AFACC}" type="sibTrans" cxnId="{A8E3BAD8-8CFC-4EAD-AAE1-FF1851A418DB}">
      <dgm:prSet/>
      <dgm:spPr/>
      <dgm:t>
        <a:bodyPr/>
        <a:lstStyle/>
        <a:p>
          <a:endParaRPr lang="cs-CZ"/>
        </a:p>
      </dgm:t>
    </dgm:pt>
    <dgm:pt modelId="{0C8C4E1E-E593-4600-89BB-99B804C38F02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/>
            <a:t>Známe rozptyl souboru</a:t>
          </a:r>
        </a:p>
      </dgm:t>
    </dgm:pt>
    <dgm:pt modelId="{C59375EE-D209-4392-B2FA-17F3A0F9A395}" type="parTrans" cxnId="{7C71493F-A664-49C7-B770-DF5D52F63A86}">
      <dgm:prSet/>
      <dgm:spPr/>
      <dgm:t>
        <a:bodyPr/>
        <a:lstStyle/>
        <a:p>
          <a:endParaRPr lang="cs-CZ"/>
        </a:p>
      </dgm:t>
    </dgm:pt>
    <dgm:pt modelId="{4444E3BD-938A-4A89-B284-F57039E36C47}" type="sibTrans" cxnId="{7C71493F-A664-49C7-B770-DF5D52F63A86}">
      <dgm:prSet/>
      <dgm:spPr/>
      <dgm:t>
        <a:bodyPr/>
        <a:lstStyle/>
        <a:p>
          <a:endParaRPr lang="cs-CZ"/>
        </a:p>
      </dgm:t>
    </dgm:pt>
    <dgm:pt modelId="{64A80570-DACB-4BB8-AA34-1F781B3608CE}">
      <dgm:prSet phldrT="[Text]"/>
      <dgm:spPr/>
      <dgm:t>
        <a:bodyPr/>
        <a:lstStyle/>
        <a:p>
          <a:r>
            <a:rPr lang="cs-CZ" dirty="0"/>
            <a:t>Normální (Gaussovo) rozdělení</a:t>
          </a:r>
        </a:p>
      </dgm:t>
    </dgm:pt>
    <dgm:pt modelId="{E4AA1086-0ECA-4D31-8E46-1B3F0E4F0929}" type="parTrans" cxnId="{2CFED15D-50B5-4BD6-8F12-DAA084BF9D98}">
      <dgm:prSet/>
      <dgm:spPr/>
      <dgm:t>
        <a:bodyPr/>
        <a:lstStyle/>
        <a:p>
          <a:endParaRPr lang="cs-CZ"/>
        </a:p>
      </dgm:t>
    </dgm:pt>
    <dgm:pt modelId="{5C266DFA-804B-46AA-B3C2-A729B1BA4553}" type="sibTrans" cxnId="{2CFED15D-50B5-4BD6-8F12-DAA084BF9D98}">
      <dgm:prSet/>
      <dgm:spPr/>
      <dgm:t>
        <a:bodyPr/>
        <a:lstStyle/>
        <a:p>
          <a:endParaRPr lang="cs-CZ"/>
        </a:p>
      </dgm:t>
    </dgm:pt>
    <dgm:pt modelId="{C8A933E2-A0AB-4D36-9E23-35EDF0B0A391}">
      <dgm:prSet phldrT="[Text]"/>
      <dgm:spPr/>
      <dgm:t>
        <a:bodyPr/>
        <a:lstStyle/>
        <a:p>
          <a:r>
            <a:rPr lang="cs-CZ" dirty="0"/>
            <a:t>Normované normální</a:t>
          </a:r>
          <a:r>
            <a:rPr lang="en-US" dirty="0"/>
            <a:t> </a:t>
          </a:r>
          <a:r>
            <a:rPr lang="cs-CZ" dirty="0"/>
            <a:t>rozdělení</a:t>
          </a:r>
        </a:p>
      </dgm:t>
    </dgm:pt>
    <dgm:pt modelId="{9ECA64D1-0E19-4F4F-AF8C-E23033156D2E}" type="parTrans" cxnId="{29DD7A39-36BD-48E1-9297-5A7BA0228A3E}">
      <dgm:prSet/>
      <dgm:spPr/>
      <dgm:t>
        <a:bodyPr/>
        <a:lstStyle/>
        <a:p>
          <a:endParaRPr lang="cs-CZ"/>
        </a:p>
      </dgm:t>
    </dgm:pt>
    <dgm:pt modelId="{B0565AA1-7DDF-4130-8555-3A07C6DF7A95}" type="sibTrans" cxnId="{29DD7A39-36BD-48E1-9297-5A7BA0228A3E}">
      <dgm:prSet/>
      <dgm:spPr/>
      <dgm:t>
        <a:bodyPr/>
        <a:lstStyle/>
        <a:p>
          <a:endParaRPr lang="cs-CZ"/>
        </a:p>
      </dgm:t>
    </dgm:pt>
    <dgm:pt modelId="{8045D1B2-68A2-4485-9C59-8897A05F8F52}">
      <dgm:prSet phldrT="[Text]"/>
      <dgm:spPr/>
      <dgm:t>
        <a:bodyPr/>
        <a:lstStyle/>
        <a:p>
          <a:r>
            <a:rPr lang="cs-CZ" dirty="0"/>
            <a:t>Přirozené rozdělení</a:t>
          </a:r>
        </a:p>
      </dgm:t>
    </dgm:pt>
    <dgm:pt modelId="{D59B4FFD-384C-410B-A7E8-4B2A2A42B06F}" type="parTrans" cxnId="{9C857D81-32F4-4952-8C37-4491A1AF0E90}">
      <dgm:prSet/>
      <dgm:spPr/>
      <dgm:t>
        <a:bodyPr/>
        <a:lstStyle/>
        <a:p>
          <a:endParaRPr lang="cs-CZ"/>
        </a:p>
      </dgm:t>
    </dgm:pt>
    <dgm:pt modelId="{84EF8F84-E507-4872-9D31-BC31E38363EC}" type="sibTrans" cxnId="{9C857D81-32F4-4952-8C37-4491A1AF0E90}">
      <dgm:prSet/>
      <dgm:spPr/>
      <dgm:t>
        <a:bodyPr/>
        <a:lstStyle/>
        <a:p>
          <a:endParaRPr lang="cs-CZ"/>
        </a:p>
      </dgm:t>
    </dgm:pt>
    <dgm:pt modelId="{B45678B6-D145-4BF3-86E6-06A5D60F1C44}">
      <dgm:prSet phldrT="[Text]"/>
      <dgm:spPr/>
      <dgm:t>
        <a:bodyPr/>
        <a:lstStyle/>
        <a:p>
          <a:r>
            <a:rPr lang="cs-CZ" dirty="0"/>
            <a:t>Umělé rozdělení</a:t>
          </a:r>
        </a:p>
      </dgm:t>
    </dgm:pt>
    <dgm:pt modelId="{3A58BCA4-7D27-4133-9E77-AB46C07A8ED5}" type="parTrans" cxnId="{88424DAB-51E7-481D-AA33-B265F13B8A23}">
      <dgm:prSet/>
      <dgm:spPr/>
      <dgm:t>
        <a:bodyPr/>
        <a:lstStyle/>
        <a:p>
          <a:endParaRPr lang="cs-CZ"/>
        </a:p>
      </dgm:t>
    </dgm:pt>
    <dgm:pt modelId="{16DA8B48-54FD-4B81-A1B3-EE0855624B15}" type="sibTrans" cxnId="{88424DAB-51E7-481D-AA33-B265F13B8A23}">
      <dgm:prSet/>
      <dgm:spPr/>
      <dgm:t>
        <a:bodyPr/>
        <a:lstStyle/>
        <a:p>
          <a:endParaRPr lang="cs-CZ"/>
        </a:p>
      </dgm:t>
    </dgm:pt>
    <dgm:pt modelId="{8B54700D-CF62-48D4-A052-3E83F85CF25D}">
      <dgm:prSet phldrT="[Text]"/>
      <dgm:spPr/>
      <dgm:t>
        <a:bodyPr/>
        <a:lstStyle/>
        <a:p>
          <a:r>
            <a:rPr lang="cs-CZ" dirty="0"/>
            <a:t>Exponenciální rozdělení</a:t>
          </a:r>
        </a:p>
      </dgm:t>
    </dgm:pt>
    <dgm:pt modelId="{AB0F2300-9EE2-4359-BFB9-0DBC51188411}" type="parTrans" cxnId="{B24E9B33-87A0-4B38-838B-4326A6107376}">
      <dgm:prSet/>
      <dgm:spPr/>
      <dgm:t>
        <a:bodyPr/>
        <a:lstStyle/>
        <a:p>
          <a:endParaRPr lang="cs-CZ"/>
        </a:p>
      </dgm:t>
    </dgm:pt>
    <dgm:pt modelId="{EF21A2F6-106D-4D9F-BF63-C1DACC8CE32E}" type="sibTrans" cxnId="{B24E9B33-87A0-4B38-838B-4326A6107376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720A7EEF-3D9A-4044-B664-81759624BEAE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𝜒</m:t>
                      </m:r>
                    </m:e>
                    <m: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a14:m>
              <a:r>
                <a:rPr lang="en-US" dirty="0" err="1"/>
                <a:t>rozd</a:t>
              </a:r>
              <a:r>
                <a:rPr lang="cs-CZ" dirty="0" err="1"/>
                <a:t>ělení</a:t>
              </a:r>
              <a:endParaRPr lang="cs-CZ" dirty="0"/>
            </a:p>
          </dgm:t>
        </dgm:pt>
      </mc:Choice>
      <mc:Fallback xmlns="">
        <dgm:pt modelId="{720A7EEF-3D9A-4044-B664-81759624BEAE}">
          <dgm:prSet phldrT="[Text]"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𝜒^2</a:t>
              </a:r>
              <a:r>
                <a:rPr lang="en-US" dirty="0" err="1"/>
                <a:t>rozd</a:t>
              </a:r>
              <a:r>
                <a:rPr lang="cs-CZ" dirty="0" err="1"/>
                <a:t>ělení</a:t>
              </a:r>
              <a:endParaRPr lang="cs-CZ" dirty="0"/>
            </a:p>
          </dgm:t>
        </dgm:pt>
      </mc:Fallback>
    </mc:AlternateContent>
    <dgm:pt modelId="{77D36061-8FDC-4F91-A719-98CA3C234D5C}" type="parTrans" cxnId="{C669482B-A55A-4249-88D9-C48E80DFDDE8}">
      <dgm:prSet/>
      <dgm:spPr/>
      <dgm:t>
        <a:bodyPr/>
        <a:lstStyle/>
        <a:p>
          <a:endParaRPr lang="cs-CZ"/>
        </a:p>
      </dgm:t>
    </dgm:pt>
    <dgm:pt modelId="{B6ED20F3-0BEB-4D36-9C32-6818184FD3E9}" type="sibTrans" cxnId="{C669482B-A55A-4249-88D9-C48E80DFDDE8}">
      <dgm:prSet/>
      <dgm:spPr/>
      <dgm:t>
        <a:bodyPr/>
        <a:lstStyle/>
        <a:p>
          <a:endParaRPr lang="cs-CZ"/>
        </a:p>
      </dgm:t>
    </dgm:pt>
    <dgm:pt modelId="{D229376B-9A28-45B2-A2EC-3FF5E01B5249}">
      <dgm:prSet phldrT="[Text]"/>
      <dgm:spPr/>
      <dgm:t>
        <a:bodyPr/>
        <a:lstStyle/>
        <a:p>
          <a:r>
            <a:rPr lang="cs-CZ" dirty="0" err="1"/>
            <a:t>Fisherovo</a:t>
          </a:r>
          <a:r>
            <a:rPr lang="cs-CZ" dirty="0"/>
            <a:t> rozdělení</a:t>
          </a:r>
        </a:p>
      </dgm:t>
    </dgm:pt>
    <dgm:pt modelId="{C1E22850-CD50-4103-AC47-661E6160ABCA}" type="parTrans" cxnId="{54C34F75-EB4A-42AB-9B74-5C84126B3893}">
      <dgm:prSet/>
      <dgm:spPr/>
      <dgm:t>
        <a:bodyPr/>
        <a:lstStyle/>
        <a:p>
          <a:endParaRPr lang="cs-CZ"/>
        </a:p>
      </dgm:t>
    </dgm:pt>
    <dgm:pt modelId="{D2526FBF-D64F-427F-8BDE-983B424B7EA2}" type="sibTrans" cxnId="{54C34F75-EB4A-42AB-9B74-5C84126B3893}">
      <dgm:prSet/>
      <dgm:spPr/>
      <dgm:t>
        <a:bodyPr/>
        <a:lstStyle/>
        <a:p>
          <a:endParaRPr lang="cs-CZ"/>
        </a:p>
      </dgm:t>
    </dgm:pt>
    <dgm:pt modelId="{7A966B5B-F65E-47F1-AB04-75F45B42563F}">
      <dgm:prSet phldrT="[Text]"/>
      <dgm:spPr>
        <a:solidFill>
          <a:srgbClr val="00B0F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350" tIns="6350" rIns="6350" bIns="6350" numCol="1" spcCol="1270" anchor="ctr" anchorCtr="0"/>
        <a:lstStyle/>
        <a:p>
          <a:r>
            <a:rPr lang="cs-CZ" dirty="0"/>
            <a:t>Neznáme rozptyl souboru</a:t>
          </a:r>
        </a:p>
      </dgm:t>
    </dgm:pt>
    <dgm:pt modelId="{7F8CE766-6821-404A-BD70-1738205B3F66}" type="parTrans" cxnId="{5C6EE9C3-4E66-4543-A999-CC6BAAAB3027}">
      <dgm:prSet/>
      <dgm:spPr/>
      <dgm:t>
        <a:bodyPr/>
        <a:lstStyle/>
        <a:p>
          <a:endParaRPr lang="cs-CZ"/>
        </a:p>
      </dgm:t>
    </dgm:pt>
    <dgm:pt modelId="{B4460123-01EF-4CF4-9623-F5E6390E9BB2}" type="sibTrans" cxnId="{5C6EE9C3-4E66-4543-A999-CC6BAAAB3027}">
      <dgm:prSet/>
      <dgm:spPr/>
      <dgm:t>
        <a:bodyPr/>
        <a:lstStyle/>
        <a:p>
          <a:endParaRPr lang="cs-CZ"/>
        </a:p>
      </dgm:t>
    </dgm:pt>
    <dgm:pt modelId="{1BCC5DB3-7231-4A5A-9C7B-663FF32B7D6D}">
      <dgm:prSet phldrT="[Text]"/>
      <dgm:spPr/>
      <dgm:t>
        <a:bodyPr/>
        <a:lstStyle/>
        <a:p>
          <a:r>
            <a:rPr lang="cs-CZ" dirty="0"/>
            <a:t>Studentovo rozdělení</a:t>
          </a:r>
        </a:p>
      </dgm:t>
    </dgm:pt>
    <dgm:pt modelId="{F80175F9-9092-4DF5-9639-3EA73BD7E00F}" type="parTrans" cxnId="{6E0CD1C5-6EF9-48E3-AAC2-981B38352B34}">
      <dgm:prSet/>
      <dgm:spPr/>
      <dgm:t>
        <a:bodyPr/>
        <a:lstStyle/>
        <a:p>
          <a:endParaRPr lang="cs-CZ"/>
        </a:p>
      </dgm:t>
    </dgm:pt>
    <dgm:pt modelId="{6FDDEF41-0CC3-41E8-82B8-BC7E7F5F623B}" type="sibTrans" cxnId="{6E0CD1C5-6EF9-48E3-AAC2-981B38352B34}">
      <dgm:prSet/>
      <dgm:spPr/>
      <dgm:t>
        <a:bodyPr/>
        <a:lstStyle/>
        <a:p>
          <a:endParaRPr lang="cs-CZ"/>
        </a:p>
      </dgm:t>
    </dgm:pt>
    <dgm:pt modelId="{088156CC-12F5-4F3B-B478-09ADF96930FF}">
      <dgm:prSet phldrT="[Text]"/>
      <dgm:spPr/>
      <dgm:t>
        <a:bodyPr/>
        <a:lstStyle/>
        <a:p>
          <a:r>
            <a:rPr lang="cs-CZ" dirty="0"/>
            <a:t>Asymetrické rozdělení</a:t>
          </a:r>
        </a:p>
      </dgm:t>
    </dgm:pt>
    <dgm:pt modelId="{C414E1CA-2B03-4A4F-9E52-ED2A8DDD7B25}" type="sibTrans" cxnId="{57A74F60-A819-4EEA-957C-F189394EC4AE}">
      <dgm:prSet/>
      <dgm:spPr/>
      <dgm:t>
        <a:bodyPr/>
        <a:lstStyle/>
        <a:p>
          <a:endParaRPr lang="cs-CZ"/>
        </a:p>
      </dgm:t>
    </dgm:pt>
    <dgm:pt modelId="{381CE494-499D-427F-B47D-D8E2073E99C7}" type="parTrans" cxnId="{57A74F60-A819-4EEA-957C-F189394EC4AE}">
      <dgm:prSet/>
      <dgm:spPr/>
      <dgm:t>
        <a:bodyPr/>
        <a:lstStyle/>
        <a:p>
          <a:endParaRPr lang="cs-CZ"/>
        </a:p>
      </dgm:t>
    </dgm:pt>
    <dgm:pt modelId="{6CD5362F-D7AF-4754-B975-2014B966F93C}" type="pres">
      <dgm:prSet presAssocID="{AF3E686B-4572-4293-A784-5891A9D4529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FB037D5-35C3-4AA5-8E3A-A70C18136E5D}" type="pres">
      <dgm:prSet presAssocID="{299D46DB-EB80-492C-8AA4-7908207CB20C}" presName="root1" presStyleCnt="0"/>
      <dgm:spPr/>
    </dgm:pt>
    <dgm:pt modelId="{99862158-CA5D-4B08-B96E-60E58B91C76F}" type="pres">
      <dgm:prSet presAssocID="{299D46DB-EB80-492C-8AA4-7908207CB20C}" presName="LevelOneTextNode" presStyleLbl="node0" presStyleIdx="0" presStyleCnt="1">
        <dgm:presLayoutVars>
          <dgm:chPref val="3"/>
        </dgm:presLayoutVars>
      </dgm:prSet>
      <dgm:spPr/>
    </dgm:pt>
    <dgm:pt modelId="{8DD51538-3F0E-4731-9E5B-5C344DD86302}" type="pres">
      <dgm:prSet presAssocID="{299D46DB-EB80-492C-8AA4-7908207CB20C}" presName="level2hierChild" presStyleCnt="0"/>
      <dgm:spPr/>
    </dgm:pt>
    <dgm:pt modelId="{A328025D-BD1F-4D53-88D9-0B5C1349E3C3}" type="pres">
      <dgm:prSet presAssocID="{A3BF3EF1-5CF2-439C-AAB8-E7469A5E1561}" presName="conn2-1" presStyleLbl="parChTrans1D2" presStyleIdx="0" presStyleCnt="2"/>
      <dgm:spPr/>
    </dgm:pt>
    <dgm:pt modelId="{1B1E4AD6-FA49-4978-8373-31404A62C496}" type="pres">
      <dgm:prSet presAssocID="{A3BF3EF1-5CF2-439C-AAB8-E7469A5E1561}" presName="connTx" presStyleLbl="parChTrans1D2" presStyleIdx="0" presStyleCnt="2"/>
      <dgm:spPr/>
    </dgm:pt>
    <dgm:pt modelId="{224CC79F-AAEF-4466-B832-A9C8C5A0EC92}" type="pres">
      <dgm:prSet presAssocID="{83972ED7-B27E-41F9-BB32-46DA490A12CA}" presName="root2" presStyleCnt="0"/>
      <dgm:spPr/>
    </dgm:pt>
    <dgm:pt modelId="{CA0A5ADD-E57C-4903-AF7F-09C34EA8B713}" type="pres">
      <dgm:prSet presAssocID="{83972ED7-B27E-41F9-BB32-46DA490A12CA}" presName="LevelTwoTextNode" presStyleLbl="node2" presStyleIdx="0" presStyleCnt="2">
        <dgm:presLayoutVars>
          <dgm:chPref val="3"/>
        </dgm:presLayoutVars>
      </dgm:prSet>
      <dgm:spPr/>
    </dgm:pt>
    <dgm:pt modelId="{ACAE1A48-166E-4D9A-B594-4543AF1C712C}" type="pres">
      <dgm:prSet presAssocID="{83972ED7-B27E-41F9-BB32-46DA490A12CA}" presName="level3hierChild" presStyleCnt="0"/>
      <dgm:spPr/>
    </dgm:pt>
    <dgm:pt modelId="{E0B151E4-0C7B-4850-B822-1609D08A913C}" type="pres">
      <dgm:prSet presAssocID="{753730E1-91D1-4F17-B828-977C2CCDE455}" presName="conn2-1" presStyleLbl="parChTrans1D3" presStyleIdx="0" presStyleCnt="4"/>
      <dgm:spPr/>
    </dgm:pt>
    <dgm:pt modelId="{49C4DD2E-B310-4F7B-8425-05CD5D8F340F}" type="pres">
      <dgm:prSet presAssocID="{753730E1-91D1-4F17-B828-977C2CCDE455}" presName="connTx" presStyleLbl="parChTrans1D3" presStyleIdx="0" presStyleCnt="4"/>
      <dgm:spPr/>
    </dgm:pt>
    <dgm:pt modelId="{9BD790DD-74B2-4701-8D3D-D9B5DF94DFFE}" type="pres">
      <dgm:prSet presAssocID="{42836D10-2301-46D5-934D-AD7C4937549D}" presName="root2" presStyleCnt="0"/>
      <dgm:spPr/>
    </dgm:pt>
    <dgm:pt modelId="{09233BD1-5DD9-4B96-8D9B-4A6803971001}" type="pres">
      <dgm:prSet presAssocID="{42836D10-2301-46D5-934D-AD7C4937549D}" presName="LevelTwoTextNode" presStyleLbl="node3" presStyleIdx="0" presStyleCnt="4">
        <dgm:presLayoutVars>
          <dgm:chPref val="3"/>
        </dgm:presLayoutVars>
      </dgm:prSet>
      <dgm:spPr/>
    </dgm:pt>
    <dgm:pt modelId="{C01E6AF2-F81A-497B-9FC3-3D9CC4A3D825}" type="pres">
      <dgm:prSet presAssocID="{42836D10-2301-46D5-934D-AD7C4937549D}" presName="level3hierChild" presStyleCnt="0"/>
      <dgm:spPr/>
    </dgm:pt>
    <dgm:pt modelId="{CCFCAC69-CCD6-4FFC-9780-C4AE9389F212}" type="pres">
      <dgm:prSet presAssocID="{8361AAB6-E9D5-4577-AF6A-2BA658DA7993}" presName="conn2-1" presStyleLbl="parChTrans1D4" presStyleIdx="0" presStyleCnt="9"/>
      <dgm:spPr/>
    </dgm:pt>
    <dgm:pt modelId="{2F55043C-61F7-43F8-AD5C-2D39B8A45C44}" type="pres">
      <dgm:prSet presAssocID="{8361AAB6-E9D5-4577-AF6A-2BA658DA7993}" presName="connTx" presStyleLbl="parChTrans1D4" presStyleIdx="0" presStyleCnt="9"/>
      <dgm:spPr/>
    </dgm:pt>
    <dgm:pt modelId="{1AC54815-6524-4337-B8E1-FD8412ADF1E0}" type="pres">
      <dgm:prSet presAssocID="{FE05C467-8BD5-4AD7-8964-6EC6564A8F00}" presName="root2" presStyleCnt="0"/>
      <dgm:spPr/>
    </dgm:pt>
    <dgm:pt modelId="{C652532C-5A16-4E00-B723-B344514B2658}" type="pres">
      <dgm:prSet presAssocID="{FE05C467-8BD5-4AD7-8964-6EC6564A8F00}" presName="LevelTwoTextNode" presStyleLbl="node4" presStyleIdx="0" presStyleCnt="9">
        <dgm:presLayoutVars>
          <dgm:chPref val="3"/>
        </dgm:presLayoutVars>
      </dgm:prSet>
      <dgm:spPr/>
    </dgm:pt>
    <dgm:pt modelId="{98E43887-9408-470F-8357-389D00EF9969}" type="pres">
      <dgm:prSet presAssocID="{FE05C467-8BD5-4AD7-8964-6EC6564A8F00}" presName="level3hierChild" presStyleCnt="0"/>
      <dgm:spPr/>
    </dgm:pt>
    <dgm:pt modelId="{05D5EABD-52AA-432C-8545-3F8C10AA35B8}" type="pres">
      <dgm:prSet presAssocID="{227C0A10-6E89-4B8F-AEC4-9D00CDA476DC}" presName="conn2-1" presStyleLbl="parChTrans1D3" presStyleIdx="1" presStyleCnt="4"/>
      <dgm:spPr/>
    </dgm:pt>
    <dgm:pt modelId="{982127DD-2463-462D-AEF5-E7BC80FEB10D}" type="pres">
      <dgm:prSet presAssocID="{227C0A10-6E89-4B8F-AEC4-9D00CDA476DC}" presName="connTx" presStyleLbl="parChTrans1D3" presStyleIdx="1" presStyleCnt="4"/>
      <dgm:spPr/>
    </dgm:pt>
    <dgm:pt modelId="{7BB1B4DB-026C-4E1B-AF5A-F5C9052F50B5}" type="pres">
      <dgm:prSet presAssocID="{71984FF5-F5DF-4EC5-A01B-D9F9243C80FB}" presName="root2" presStyleCnt="0"/>
      <dgm:spPr/>
    </dgm:pt>
    <dgm:pt modelId="{0DAFD3B4-B4C1-4E3A-86C2-B66EE23D06B9}" type="pres">
      <dgm:prSet presAssocID="{71984FF5-F5DF-4EC5-A01B-D9F9243C80FB}" presName="LevelTwoTextNode" presStyleLbl="node3" presStyleIdx="1" presStyleCnt="4">
        <dgm:presLayoutVars>
          <dgm:chPref val="3"/>
        </dgm:presLayoutVars>
      </dgm:prSet>
      <dgm:spPr/>
    </dgm:pt>
    <dgm:pt modelId="{6D9F4DF4-70DD-41B2-9926-F38DD20589FF}" type="pres">
      <dgm:prSet presAssocID="{71984FF5-F5DF-4EC5-A01B-D9F9243C80FB}" presName="level3hierChild" presStyleCnt="0"/>
      <dgm:spPr/>
    </dgm:pt>
    <dgm:pt modelId="{344D7B8F-C55C-4F4C-8CB1-6F5AF84A519E}" type="pres">
      <dgm:prSet presAssocID="{C59375EE-D209-4392-B2FA-17F3A0F9A395}" presName="conn2-1" presStyleLbl="parChTrans1D4" presStyleIdx="1" presStyleCnt="9"/>
      <dgm:spPr/>
    </dgm:pt>
    <dgm:pt modelId="{218310C2-01A7-416F-86A9-7272D9072BE3}" type="pres">
      <dgm:prSet presAssocID="{C59375EE-D209-4392-B2FA-17F3A0F9A395}" presName="connTx" presStyleLbl="parChTrans1D4" presStyleIdx="1" presStyleCnt="9"/>
      <dgm:spPr/>
    </dgm:pt>
    <dgm:pt modelId="{9BB48D79-A222-422A-8E85-C1A943754F68}" type="pres">
      <dgm:prSet presAssocID="{0C8C4E1E-E593-4600-89BB-99B804C38F02}" presName="root2" presStyleCnt="0"/>
      <dgm:spPr/>
    </dgm:pt>
    <dgm:pt modelId="{38C60E65-64C5-495D-8980-3AFEED3D532E}" type="pres">
      <dgm:prSet presAssocID="{0C8C4E1E-E593-4600-89BB-99B804C38F02}" presName="LevelTwoTextNode" presStyleLbl="node4" presStyleIdx="1" presStyleCnt="9">
        <dgm:presLayoutVars>
          <dgm:chPref val="3"/>
        </dgm:presLayoutVars>
      </dgm:prSet>
      <dgm:spPr/>
    </dgm:pt>
    <dgm:pt modelId="{BE54EB0A-A4D8-4371-92F2-243D9F620E6D}" type="pres">
      <dgm:prSet presAssocID="{0C8C4E1E-E593-4600-89BB-99B804C38F02}" presName="level3hierChild" presStyleCnt="0"/>
      <dgm:spPr/>
    </dgm:pt>
    <dgm:pt modelId="{2CAEFCB0-64A6-4D50-981E-C6122206402D}" type="pres">
      <dgm:prSet presAssocID="{E4AA1086-0ECA-4D31-8E46-1B3F0E4F0929}" presName="conn2-1" presStyleLbl="parChTrans1D4" presStyleIdx="2" presStyleCnt="9"/>
      <dgm:spPr/>
    </dgm:pt>
    <dgm:pt modelId="{9EA93F34-CB87-4A4B-8FE8-2746C307E250}" type="pres">
      <dgm:prSet presAssocID="{E4AA1086-0ECA-4D31-8E46-1B3F0E4F0929}" presName="connTx" presStyleLbl="parChTrans1D4" presStyleIdx="2" presStyleCnt="9"/>
      <dgm:spPr/>
    </dgm:pt>
    <dgm:pt modelId="{007670BB-A1CB-4126-9F86-7330B56648D2}" type="pres">
      <dgm:prSet presAssocID="{64A80570-DACB-4BB8-AA34-1F781B3608CE}" presName="root2" presStyleCnt="0"/>
      <dgm:spPr/>
    </dgm:pt>
    <dgm:pt modelId="{DED140F5-FE92-4420-A46F-7BC910E334A5}" type="pres">
      <dgm:prSet presAssocID="{64A80570-DACB-4BB8-AA34-1F781B3608CE}" presName="LevelTwoTextNode" presStyleLbl="node4" presStyleIdx="2" presStyleCnt="9">
        <dgm:presLayoutVars>
          <dgm:chPref val="3"/>
        </dgm:presLayoutVars>
      </dgm:prSet>
      <dgm:spPr/>
    </dgm:pt>
    <dgm:pt modelId="{126C88EE-2CC0-4535-93F4-7F7F54CEBD53}" type="pres">
      <dgm:prSet presAssocID="{64A80570-DACB-4BB8-AA34-1F781B3608CE}" presName="level3hierChild" presStyleCnt="0"/>
      <dgm:spPr/>
    </dgm:pt>
    <dgm:pt modelId="{F92A8877-EC1A-4EE3-AE9D-FC216651BB6E}" type="pres">
      <dgm:prSet presAssocID="{9ECA64D1-0E19-4F4F-AF8C-E23033156D2E}" presName="conn2-1" presStyleLbl="parChTrans1D4" presStyleIdx="3" presStyleCnt="9"/>
      <dgm:spPr/>
    </dgm:pt>
    <dgm:pt modelId="{910A122F-B3B3-4E89-B50C-5BB73D3E5FE3}" type="pres">
      <dgm:prSet presAssocID="{9ECA64D1-0E19-4F4F-AF8C-E23033156D2E}" presName="connTx" presStyleLbl="parChTrans1D4" presStyleIdx="3" presStyleCnt="9"/>
      <dgm:spPr/>
    </dgm:pt>
    <dgm:pt modelId="{4506B3B3-FB9D-4557-9EAF-4649B53694E5}" type="pres">
      <dgm:prSet presAssocID="{C8A933E2-A0AB-4D36-9E23-35EDF0B0A391}" presName="root2" presStyleCnt="0"/>
      <dgm:spPr/>
    </dgm:pt>
    <dgm:pt modelId="{20B6E0CB-191A-4F4C-87C3-3BCD0D9BEF76}" type="pres">
      <dgm:prSet presAssocID="{C8A933E2-A0AB-4D36-9E23-35EDF0B0A391}" presName="LevelTwoTextNode" presStyleLbl="node4" presStyleIdx="3" presStyleCnt="9">
        <dgm:presLayoutVars>
          <dgm:chPref val="3"/>
        </dgm:presLayoutVars>
      </dgm:prSet>
      <dgm:spPr/>
    </dgm:pt>
    <dgm:pt modelId="{F8A541DE-0CDA-488F-87C5-BD422B2EBEF9}" type="pres">
      <dgm:prSet presAssocID="{C8A933E2-A0AB-4D36-9E23-35EDF0B0A391}" presName="level3hierChild" presStyleCnt="0"/>
      <dgm:spPr/>
    </dgm:pt>
    <dgm:pt modelId="{70FAC767-E815-4C39-A218-C197AA8EF349}" type="pres">
      <dgm:prSet presAssocID="{7F8CE766-6821-404A-BD70-1738205B3F66}" presName="conn2-1" presStyleLbl="parChTrans1D4" presStyleIdx="4" presStyleCnt="9"/>
      <dgm:spPr/>
    </dgm:pt>
    <dgm:pt modelId="{38759D66-1618-4228-AD57-5F5A02F65683}" type="pres">
      <dgm:prSet presAssocID="{7F8CE766-6821-404A-BD70-1738205B3F66}" presName="connTx" presStyleLbl="parChTrans1D4" presStyleIdx="4" presStyleCnt="9"/>
      <dgm:spPr/>
    </dgm:pt>
    <dgm:pt modelId="{1B4FF583-5200-4D9E-B153-452B424BEFF2}" type="pres">
      <dgm:prSet presAssocID="{7A966B5B-F65E-47F1-AB04-75F45B42563F}" presName="root2" presStyleCnt="0"/>
      <dgm:spPr/>
    </dgm:pt>
    <dgm:pt modelId="{FFCA0FFB-E726-4088-961C-C1AB59C7B988}" type="pres">
      <dgm:prSet presAssocID="{7A966B5B-F65E-47F1-AB04-75F45B42563F}" presName="LevelTwoTextNode" presStyleLbl="node4" presStyleIdx="4" presStyleCnt="9">
        <dgm:presLayoutVars>
          <dgm:chPref val="3"/>
        </dgm:presLayoutVars>
      </dgm:prSet>
      <dgm:spPr>
        <a:xfrm>
          <a:off x="3884389" y="1390292"/>
          <a:ext cx="1215921" cy="370707"/>
        </a:xfrm>
        <a:prstGeom prst="rect">
          <a:avLst/>
        </a:prstGeom>
      </dgm:spPr>
    </dgm:pt>
    <dgm:pt modelId="{482A5B3D-F09F-4417-A7C3-E51AD19D576A}" type="pres">
      <dgm:prSet presAssocID="{7A966B5B-F65E-47F1-AB04-75F45B42563F}" presName="level3hierChild" presStyleCnt="0"/>
      <dgm:spPr/>
    </dgm:pt>
    <dgm:pt modelId="{1A77A836-1174-49C2-B371-0E023F78156A}" type="pres">
      <dgm:prSet presAssocID="{F80175F9-9092-4DF5-9639-3EA73BD7E00F}" presName="conn2-1" presStyleLbl="parChTrans1D4" presStyleIdx="5" presStyleCnt="9"/>
      <dgm:spPr/>
    </dgm:pt>
    <dgm:pt modelId="{CC9E3FF1-553F-46AE-A930-E98FF5DC2C6E}" type="pres">
      <dgm:prSet presAssocID="{F80175F9-9092-4DF5-9639-3EA73BD7E00F}" presName="connTx" presStyleLbl="parChTrans1D4" presStyleIdx="5" presStyleCnt="9"/>
      <dgm:spPr/>
    </dgm:pt>
    <dgm:pt modelId="{16908742-1F40-485B-AEF8-EA795A0EF671}" type="pres">
      <dgm:prSet presAssocID="{1BCC5DB3-7231-4A5A-9C7B-663FF32B7D6D}" presName="root2" presStyleCnt="0"/>
      <dgm:spPr/>
    </dgm:pt>
    <dgm:pt modelId="{2331D361-444E-4A19-92D7-F9F792836A78}" type="pres">
      <dgm:prSet presAssocID="{1BCC5DB3-7231-4A5A-9C7B-663FF32B7D6D}" presName="LevelTwoTextNode" presStyleLbl="node4" presStyleIdx="5" presStyleCnt="9">
        <dgm:presLayoutVars>
          <dgm:chPref val="3"/>
        </dgm:presLayoutVars>
      </dgm:prSet>
      <dgm:spPr/>
    </dgm:pt>
    <dgm:pt modelId="{780EA32F-A2A3-43B6-BD50-5CBF5B06834C}" type="pres">
      <dgm:prSet presAssocID="{1BCC5DB3-7231-4A5A-9C7B-663FF32B7D6D}" presName="level3hierChild" presStyleCnt="0"/>
      <dgm:spPr/>
    </dgm:pt>
    <dgm:pt modelId="{C4CE083F-1023-4FF8-BB44-38F4C939699D}" type="pres">
      <dgm:prSet presAssocID="{381CE494-499D-427F-B47D-D8E2073E99C7}" presName="conn2-1" presStyleLbl="parChTrans1D2" presStyleIdx="1" presStyleCnt="2"/>
      <dgm:spPr/>
    </dgm:pt>
    <dgm:pt modelId="{6B6440E6-0A97-4D86-9AA8-AE53BC5CD238}" type="pres">
      <dgm:prSet presAssocID="{381CE494-499D-427F-B47D-D8E2073E99C7}" presName="connTx" presStyleLbl="parChTrans1D2" presStyleIdx="1" presStyleCnt="2"/>
      <dgm:spPr/>
    </dgm:pt>
    <dgm:pt modelId="{95FB4341-5F11-4AAB-9B95-CEBC335B56BF}" type="pres">
      <dgm:prSet presAssocID="{088156CC-12F5-4F3B-B478-09ADF96930FF}" presName="root2" presStyleCnt="0"/>
      <dgm:spPr/>
    </dgm:pt>
    <dgm:pt modelId="{BF151EE7-9946-4B9F-B733-D21D885DA45A}" type="pres">
      <dgm:prSet presAssocID="{088156CC-12F5-4F3B-B478-09ADF96930FF}" presName="LevelTwoTextNode" presStyleLbl="node2" presStyleIdx="1" presStyleCnt="2">
        <dgm:presLayoutVars>
          <dgm:chPref val="3"/>
        </dgm:presLayoutVars>
      </dgm:prSet>
      <dgm:spPr/>
    </dgm:pt>
    <dgm:pt modelId="{88D8D716-C439-4CC7-9DD9-108F231C7BCA}" type="pres">
      <dgm:prSet presAssocID="{088156CC-12F5-4F3B-B478-09ADF96930FF}" presName="level3hierChild" presStyleCnt="0"/>
      <dgm:spPr/>
    </dgm:pt>
    <dgm:pt modelId="{63C19BF3-52C0-4EE3-82DB-D92264A6096C}" type="pres">
      <dgm:prSet presAssocID="{D59B4FFD-384C-410B-A7E8-4B2A2A42B06F}" presName="conn2-1" presStyleLbl="parChTrans1D3" presStyleIdx="2" presStyleCnt="4"/>
      <dgm:spPr/>
    </dgm:pt>
    <dgm:pt modelId="{2E5D93AC-4BE1-4145-B9DB-7B2C5F78BB16}" type="pres">
      <dgm:prSet presAssocID="{D59B4FFD-384C-410B-A7E8-4B2A2A42B06F}" presName="connTx" presStyleLbl="parChTrans1D3" presStyleIdx="2" presStyleCnt="4"/>
      <dgm:spPr/>
    </dgm:pt>
    <dgm:pt modelId="{4270DEF7-6CA1-4DA4-AB79-3ED756724BB7}" type="pres">
      <dgm:prSet presAssocID="{8045D1B2-68A2-4485-9C59-8897A05F8F52}" presName="root2" presStyleCnt="0"/>
      <dgm:spPr/>
    </dgm:pt>
    <dgm:pt modelId="{D57C61BB-11AA-473B-B361-766BD6FDAA09}" type="pres">
      <dgm:prSet presAssocID="{8045D1B2-68A2-4485-9C59-8897A05F8F52}" presName="LevelTwoTextNode" presStyleLbl="node3" presStyleIdx="2" presStyleCnt="4">
        <dgm:presLayoutVars>
          <dgm:chPref val="3"/>
        </dgm:presLayoutVars>
      </dgm:prSet>
      <dgm:spPr/>
    </dgm:pt>
    <dgm:pt modelId="{3849CC4A-6603-4C33-972D-DCDF80BA4A9C}" type="pres">
      <dgm:prSet presAssocID="{8045D1B2-68A2-4485-9C59-8897A05F8F52}" presName="level3hierChild" presStyleCnt="0"/>
      <dgm:spPr/>
    </dgm:pt>
    <dgm:pt modelId="{DE6E700E-7DEB-483F-8CEC-36AE40E59583}" type="pres">
      <dgm:prSet presAssocID="{AB0F2300-9EE2-4359-BFB9-0DBC51188411}" presName="conn2-1" presStyleLbl="parChTrans1D4" presStyleIdx="6" presStyleCnt="9"/>
      <dgm:spPr/>
    </dgm:pt>
    <dgm:pt modelId="{69AFD56E-ED37-4622-B4C6-660C0FEBFE9C}" type="pres">
      <dgm:prSet presAssocID="{AB0F2300-9EE2-4359-BFB9-0DBC51188411}" presName="connTx" presStyleLbl="parChTrans1D4" presStyleIdx="6" presStyleCnt="9"/>
      <dgm:spPr/>
    </dgm:pt>
    <dgm:pt modelId="{06584AEE-F384-4A22-9849-080291B32329}" type="pres">
      <dgm:prSet presAssocID="{8B54700D-CF62-48D4-A052-3E83F85CF25D}" presName="root2" presStyleCnt="0"/>
      <dgm:spPr/>
    </dgm:pt>
    <dgm:pt modelId="{2C215754-66FE-474E-90BA-4F655B756023}" type="pres">
      <dgm:prSet presAssocID="{8B54700D-CF62-48D4-A052-3E83F85CF25D}" presName="LevelTwoTextNode" presStyleLbl="node4" presStyleIdx="6" presStyleCnt="9">
        <dgm:presLayoutVars>
          <dgm:chPref val="3"/>
        </dgm:presLayoutVars>
      </dgm:prSet>
      <dgm:spPr/>
    </dgm:pt>
    <dgm:pt modelId="{A83CF5CC-C430-4DFC-A906-640C7243D5E5}" type="pres">
      <dgm:prSet presAssocID="{8B54700D-CF62-48D4-A052-3E83F85CF25D}" presName="level3hierChild" presStyleCnt="0"/>
      <dgm:spPr/>
    </dgm:pt>
    <dgm:pt modelId="{D37417A8-E805-465B-B99F-A809D0C11A9F}" type="pres">
      <dgm:prSet presAssocID="{3A58BCA4-7D27-4133-9E77-AB46C07A8ED5}" presName="conn2-1" presStyleLbl="parChTrans1D3" presStyleIdx="3" presStyleCnt="4"/>
      <dgm:spPr/>
    </dgm:pt>
    <dgm:pt modelId="{568AFB81-77BB-4E31-BAA0-453A15F51449}" type="pres">
      <dgm:prSet presAssocID="{3A58BCA4-7D27-4133-9E77-AB46C07A8ED5}" presName="connTx" presStyleLbl="parChTrans1D3" presStyleIdx="3" presStyleCnt="4"/>
      <dgm:spPr/>
    </dgm:pt>
    <dgm:pt modelId="{990A5D38-EE82-48D7-9458-594DBDED2D47}" type="pres">
      <dgm:prSet presAssocID="{B45678B6-D145-4BF3-86E6-06A5D60F1C44}" presName="root2" presStyleCnt="0"/>
      <dgm:spPr/>
    </dgm:pt>
    <dgm:pt modelId="{735CE7B5-6D37-4013-A54D-EEC87A6EF9F5}" type="pres">
      <dgm:prSet presAssocID="{B45678B6-D145-4BF3-86E6-06A5D60F1C44}" presName="LevelTwoTextNode" presStyleLbl="node3" presStyleIdx="3" presStyleCnt="4">
        <dgm:presLayoutVars>
          <dgm:chPref val="3"/>
        </dgm:presLayoutVars>
      </dgm:prSet>
      <dgm:spPr/>
    </dgm:pt>
    <dgm:pt modelId="{2D980E23-1ADC-4FD2-8254-29B96CC097CA}" type="pres">
      <dgm:prSet presAssocID="{B45678B6-D145-4BF3-86E6-06A5D60F1C44}" presName="level3hierChild" presStyleCnt="0"/>
      <dgm:spPr/>
    </dgm:pt>
    <dgm:pt modelId="{D5916E5A-0CBE-4E2F-807C-5C6ACFA7DBFB}" type="pres">
      <dgm:prSet presAssocID="{77D36061-8FDC-4F91-A719-98CA3C234D5C}" presName="conn2-1" presStyleLbl="parChTrans1D4" presStyleIdx="7" presStyleCnt="9"/>
      <dgm:spPr/>
    </dgm:pt>
    <dgm:pt modelId="{6D8757B0-0B65-4197-829E-0820F2ED72E2}" type="pres">
      <dgm:prSet presAssocID="{77D36061-8FDC-4F91-A719-98CA3C234D5C}" presName="connTx" presStyleLbl="parChTrans1D4" presStyleIdx="7" presStyleCnt="9"/>
      <dgm:spPr/>
    </dgm:pt>
    <dgm:pt modelId="{5FA7D16A-3416-4FD1-A6F2-3AA20AB09C99}" type="pres">
      <dgm:prSet presAssocID="{720A7EEF-3D9A-4044-B664-81759624BEAE}" presName="root2" presStyleCnt="0"/>
      <dgm:spPr/>
    </dgm:pt>
    <dgm:pt modelId="{ED52BC87-D860-4CC4-869C-4B0315BA1D94}" type="pres">
      <dgm:prSet presAssocID="{720A7EEF-3D9A-4044-B664-81759624BEAE}" presName="LevelTwoTextNode" presStyleLbl="node4" presStyleIdx="7" presStyleCnt="9">
        <dgm:presLayoutVars>
          <dgm:chPref val="3"/>
        </dgm:presLayoutVars>
      </dgm:prSet>
      <dgm:spPr/>
    </dgm:pt>
    <dgm:pt modelId="{B1F242D9-E31D-4B1A-BC46-92B6490D6ED3}" type="pres">
      <dgm:prSet presAssocID="{720A7EEF-3D9A-4044-B664-81759624BEAE}" presName="level3hierChild" presStyleCnt="0"/>
      <dgm:spPr/>
    </dgm:pt>
    <dgm:pt modelId="{EAB92772-26D2-4F59-AEB7-A323AF044026}" type="pres">
      <dgm:prSet presAssocID="{C1E22850-CD50-4103-AC47-661E6160ABCA}" presName="conn2-1" presStyleLbl="parChTrans1D4" presStyleIdx="8" presStyleCnt="9"/>
      <dgm:spPr/>
    </dgm:pt>
    <dgm:pt modelId="{4E69FA74-F8A4-4C4F-8592-9E5E1DD63D9C}" type="pres">
      <dgm:prSet presAssocID="{C1E22850-CD50-4103-AC47-661E6160ABCA}" presName="connTx" presStyleLbl="parChTrans1D4" presStyleIdx="8" presStyleCnt="9"/>
      <dgm:spPr/>
    </dgm:pt>
    <dgm:pt modelId="{D4001AA9-E9F7-478E-81C1-C0724697472F}" type="pres">
      <dgm:prSet presAssocID="{D229376B-9A28-45B2-A2EC-3FF5E01B5249}" presName="root2" presStyleCnt="0"/>
      <dgm:spPr/>
    </dgm:pt>
    <dgm:pt modelId="{14B2C4E6-D4B3-45B7-9DE4-270C317BDD34}" type="pres">
      <dgm:prSet presAssocID="{D229376B-9A28-45B2-A2EC-3FF5E01B5249}" presName="LevelTwoTextNode" presStyleLbl="node4" presStyleIdx="8" presStyleCnt="9">
        <dgm:presLayoutVars>
          <dgm:chPref val="3"/>
        </dgm:presLayoutVars>
      </dgm:prSet>
      <dgm:spPr/>
    </dgm:pt>
    <dgm:pt modelId="{8CC21972-BF2E-432E-ACE6-0C9F38403DC1}" type="pres">
      <dgm:prSet presAssocID="{D229376B-9A28-45B2-A2EC-3FF5E01B5249}" presName="level3hierChild" presStyleCnt="0"/>
      <dgm:spPr/>
    </dgm:pt>
  </dgm:ptLst>
  <dgm:cxnLst>
    <dgm:cxn modelId="{52F6A200-E311-4D42-9CD8-667DD77B7569}" type="presOf" srcId="{1BCC5DB3-7231-4A5A-9C7B-663FF32B7D6D}" destId="{2331D361-444E-4A19-92D7-F9F792836A78}" srcOrd="0" destOrd="0" presId="urn:microsoft.com/office/officeart/2008/layout/HorizontalMultiLevelHierarchy"/>
    <dgm:cxn modelId="{495E9707-5605-4143-99EF-0C074D7733A4}" type="presOf" srcId="{3A58BCA4-7D27-4133-9E77-AB46C07A8ED5}" destId="{568AFB81-77BB-4E31-BAA0-453A15F51449}" srcOrd="1" destOrd="0" presId="urn:microsoft.com/office/officeart/2008/layout/HorizontalMultiLevelHierarchy"/>
    <dgm:cxn modelId="{50A40D08-CEB6-4ED8-8FD4-663D778E4438}" type="presOf" srcId="{B45678B6-D145-4BF3-86E6-06A5D60F1C44}" destId="{735CE7B5-6D37-4013-A54D-EEC87A6EF9F5}" srcOrd="0" destOrd="0" presId="urn:microsoft.com/office/officeart/2008/layout/HorizontalMultiLevelHierarchy"/>
    <dgm:cxn modelId="{A755830A-F718-48E9-AF0E-50A1D3D4110E}" type="presOf" srcId="{8361AAB6-E9D5-4577-AF6A-2BA658DA7993}" destId="{2F55043C-61F7-43F8-AD5C-2D39B8A45C44}" srcOrd="1" destOrd="0" presId="urn:microsoft.com/office/officeart/2008/layout/HorizontalMultiLevelHierarchy"/>
    <dgm:cxn modelId="{F2AE430E-24F3-48B9-AEBB-D842A462667B}" type="presOf" srcId="{7F8CE766-6821-404A-BD70-1738205B3F66}" destId="{38759D66-1618-4228-AD57-5F5A02F65683}" srcOrd="1" destOrd="0" presId="urn:microsoft.com/office/officeart/2008/layout/HorizontalMultiLevelHierarchy"/>
    <dgm:cxn modelId="{0B7CC112-E4A0-4631-B65B-1123224DD59D}" type="presOf" srcId="{8B54700D-CF62-48D4-A052-3E83F85CF25D}" destId="{2C215754-66FE-474E-90BA-4F655B756023}" srcOrd="0" destOrd="0" presId="urn:microsoft.com/office/officeart/2008/layout/HorizontalMultiLevelHierarchy"/>
    <dgm:cxn modelId="{F164561B-49A7-4F5C-9545-BDC651FF457B}" type="presOf" srcId="{E4AA1086-0ECA-4D31-8E46-1B3F0E4F0929}" destId="{2CAEFCB0-64A6-4D50-981E-C6122206402D}" srcOrd="0" destOrd="0" presId="urn:microsoft.com/office/officeart/2008/layout/HorizontalMultiLevelHierarchy"/>
    <dgm:cxn modelId="{9425EF1F-BEB6-450B-8011-C2A9CFFDF4F2}" type="presOf" srcId="{AB0F2300-9EE2-4359-BFB9-0DBC51188411}" destId="{69AFD56E-ED37-4622-B4C6-660C0FEBFE9C}" srcOrd="1" destOrd="0" presId="urn:microsoft.com/office/officeart/2008/layout/HorizontalMultiLevelHierarchy"/>
    <dgm:cxn modelId="{35325C20-B5F9-4E8B-8C08-A296A31D1C38}" type="presOf" srcId="{753730E1-91D1-4F17-B828-977C2CCDE455}" destId="{E0B151E4-0C7B-4850-B822-1609D08A913C}" srcOrd="0" destOrd="0" presId="urn:microsoft.com/office/officeart/2008/layout/HorizontalMultiLevelHierarchy"/>
    <dgm:cxn modelId="{02A67523-3F19-4D35-894B-312CDA007EFF}" type="presOf" srcId="{7A966B5B-F65E-47F1-AB04-75F45B42563F}" destId="{FFCA0FFB-E726-4088-961C-C1AB59C7B988}" srcOrd="0" destOrd="0" presId="urn:microsoft.com/office/officeart/2008/layout/HorizontalMultiLevelHierarchy"/>
    <dgm:cxn modelId="{6F5EAC27-A01B-4CBF-9EEC-A90DD0D792B7}" type="presOf" srcId="{381CE494-499D-427F-B47D-D8E2073E99C7}" destId="{C4CE083F-1023-4FF8-BB44-38F4C939699D}" srcOrd="0" destOrd="0" presId="urn:microsoft.com/office/officeart/2008/layout/HorizontalMultiLevelHierarchy"/>
    <dgm:cxn modelId="{C669482B-A55A-4249-88D9-C48E80DFDDE8}" srcId="{B45678B6-D145-4BF3-86E6-06A5D60F1C44}" destId="{720A7EEF-3D9A-4044-B664-81759624BEAE}" srcOrd="0" destOrd="0" parTransId="{77D36061-8FDC-4F91-A719-98CA3C234D5C}" sibTransId="{B6ED20F3-0BEB-4D36-9C32-6818184FD3E9}"/>
    <dgm:cxn modelId="{22D27F2D-8162-4C6A-9E36-C915020005DC}" type="presOf" srcId="{AF3E686B-4572-4293-A784-5891A9D4529E}" destId="{6CD5362F-D7AF-4754-B975-2014B966F93C}" srcOrd="0" destOrd="0" presId="urn:microsoft.com/office/officeart/2008/layout/HorizontalMultiLevelHierarchy"/>
    <dgm:cxn modelId="{B24E9B33-87A0-4B38-838B-4326A6107376}" srcId="{8045D1B2-68A2-4485-9C59-8897A05F8F52}" destId="{8B54700D-CF62-48D4-A052-3E83F85CF25D}" srcOrd="0" destOrd="0" parTransId="{AB0F2300-9EE2-4359-BFB9-0DBC51188411}" sibTransId="{EF21A2F6-106D-4D9F-BF63-C1DACC8CE32E}"/>
    <dgm:cxn modelId="{6EB73834-E6EB-4669-87A1-C6BAD7052286}" type="presOf" srcId="{299D46DB-EB80-492C-8AA4-7908207CB20C}" destId="{99862158-CA5D-4B08-B96E-60E58B91C76F}" srcOrd="0" destOrd="0" presId="urn:microsoft.com/office/officeart/2008/layout/HorizontalMultiLevelHierarchy"/>
    <dgm:cxn modelId="{4B8F4B34-3766-48AD-84B5-D61F99AB0C2E}" type="presOf" srcId="{D59B4FFD-384C-410B-A7E8-4B2A2A42B06F}" destId="{63C19BF3-52C0-4EE3-82DB-D92264A6096C}" srcOrd="0" destOrd="0" presId="urn:microsoft.com/office/officeart/2008/layout/HorizontalMultiLevelHierarchy"/>
    <dgm:cxn modelId="{85678135-4C34-4518-91F6-5F60FCAB7991}" type="presOf" srcId="{088156CC-12F5-4F3B-B478-09ADF96930FF}" destId="{BF151EE7-9946-4B9F-B733-D21D885DA45A}" srcOrd="0" destOrd="0" presId="urn:microsoft.com/office/officeart/2008/layout/HorizontalMultiLevelHierarchy"/>
    <dgm:cxn modelId="{6B28BC37-B904-4C4F-9526-6A34A9A8DFBF}" type="presOf" srcId="{A3BF3EF1-5CF2-439C-AAB8-E7469A5E1561}" destId="{1B1E4AD6-FA49-4978-8373-31404A62C496}" srcOrd="1" destOrd="0" presId="urn:microsoft.com/office/officeart/2008/layout/HorizontalMultiLevelHierarchy"/>
    <dgm:cxn modelId="{29DD7A39-36BD-48E1-9297-5A7BA0228A3E}" srcId="{0C8C4E1E-E593-4600-89BB-99B804C38F02}" destId="{C8A933E2-A0AB-4D36-9E23-35EDF0B0A391}" srcOrd="1" destOrd="0" parTransId="{9ECA64D1-0E19-4F4F-AF8C-E23033156D2E}" sibTransId="{B0565AA1-7DDF-4130-8555-3A07C6DF7A95}"/>
    <dgm:cxn modelId="{D3D6663E-7DAF-414E-8C3F-836D39A87E47}" type="presOf" srcId="{F80175F9-9092-4DF5-9639-3EA73BD7E00F}" destId="{CC9E3FF1-553F-46AE-A930-E98FF5DC2C6E}" srcOrd="1" destOrd="0" presId="urn:microsoft.com/office/officeart/2008/layout/HorizontalMultiLevelHierarchy"/>
    <dgm:cxn modelId="{7C71493F-A664-49C7-B770-DF5D52F63A86}" srcId="{71984FF5-F5DF-4EC5-A01B-D9F9243C80FB}" destId="{0C8C4E1E-E593-4600-89BB-99B804C38F02}" srcOrd="0" destOrd="0" parTransId="{C59375EE-D209-4392-B2FA-17F3A0F9A395}" sibTransId="{4444E3BD-938A-4A89-B284-F57039E36C47}"/>
    <dgm:cxn modelId="{2CFED15D-50B5-4BD6-8F12-DAA084BF9D98}" srcId="{0C8C4E1E-E593-4600-89BB-99B804C38F02}" destId="{64A80570-DACB-4BB8-AA34-1F781B3608CE}" srcOrd="0" destOrd="0" parTransId="{E4AA1086-0ECA-4D31-8E46-1B3F0E4F0929}" sibTransId="{5C266DFA-804B-46AA-B3C2-A729B1BA4553}"/>
    <dgm:cxn modelId="{57A74F60-A819-4EEA-957C-F189394EC4AE}" srcId="{299D46DB-EB80-492C-8AA4-7908207CB20C}" destId="{088156CC-12F5-4F3B-B478-09ADF96930FF}" srcOrd="1" destOrd="0" parTransId="{381CE494-499D-427F-B47D-D8E2073E99C7}" sibTransId="{C414E1CA-2B03-4A4F-9E52-ED2A8DDD7B25}"/>
    <dgm:cxn modelId="{4128D941-4AA5-448F-9021-F9C6629C7ABD}" type="presOf" srcId="{C59375EE-D209-4392-B2FA-17F3A0F9A395}" destId="{344D7B8F-C55C-4F4C-8CB1-6F5AF84A519E}" srcOrd="0" destOrd="0" presId="urn:microsoft.com/office/officeart/2008/layout/HorizontalMultiLevelHierarchy"/>
    <dgm:cxn modelId="{3A111D42-5DAB-4310-AE92-1F94ABA85B78}" type="presOf" srcId="{C1E22850-CD50-4103-AC47-661E6160ABCA}" destId="{4E69FA74-F8A4-4C4F-8592-9E5E1DD63D9C}" srcOrd="1" destOrd="0" presId="urn:microsoft.com/office/officeart/2008/layout/HorizontalMultiLevelHierarchy"/>
    <dgm:cxn modelId="{BC30BF62-4742-4FB3-99B7-757AF2A8DE3C}" type="presOf" srcId="{64A80570-DACB-4BB8-AA34-1F781B3608CE}" destId="{DED140F5-FE92-4420-A46F-7BC910E334A5}" srcOrd="0" destOrd="0" presId="urn:microsoft.com/office/officeart/2008/layout/HorizontalMultiLevelHierarchy"/>
    <dgm:cxn modelId="{9CCDB547-9E97-487C-9BFF-95CF1C5637CD}" type="presOf" srcId="{A3BF3EF1-5CF2-439C-AAB8-E7469A5E1561}" destId="{A328025D-BD1F-4D53-88D9-0B5C1349E3C3}" srcOrd="0" destOrd="0" presId="urn:microsoft.com/office/officeart/2008/layout/HorizontalMultiLevelHierarchy"/>
    <dgm:cxn modelId="{30584F69-D295-4DFD-811D-97654439EB50}" type="presOf" srcId="{FE05C467-8BD5-4AD7-8964-6EC6564A8F00}" destId="{C652532C-5A16-4E00-B723-B344514B2658}" srcOrd="0" destOrd="0" presId="urn:microsoft.com/office/officeart/2008/layout/HorizontalMultiLevelHierarchy"/>
    <dgm:cxn modelId="{BE10D44B-CD1A-48CB-9C19-DE50490CC038}" srcId="{AF3E686B-4572-4293-A784-5891A9D4529E}" destId="{299D46DB-EB80-492C-8AA4-7908207CB20C}" srcOrd="0" destOrd="0" parTransId="{87A75B1E-5E88-4B0D-AD6F-D780459A4605}" sibTransId="{D600CFF9-AFC0-4F96-9B30-A10403152EC3}"/>
    <dgm:cxn modelId="{78F53E4C-C84A-4C25-9562-85CA63A0808E}" type="presOf" srcId="{D229376B-9A28-45B2-A2EC-3FF5E01B5249}" destId="{14B2C4E6-D4B3-45B7-9DE4-270C317BDD34}" srcOrd="0" destOrd="0" presId="urn:microsoft.com/office/officeart/2008/layout/HorizontalMultiLevelHierarchy"/>
    <dgm:cxn modelId="{3AE4FC6C-6120-45ED-A30D-5F752A39704A}" type="presOf" srcId="{F80175F9-9092-4DF5-9639-3EA73BD7E00F}" destId="{1A77A836-1174-49C2-B371-0E023F78156A}" srcOrd="0" destOrd="0" presId="urn:microsoft.com/office/officeart/2008/layout/HorizontalMultiLevelHierarchy"/>
    <dgm:cxn modelId="{55B4B16E-7BA8-4354-9393-6A3566760402}" type="presOf" srcId="{0C8C4E1E-E593-4600-89BB-99B804C38F02}" destId="{38C60E65-64C5-495D-8980-3AFEED3D532E}" srcOrd="0" destOrd="0" presId="urn:microsoft.com/office/officeart/2008/layout/HorizontalMultiLevelHierarchy"/>
    <dgm:cxn modelId="{89464E4F-159A-4024-8FA5-0D69BEB6620A}" type="presOf" srcId="{C59375EE-D209-4392-B2FA-17F3A0F9A395}" destId="{218310C2-01A7-416F-86A9-7272D9072BE3}" srcOrd="1" destOrd="0" presId="urn:microsoft.com/office/officeart/2008/layout/HorizontalMultiLevelHierarchy"/>
    <dgm:cxn modelId="{9157EF6F-A26A-46EB-B8F6-B325D14CC2C8}" type="presOf" srcId="{753730E1-91D1-4F17-B828-977C2CCDE455}" destId="{49C4DD2E-B310-4F7B-8425-05CD5D8F340F}" srcOrd="1" destOrd="0" presId="urn:microsoft.com/office/officeart/2008/layout/HorizontalMultiLevelHierarchy"/>
    <dgm:cxn modelId="{54C34F75-EB4A-42AB-9B74-5C84126B3893}" srcId="{B45678B6-D145-4BF3-86E6-06A5D60F1C44}" destId="{D229376B-9A28-45B2-A2EC-3FF5E01B5249}" srcOrd="1" destOrd="0" parTransId="{C1E22850-CD50-4103-AC47-661E6160ABCA}" sibTransId="{D2526FBF-D64F-427F-8BDE-983B424B7EA2}"/>
    <dgm:cxn modelId="{BCF68257-BD32-4347-8FE0-455B266E4D4D}" type="presOf" srcId="{3A58BCA4-7D27-4133-9E77-AB46C07A8ED5}" destId="{D37417A8-E805-465B-B99F-A809D0C11A9F}" srcOrd="0" destOrd="0" presId="urn:microsoft.com/office/officeart/2008/layout/HorizontalMultiLevelHierarchy"/>
    <dgm:cxn modelId="{2E964C79-FDFB-4250-ADB2-09D23BC5770B}" srcId="{299D46DB-EB80-492C-8AA4-7908207CB20C}" destId="{83972ED7-B27E-41F9-BB32-46DA490A12CA}" srcOrd="0" destOrd="0" parTransId="{A3BF3EF1-5CF2-439C-AAB8-E7469A5E1561}" sibTransId="{15858F5D-1AA2-4405-A99F-55397F9F9B71}"/>
    <dgm:cxn modelId="{AA40DF59-83C7-4F16-9926-3CF95FF5920B}" type="presOf" srcId="{C1E22850-CD50-4103-AC47-661E6160ABCA}" destId="{EAB92772-26D2-4F59-AEB7-A323AF044026}" srcOrd="0" destOrd="0" presId="urn:microsoft.com/office/officeart/2008/layout/HorizontalMultiLevelHierarchy"/>
    <dgm:cxn modelId="{9445837A-6541-4DED-B782-090A3AD1D0DC}" srcId="{83972ED7-B27E-41F9-BB32-46DA490A12CA}" destId="{71984FF5-F5DF-4EC5-A01B-D9F9243C80FB}" srcOrd="1" destOrd="0" parTransId="{227C0A10-6E89-4B8F-AEC4-9D00CDA476DC}" sibTransId="{0F61EB7E-150A-44A6-BF61-E101D26B9DF1}"/>
    <dgm:cxn modelId="{C49DA27A-2ABE-43D6-8E52-FD097B38555C}" type="presOf" srcId="{8361AAB6-E9D5-4577-AF6A-2BA658DA7993}" destId="{CCFCAC69-CCD6-4FFC-9780-C4AE9389F212}" srcOrd="0" destOrd="0" presId="urn:microsoft.com/office/officeart/2008/layout/HorizontalMultiLevelHierarchy"/>
    <dgm:cxn modelId="{02F62F7D-BE8D-4E48-A08C-48F2AC8218E5}" type="presOf" srcId="{C8A933E2-A0AB-4D36-9E23-35EDF0B0A391}" destId="{20B6E0CB-191A-4F4C-87C3-3BCD0D9BEF76}" srcOrd="0" destOrd="0" presId="urn:microsoft.com/office/officeart/2008/layout/HorizontalMultiLevelHierarchy"/>
    <dgm:cxn modelId="{9C857D81-32F4-4952-8C37-4491A1AF0E90}" srcId="{088156CC-12F5-4F3B-B478-09ADF96930FF}" destId="{8045D1B2-68A2-4485-9C59-8897A05F8F52}" srcOrd="0" destOrd="0" parTransId="{D59B4FFD-384C-410B-A7E8-4B2A2A42B06F}" sibTransId="{84EF8F84-E507-4872-9D31-BC31E38363EC}"/>
    <dgm:cxn modelId="{3E1AAB82-8FC6-4CCE-814C-90259509432C}" type="presOf" srcId="{E4AA1086-0ECA-4D31-8E46-1B3F0E4F0929}" destId="{9EA93F34-CB87-4A4B-8FE8-2746C307E250}" srcOrd="1" destOrd="0" presId="urn:microsoft.com/office/officeart/2008/layout/HorizontalMultiLevelHierarchy"/>
    <dgm:cxn modelId="{0BB82F85-A09F-4EF7-90CD-61AEDA4433FC}" type="presOf" srcId="{42836D10-2301-46D5-934D-AD7C4937549D}" destId="{09233BD1-5DD9-4B96-8D9B-4A6803971001}" srcOrd="0" destOrd="0" presId="urn:microsoft.com/office/officeart/2008/layout/HorizontalMultiLevelHierarchy"/>
    <dgm:cxn modelId="{D2D3BFA4-392C-4C88-82AC-4DCF845A6513}" type="presOf" srcId="{227C0A10-6E89-4B8F-AEC4-9D00CDA476DC}" destId="{05D5EABD-52AA-432C-8545-3F8C10AA35B8}" srcOrd="0" destOrd="0" presId="urn:microsoft.com/office/officeart/2008/layout/HorizontalMultiLevelHierarchy"/>
    <dgm:cxn modelId="{6AD80DAA-0E38-4874-B5AB-339FB16DBEED}" type="presOf" srcId="{83972ED7-B27E-41F9-BB32-46DA490A12CA}" destId="{CA0A5ADD-E57C-4903-AF7F-09C34EA8B713}" srcOrd="0" destOrd="0" presId="urn:microsoft.com/office/officeart/2008/layout/HorizontalMultiLevelHierarchy"/>
    <dgm:cxn modelId="{88424DAB-51E7-481D-AA33-B265F13B8A23}" srcId="{088156CC-12F5-4F3B-B478-09ADF96930FF}" destId="{B45678B6-D145-4BF3-86E6-06A5D60F1C44}" srcOrd="1" destOrd="0" parTransId="{3A58BCA4-7D27-4133-9E77-AB46C07A8ED5}" sibTransId="{16DA8B48-54FD-4B81-A1B3-EE0855624B15}"/>
    <dgm:cxn modelId="{C542E8AB-E158-495A-AB23-74A733ACBE1F}" type="presOf" srcId="{9ECA64D1-0E19-4F4F-AF8C-E23033156D2E}" destId="{910A122F-B3B3-4E89-B50C-5BB73D3E5FE3}" srcOrd="1" destOrd="0" presId="urn:microsoft.com/office/officeart/2008/layout/HorizontalMultiLevelHierarchy"/>
    <dgm:cxn modelId="{D49F09AC-246D-482B-9C3A-A7212C753C76}" type="presOf" srcId="{720A7EEF-3D9A-4044-B664-81759624BEAE}" destId="{ED52BC87-D860-4CC4-869C-4B0315BA1D94}" srcOrd="0" destOrd="0" presId="urn:microsoft.com/office/officeart/2008/layout/HorizontalMultiLevelHierarchy"/>
    <dgm:cxn modelId="{67F04EAC-B409-4538-8F3F-9549982131D2}" type="presOf" srcId="{77D36061-8FDC-4F91-A719-98CA3C234D5C}" destId="{6D8757B0-0B65-4197-829E-0820F2ED72E2}" srcOrd="1" destOrd="0" presId="urn:microsoft.com/office/officeart/2008/layout/HorizontalMultiLevelHierarchy"/>
    <dgm:cxn modelId="{049839B9-E3E0-4832-805E-5A9EFA762E60}" type="presOf" srcId="{77D36061-8FDC-4F91-A719-98CA3C234D5C}" destId="{D5916E5A-0CBE-4E2F-807C-5C6ACFA7DBFB}" srcOrd="0" destOrd="0" presId="urn:microsoft.com/office/officeart/2008/layout/HorizontalMultiLevelHierarchy"/>
    <dgm:cxn modelId="{120B74C3-B1AD-4F16-A262-E2CF22BD2DC2}" type="presOf" srcId="{D59B4FFD-384C-410B-A7E8-4B2A2A42B06F}" destId="{2E5D93AC-4BE1-4145-B9DB-7B2C5F78BB16}" srcOrd="1" destOrd="0" presId="urn:microsoft.com/office/officeart/2008/layout/HorizontalMultiLevelHierarchy"/>
    <dgm:cxn modelId="{5C6EE9C3-4E66-4543-A999-CC6BAAAB3027}" srcId="{71984FF5-F5DF-4EC5-A01B-D9F9243C80FB}" destId="{7A966B5B-F65E-47F1-AB04-75F45B42563F}" srcOrd="1" destOrd="0" parTransId="{7F8CE766-6821-404A-BD70-1738205B3F66}" sibTransId="{B4460123-01EF-4CF4-9623-F5E6390E9BB2}"/>
    <dgm:cxn modelId="{6E0CD1C5-6EF9-48E3-AAC2-981B38352B34}" srcId="{7A966B5B-F65E-47F1-AB04-75F45B42563F}" destId="{1BCC5DB3-7231-4A5A-9C7B-663FF32B7D6D}" srcOrd="0" destOrd="0" parTransId="{F80175F9-9092-4DF5-9639-3EA73BD7E00F}" sibTransId="{6FDDEF41-0CC3-41E8-82B8-BC7E7F5F623B}"/>
    <dgm:cxn modelId="{678EDFC5-5DC2-4834-B704-301C0EFE585D}" type="presOf" srcId="{9ECA64D1-0E19-4F4F-AF8C-E23033156D2E}" destId="{F92A8877-EC1A-4EE3-AE9D-FC216651BB6E}" srcOrd="0" destOrd="0" presId="urn:microsoft.com/office/officeart/2008/layout/HorizontalMultiLevelHierarchy"/>
    <dgm:cxn modelId="{9086B6D5-221A-4BAC-9195-DD794B43D841}" type="presOf" srcId="{227C0A10-6E89-4B8F-AEC4-9D00CDA476DC}" destId="{982127DD-2463-462D-AEF5-E7BC80FEB10D}" srcOrd="1" destOrd="0" presId="urn:microsoft.com/office/officeart/2008/layout/HorizontalMultiLevelHierarchy"/>
    <dgm:cxn modelId="{A8E3BAD8-8CFC-4EAD-AAE1-FF1851A418DB}" srcId="{42836D10-2301-46D5-934D-AD7C4937549D}" destId="{FE05C467-8BD5-4AD7-8964-6EC6564A8F00}" srcOrd="0" destOrd="0" parTransId="{8361AAB6-E9D5-4577-AF6A-2BA658DA7993}" sibTransId="{D368E290-F73F-4E53-9077-3444572AFACC}"/>
    <dgm:cxn modelId="{F25A09E5-4C05-4766-A103-0D55FE0104FD}" type="presOf" srcId="{8045D1B2-68A2-4485-9C59-8897A05F8F52}" destId="{D57C61BB-11AA-473B-B361-766BD6FDAA09}" srcOrd="0" destOrd="0" presId="urn:microsoft.com/office/officeart/2008/layout/HorizontalMultiLevelHierarchy"/>
    <dgm:cxn modelId="{7E9369E6-F3B6-4D3C-B605-846D4D453D9A}" type="presOf" srcId="{AB0F2300-9EE2-4359-BFB9-0DBC51188411}" destId="{DE6E700E-7DEB-483F-8CEC-36AE40E59583}" srcOrd="0" destOrd="0" presId="urn:microsoft.com/office/officeart/2008/layout/HorizontalMultiLevelHierarchy"/>
    <dgm:cxn modelId="{91DE2EE9-82A1-4A1F-99FD-E47242707DB9}" type="presOf" srcId="{381CE494-499D-427F-B47D-D8E2073E99C7}" destId="{6B6440E6-0A97-4D86-9AA8-AE53BC5CD238}" srcOrd="1" destOrd="0" presId="urn:microsoft.com/office/officeart/2008/layout/HorizontalMultiLevelHierarchy"/>
    <dgm:cxn modelId="{6DC414F3-7F1C-42B2-8E39-76709880F2EF}" type="presOf" srcId="{71984FF5-F5DF-4EC5-A01B-D9F9243C80FB}" destId="{0DAFD3B4-B4C1-4E3A-86C2-B66EE23D06B9}" srcOrd="0" destOrd="0" presId="urn:microsoft.com/office/officeart/2008/layout/HorizontalMultiLevelHierarchy"/>
    <dgm:cxn modelId="{09B327F7-0E3C-41F1-94B5-C6592CB4D234}" type="presOf" srcId="{7F8CE766-6821-404A-BD70-1738205B3F66}" destId="{70FAC767-E815-4C39-A218-C197AA8EF349}" srcOrd="0" destOrd="0" presId="urn:microsoft.com/office/officeart/2008/layout/HorizontalMultiLevelHierarchy"/>
    <dgm:cxn modelId="{A61869FE-00C2-4C5E-A31B-9936013801D6}" srcId="{83972ED7-B27E-41F9-BB32-46DA490A12CA}" destId="{42836D10-2301-46D5-934D-AD7C4937549D}" srcOrd="0" destOrd="0" parTransId="{753730E1-91D1-4F17-B828-977C2CCDE455}" sibTransId="{AA1CD5CB-93ED-471F-87E1-FB7579DDC124}"/>
    <dgm:cxn modelId="{1F49E06F-0E56-4023-9B77-2EA55E2D61F0}" type="presParOf" srcId="{6CD5362F-D7AF-4754-B975-2014B966F93C}" destId="{1FB037D5-35C3-4AA5-8E3A-A70C18136E5D}" srcOrd="0" destOrd="0" presId="urn:microsoft.com/office/officeart/2008/layout/HorizontalMultiLevelHierarchy"/>
    <dgm:cxn modelId="{F2479AA4-9EFB-47DC-AADB-E23621CB858A}" type="presParOf" srcId="{1FB037D5-35C3-4AA5-8E3A-A70C18136E5D}" destId="{99862158-CA5D-4B08-B96E-60E58B91C76F}" srcOrd="0" destOrd="0" presId="urn:microsoft.com/office/officeart/2008/layout/HorizontalMultiLevelHierarchy"/>
    <dgm:cxn modelId="{7B4701D3-A24E-4023-819B-909FEE39B38D}" type="presParOf" srcId="{1FB037D5-35C3-4AA5-8E3A-A70C18136E5D}" destId="{8DD51538-3F0E-4731-9E5B-5C344DD86302}" srcOrd="1" destOrd="0" presId="urn:microsoft.com/office/officeart/2008/layout/HorizontalMultiLevelHierarchy"/>
    <dgm:cxn modelId="{C6B9AAA9-B4C9-4371-8D21-33AB2BEE5EC8}" type="presParOf" srcId="{8DD51538-3F0E-4731-9E5B-5C344DD86302}" destId="{A328025D-BD1F-4D53-88D9-0B5C1349E3C3}" srcOrd="0" destOrd="0" presId="urn:microsoft.com/office/officeart/2008/layout/HorizontalMultiLevelHierarchy"/>
    <dgm:cxn modelId="{A3050DEE-D079-4118-BA04-7CF462557440}" type="presParOf" srcId="{A328025D-BD1F-4D53-88D9-0B5C1349E3C3}" destId="{1B1E4AD6-FA49-4978-8373-31404A62C496}" srcOrd="0" destOrd="0" presId="urn:microsoft.com/office/officeart/2008/layout/HorizontalMultiLevelHierarchy"/>
    <dgm:cxn modelId="{7259ED2C-DF46-429D-9F24-F1F0728AF122}" type="presParOf" srcId="{8DD51538-3F0E-4731-9E5B-5C344DD86302}" destId="{224CC79F-AAEF-4466-B832-A9C8C5A0EC92}" srcOrd="1" destOrd="0" presId="urn:microsoft.com/office/officeart/2008/layout/HorizontalMultiLevelHierarchy"/>
    <dgm:cxn modelId="{97C42FD1-7404-40D0-8C49-7315FFFC6BFF}" type="presParOf" srcId="{224CC79F-AAEF-4466-B832-A9C8C5A0EC92}" destId="{CA0A5ADD-E57C-4903-AF7F-09C34EA8B713}" srcOrd="0" destOrd="0" presId="urn:microsoft.com/office/officeart/2008/layout/HorizontalMultiLevelHierarchy"/>
    <dgm:cxn modelId="{C5D45F3F-5B66-40A8-ABD8-138DDC26CEAF}" type="presParOf" srcId="{224CC79F-AAEF-4466-B832-A9C8C5A0EC92}" destId="{ACAE1A48-166E-4D9A-B594-4543AF1C712C}" srcOrd="1" destOrd="0" presId="urn:microsoft.com/office/officeart/2008/layout/HorizontalMultiLevelHierarchy"/>
    <dgm:cxn modelId="{E457264C-CDD0-4401-ABE4-8C7AE9C6D967}" type="presParOf" srcId="{ACAE1A48-166E-4D9A-B594-4543AF1C712C}" destId="{E0B151E4-0C7B-4850-B822-1609D08A913C}" srcOrd="0" destOrd="0" presId="urn:microsoft.com/office/officeart/2008/layout/HorizontalMultiLevelHierarchy"/>
    <dgm:cxn modelId="{1273608D-DDF4-4ECE-9826-6CE818AA3A22}" type="presParOf" srcId="{E0B151E4-0C7B-4850-B822-1609D08A913C}" destId="{49C4DD2E-B310-4F7B-8425-05CD5D8F340F}" srcOrd="0" destOrd="0" presId="urn:microsoft.com/office/officeart/2008/layout/HorizontalMultiLevelHierarchy"/>
    <dgm:cxn modelId="{D7215134-11D5-434F-A4A5-412D689FC789}" type="presParOf" srcId="{ACAE1A48-166E-4D9A-B594-4543AF1C712C}" destId="{9BD790DD-74B2-4701-8D3D-D9B5DF94DFFE}" srcOrd="1" destOrd="0" presId="urn:microsoft.com/office/officeart/2008/layout/HorizontalMultiLevelHierarchy"/>
    <dgm:cxn modelId="{135B1039-D738-414B-B022-CB47E7C1F897}" type="presParOf" srcId="{9BD790DD-74B2-4701-8D3D-D9B5DF94DFFE}" destId="{09233BD1-5DD9-4B96-8D9B-4A6803971001}" srcOrd="0" destOrd="0" presId="urn:microsoft.com/office/officeart/2008/layout/HorizontalMultiLevelHierarchy"/>
    <dgm:cxn modelId="{6F5DABC1-A95B-4D65-A032-92F1588E7366}" type="presParOf" srcId="{9BD790DD-74B2-4701-8D3D-D9B5DF94DFFE}" destId="{C01E6AF2-F81A-497B-9FC3-3D9CC4A3D825}" srcOrd="1" destOrd="0" presId="urn:microsoft.com/office/officeart/2008/layout/HorizontalMultiLevelHierarchy"/>
    <dgm:cxn modelId="{D7DDFE42-E9C1-4418-851F-4D68900B498D}" type="presParOf" srcId="{C01E6AF2-F81A-497B-9FC3-3D9CC4A3D825}" destId="{CCFCAC69-CCD6-4FFC-9780-C4AE9389F212}" srcOrd="0" destOrd="0" presId="urn:microsoft.com/office/officeart/2008/layout/HorizontalMultiLevelHierarchy"/>
    <dgm:cxn modelId="{DE54B9A1-3EA7-4F8F-BFB0-ECD9D2B351D6}" type="presParOf" srcId="{CCFCAC69-CCD6-4FFC-9780-C4AE9389F212}" destId="{2F55043C-61F7-43F8-AD5C-2D39B8A45C44}" srcOrd="0" destOrd="0" presId="urn:microsoft.com/office/officeart/2008/layout/HorizontalMultiLevelHierarchy"/>
    <dgm:cxn modelId="{42FDD296-9C94-4E1F-9E83-F1144774CEB8}" type="presParOf" srcId="{C01E6AF2-F81A-497B-9FC3-3D9CC4A3D825}" destId="{1AC54815-6524-4337-B8E1-FD8412ADF1E0}" srcOrd="1" destOrd="0" presId="urn:microsoft.com/office/officeart/2008/layout/HorizontalMultiLevelHierarchy"/>
    <dgm:cxn modelId="{C930C9C1-F1F5-42AB-A6C2-A28E25521FB0}" type="presParOf" srcId="{1AC54815-6524-4337-B8E1-FD8412ADF1E0}" destId="{C652532C-5A16-4E00-B723-B344514B2658}" srcOrd="0" destOrd="0" presId="urn:microsoft.com/office/officeart/2008/layout/HorizontalMultiLevelHierarchy"/>
    <dgm:cxn modelId="{47B243B8-BA5A-4142-BC73-669C96641096}" type="presParOf" srcId="{1AC54815-6524-4337-B8E1-FD8412ADF1E0}" destId="{98E43887-9408-470F-8357-389D00EF9969}" srcOrd="1" destOrd="0" presId="urn:microsoft.com/office/officeart/2008/layout/HorizontalMultiLevelHierarchy"/>
    <dgm:cxn modelId="{C2A81650-35E9-4214-BD8E-BC613296678A}" type="presParOf" srcId="{ACAE1A48-166E-4D9A-B594-4543AF1C712C}" destId="{05D5EABD-52AA-432C-8545-3F8C10AA35B8}" srcOrd="2" destOrd="0" presId="urn:microsoft.com/office/officeart/2008/layout/HorizontalMultiLevelHierarchy"/>
    <dgm:cxn modelId="{62D7E6C5-EA1A-4E71-AE05-210ABE3C6FCF}" type="presParOf" srcId="{05D5EABD-52AA-432C-8545-3F8C10AA35B8}" destId="{982127DD-2463-462D-AEF5-E7BC80FEB10D}" srcOrd="0" destOrd="0" presId="urn:microsoft.com/office/officeart/2008/layout/HorizontalMultiLevelHierarchy"/>
    <dgm:cxn modelId="{C5F9C33A-8D4B-42B4-A373-52F7B088FCE0}" type="presParOf" srcId="{ACAE1A48-166E-4D9A-B594-4543AF1C712C}" destId="{7BB1B4DB-026C-4E1B-AF5A-F5C9052F50B5}" srcOrd="3" destOrd="0" presId="urn:microsoft.com/office/officeart/2008/layout/HorizontalMultiLevelHierarchy"/>
    <dgm:cxn modelId="{827EE073-D05E-40DD-80C6-8C9F526C1FB3}" type="presParOf" srcId="{7BB1B4DB-026C-4E1B-AF5A-F5C9052F50B5}" destId="{0DAFD3B4-B4C1-4E3A-86C2-B66EE23D06B9}" srcOrd="0" destOrd="0" presId="urn:microsoft.com/office/officeart/2008/layout/HorizontalMultiLevelHierarchy"/>
    <dgm:cxn modelId="{59903564-B0CA-4F3B-A6CB-59C70E830D83}" type="presParOf" srcId="{7BB1B4DB-026C-4E1B-AF5A-F5C9052F50B5}" destId="{6D9F4DF4-70DD-41B2-9926-F38DD20589FF}" srcOrd="1" destOrd="0" presId="urn:microsoft.com/office/officeart/2008/layout/HorizontalMultiLevelHierarchy"/>
    <dgm:cxn modelId="{C4B94F25-6B20-4EB8-A315-57E47ACEB1FC}" type="presParOf" srcId="{6D9F4DF4-70DD-41B2-9926-F38DD20589FF}" destId="{344D7B8F-C55C-4F4C-8CB1-6F5AF84A519E}" srcOrd="0" destOrd="0" presId="urn:microsoft.com/office/officeart/2008/layout/HorizontalMultiLevelHierarchy"/>
    <dgm:cxn modelId="{6038B6D9-DF1D-4CC7-B4EE-A98908561D17}" type="presParOf" srcId="{344D7B8F-C55C-4F4C-8CB1-6F5AF84A519E}" destId="{218310C2-01A7-416F-86A9-7272D9072BE3}" srcOrd="0" destOrd="0" presId="urn:microsoft.com/office/officeart/2008/layout/HorizontalMultiLevelHierarchy"/>
    <dgm:cxn modelId="{E038B9AC-2645-4D2B-9685-3B490FAC4F65}" type="presParOf" srcId="{6D9F4DF4-70DD-41B2-9926-F38DD20589FF}" destId="{9BB48D79-A222-422A-8E85-C1A943754F68}" srcOrd="1" destOrd="0" presId="urn:microsoft.com/office/officeart/2008/layout/HorizontalMultiLevelHierarchy"/>
    <dgm:cxn modelId="{87AC55DB-191A-4C90-AC14-95B9BC9F616D}" type="presParOf" srcId="{9BB48D79-A222-422A-8E85-C1A943754F68}" destId="{38C60E65-64C5-495D-8980-3AFEED3D532E}" srcOrd="0" destOrd="0" presId="urn:microsoft.com/office/officeart/2008/layout/HorizontalMultiLevelHierarchy"/>
    <dgm:cxn modelId="{E6EA30A0-45F5-425F-8887-2B52781213AE}" type="presParOf" srcId="{9BB48D79-A222-422A-8E85-C1A943754F68}" destId="{BE54EB0A-A4D8-4371-92F2-243D9F620E6D}" srcOrd="1" destOrd="0" presId="urn:microsoft.com/office/officeart/2008/layout/HorizontalMultiLevelHierarchy"/>
    <dgm:cxn modelId="{C46B98B2-AB5E-43F4-8191-7F1E21D20088}" type="presParOf" srcId="{BE54EB0A-A4D8-4371-92F2-243D9F620E6D}" destId="{2CAEFCB0-64A6-4D50-981E-C6122206402D}" srcOrd="0" destOrd="0" presId="urn:microsoft.com/office/officeart/2008/layout/HorizontalMultiLevelHierarchy"/>
    <dgm:cxn modelId="{847287A8-3EA0-4590-A2DE-7C1D8BFF562E}" type="presParOf" srcId="{2CAEFCB0-64A6-4D50-981E-C6122206402D}" destId="{9EA93F34-CB87-4A4B-8FE8-2746C307E250}" srcOrd="0" destOrd="0" presId="urn:microsoft.com/office/officeart/2008/layout/HorizontalMultiLevelHierarchy"/>
    <dgm:cxn modelId="{B595B2BD-104C-4444-8976-7E88016F06F9}" type="presParOf" srcId="{BE54EB0A-A4D8-4371-92F2-243D9F620E6D}" destId="{007670BB-A1CB-4126-9F86-7330B56648D2}" srcOrd="1" destOrd="0" presId="urn:microsoft.com/office/officeart/2008/layout/HorizontalMultiLevelHierarchy"/>
    <dgm:cxn modelId="{0241828E-3E76-4FD9-8EFC-F01EABA260B3}" type="presParOf" srcId="{007670BB-A1CB-4126-9F86-7330B56648D2}" destId="{DED140F5-FE92-4420-A46F-7BC910E334A5}" srcOrd="0" destOrd="0" presId="urn:microsoft.com/office/officeart/2008/layout/HorizontalMultiLevelHierarchy"/>
    <dgm:cxn modelId="{417FEA84-4A90-4057-A6C3-5165ADC0F91C}" type="presParOf" srcId="{007670BB-A1CB-4126-9F86-7330B56648D2}" destId="{126C88EE-2CC0-4535-93F4-7F7F54CEBD53}" srcOrd="1" destOrd="0" presId="urn:microsoft.com/office/officeart/2008/layout/HorizontalMultiLevelHierarchy"/>
    <dgm:cxn modelId="{A49FC944-78B1-40AB-9A86-DFC993E2EDFA}" type="presParOf" srcId="{BE54EB0A-A4D8-4371-92F2-243D9F620E6D}" destId="{F92A8877-EC1A-4EE3-AE9D-FC216651BB6E}" srcOrd="2" destOrd="0" presId="urn:microsoft.com/office/officeart/2008/layout/HorizontalMultiLevelHierarchy"/>
    <dgm:cxn modelId="{10D40B06-AB4C-4802-9398-3F6A51632E60}" type="presParOf" srcId="{F92A8877-EC1A-4EE3-AE9D-FC216651BB6E}" destId="{910A122F-B3B3-4E89-B50C-5BB73D3E5FE3}" srcOrd="0" destOrd="0" presId="urn:microsoft.com/office/officeart/2008/layout/HorizontalMultiLevelHierarchy"/>
    <dgm:cxn modelId="{F945E6B0-41C8-4607-9C87-9873B02C284F}" type="presParOf" srcId="{BE54EB0A-A4D8-4371-92F2-243D9F620E6D}" destId="{4506B3B3-FB9D-4557-9EAF-4649B53694E5}" srcOrd="3" destOrd="0" presId="urn:microsoft.com/office/officeart/2008/layout/HorizontalMultiLevelHierarchy"/>
    <dgm:cxn modelId="{059B0FBE-3069-4805-94BA-D1DFE30CC399}" type="presParOf" srcId="{4506B3B3-FB9D-4557-9EAF-4649B53694E5}" destId="{20B6E0CB-191A-4F4C-87C3-3BCD0D9BEF76}" srcOrd="0" destOrd="0" presId="urn:microsoft.com/office/officeart/2008/layout/HorizontalMultiLevelHierarchy"/>
    <dgm:cxn modelId="{9031F2A2-3912-4110-AE3F-2DA7C9C423EA}" type="presParOf" srcId="{4506B3B3-FB9D-4557-9EAF-4649B53694E5}" destId="{F8A541DE-0CDA-488F-87C5-BD422B2EBEF9}" srcOrd="1" destOrd="0" presId="urn:microsoft.com/office/officeart/2008/layout/HorizontalMultiLevelHierarchy"/>
    <dgm:cxn modelId="{4AAE67C1-A08C-4AD1-A92D-F51642B272AA}" type="presParOf" srcId="{6D9F4DF4-70DD-41B2-9926-F38DD20589FF}" destId="{70FAC767-E815-4C39-A218-C197AA8EF349}" srcOrd="2" destOrd="0" presId="urn:microsoft.com/office/officeart/2008/layout/HorizontalMultiLevelHierarchy"/>
    <dgm:cxn modelId="{D1DF6CF7-1528-49F6-B0C8-D752F6FF3B49}" type="presParOf" srcId="{70FAC767-E815-4C39-A218-C197AA8EF349}" destId="{38759D66-1618-4228-AD57-5F5A02F65683}" srcOrd="0" destOrd="0" presId="urn:microsoft.com/office/officeart/2008/layout/HorizontalMultiLevelHierarchy"/>
    <dgm:cxn modelId="{290442DF-7325-4215-908D-91A0B1E798AA}" type="presParOf" srcId="{6D9F4DF4-70DD-41B2-9926-F38DD20589FF}" destId="{1B4FF583-5200-4D9E-B153-452B424BEFF2}" srcOrd="3" destOrd="0" presId="urn:microsoft.com/office/officeart/2008/layout/HorizontalMultiLevelHierarchy"/>
    <dgm:cxn modelId="{1C30961B-2037-4BB6-ACB5-D86C671496AA}" type="presParOf" srcId="{1B4FF583-5200-4D9E-B153-452B424BEFF2}" destId="{FFCA0FFB-E726-4088-961C-C1AB59C7B988}" srcOrd="0" destOrd="0" presId="urn:microsoft.com/office/officeart/2008/layout/HorizontalMultiLevelHierarchy"/>
    <dgm:cxn modelId="{B678BCD1-DC8A-4501-A661-96EEE7682C21}" type="presParOf" srcId="{1B4FF583-5200-4D9E-B153-452B424BEFF2}" destId="{482A5B3D-F09F-4417-A7C3-E51AD19D576A}" srcOrd="1" destOrd="0" presId="urn:microsoft.com/office/officeart/2008/layout/HorizontalMultiLevelHierarchy"/>
    <dgm:cxn modelId="{4F455B4F-4FD3-4659-9C5F-80D2B6653DE1}" type="presParOf" srcId="{482A5B3D-F09F-4417-A7C3-E51AD19D576A}" destId="{1A77A836-1174-49C2-B371-0E023F78156A}" srcOrd="0" destOrd="0" presId="urn:microsoft.com/office/officeart/2008/layout/HorizontalMultiLevelHierarchy"/>
    <dgm:cxn modelId="{B05A8CEE-BDF9-4C65-BE5B-59F1472639C9}" type="presParOf" srcId="{1A77A836-1174-49C2-B371-0E023F78156A}" destId="{CC9E3FF1-553F-46AE-A930-E98FF5DC2C6E}" srcOrd="0" destOrd="0" presId="urn:microsoft.com/office/officeart/2008/layout/HorizontalMultiLevelHierarchy"/>
    <dgm:cxn modelId="{82CFD2A8-308E-4332-98A7-6BB2EDB5F6CE}" type="presParOf" srcId="{482A5B3D-F09F-4417-A7C3-E51AD19D576A}" destId="{16908742-1F40-485B-AEF8-EA795A0EF671}" srcOrd="1" destOrd="0" presId="urn:microsoft.com/office/officeart/2008/layout/HorizontalMultiLevelHierarchy"/>
    <dgm:cxn modelId="{7CEECCE3-BF5B-476B-8199-BE4AEE9658CD}" type="presParOf" srcId="{16908742-1F40-485B-AEF8-EA795A0EF671}" destId="{2331D361-444E-4A19-92D7-F9F792836A78}" srcOrd="0" destOrd="0" presId="urn:microsoft.com/office/officeart/2008/layout/HorizontalMultiLevelHierarchy"/>
    <dgm:cxn modelId="{4A6871B0-57D4-4719-B827-DFE8E40AE615}" type="presParOf" srcId="{16908742-1F40-485B-AEF8-EA795A0EF671}" destId="{780EA32F-A2A3-43B6-BD50-5CBF5B06834C}" srcOrd="1" destOrd="0" presId="urn:microsoft.com/office/officeart/2008/layout/HorizontalMultiLevelHierarchy"/>
    <dgm:cxn modelId="{712FF82C-183A-4873-BE07-D95115372146}" type="presParOf" srcId="{8DD51538-3F0E-4731-9E5B-5C344DD86302}" destId="{C4CE083F-1023-4FF8-BB44-38F4C939699D}" srcOrd="2" destOrd="0" presId="urn:microsoft.com/office/officeart/2008/layout/HorizontalMultiLevelHierarchy"/>
    <dgm:cxn modelId="{6A747183-5341-434C-BF82-7070C15FCC38}" type="presParOf" srcId="{C4CE083F-1023-4FF8-BB44-38F4C939699D}" destId="{6B6440E6-0A97-4D86-9AA8-AE53BC5CD238}" srcOrd="0" destOrd="0" presId="urn:microsoft.com/office/officeart/2008/layout/HorizontalMultiLevelHierarchy"/>
    <dgm:cxn modelId="{0DA1C63E-ECF7-47B8-AC4E-E03DDA1724D1}" type="presParOf" srcId="{8DD51538-3F0E-4731-9E5B-5C344DD86302}" destId="{95FB4341-5F11-4AAB-9B95-CEBC335B56BF}" srcOrd="3" destOrd="0" presId="urn:microsoft.com/office/officeart/2008/layout/HorizontalMultiLevelHierarchy"/>
    <dgm:cxn modelId="{09EC3B60-550C-45CD-8C5D-F984DE778ED7}" type="presParOf" srcId="{95FB4341-5F11-4AAB-9B95-CEBC335B56BF}" destId="{BF151EE7-9946-4B9F-B733-D21D885DA45A}" srcOrd="0" destOrd="0" presId="urn:microsoft.com/office/officeart/2008/layout/HorizontalMultiLevelHierarchy"/>
    <dgm:cxn modelId="{0A163B12-768C-4A5A-9D27-8839854F0794}" type="presParOf" srcId="{95FB4341-5F11-4AAB-9B95-CEBC335B56BF}" destId="{88D8D716-C439-4CC7-9DD9-108F231C7BCA}" srcOrd="1" destOrd="0" presId="urn:microsoft.com/office/officeart/2008/layout/HorizontalMultiLevelHierarchy"/>
    <dgm:cxn modelId="{B53C4D1C-1B34-4A21-B617-177F51A88F48}" type="presParOf" srcId="{88D8D716-C439-4CC7-9DD9-108F231C7BCA}" destId="{63C19BF3-52C0-4EE3-82DB-D92264A6096C}" srcOrd="0" destOrd="0" presId="urn:microsoft.com/office/officeart/2008/layout/HorizontalMultiLevelHierarchy"/>
    <dgm:cxn modelId="{F77065D6-3485-4AB4-B94C-AF9BA5976E5C}" type="presParOf" srcId="{63C19BF3-52C0-4EE3-82DB-D92264A6096C}" destId="{2E5D93AC-4BE1-4145-B9DB-7B2C5F78BB16}" srcOrd="0" destOrd="0" presId="urn:microsoft.com/office/officeart/2008/layout/HorizontalMultiLevelHierarchy"/>
    <dgm:cxn modelId="{409196D7-047C-4F4F-9C51-55F41D57A875}" type="presParOf" srcId="{88D8D716-C439-4CC7-9DD9-108F231C7BCA}" destId="{4270DEF7-6CA1-4DA4-AB79-3ED756724BB7}" srcOrd="1" destOrd="0" presId="urn:microsoft.com/office/officeart/2008/layout/HorizontalMultiLevelHierarchy"/>
    <dgm:cxn modelId="{21F5BC2E-8108-483A-922E-6871E3696F81}" type="presParOf" srcId="{4270DEF7-6CA1-4DA4-AB79-3ED756724BB7}" destId="{D57C61BB-11AA-473B-B361-766BD6FDAA09}" srcOrd="0" destOrd="0" presId="urn:microsoft.com/office/officeart/2008/layout/HorizontalMultiLevelHierarchy"/>
    <dgm:cxn modelId="{36C1E73A-3385-451A-99CB-EDE6E4D3E912}" type="presParOf" srcId="{4270DEF7-6CA1-4DA4-AB79-3ED756724BB7}" destId="{3849CC4A-6603-4C33-972D-DCDF80BA4A9C}" srcOrd="1" destOrd="0" presId="urn:microsoft.com/office/officeart/2008/layout/HorizontalMultiLevelHierarchy"/>
    <dgm:cxn modelId="{5A00C8B9-4F8E-42BC-A772-213064301CAE}" type="presParOf" srcId="{3849CC4A-6603-4C33-972D-DCDF80BA4A9C}" destId="{DE6E700E-7DEB-483F-8CEC-36AE40E59583}" srcOrd="0" destOrd="0" presId="urn:microsoft.com/office/officeart/2008/layout/HorizontalMultiLevelHierarchy"/>
    <dgm:cxn modelId="{783F4267-95DD-4355-9783-9E9AD6979B30}" type="presParOf" srcId="{DE6E700E-7DEB-483F-8CEC-36AE40E59583}" destId="{69AFD56E-ED37-4622-B4C6-660C0FEBFE9C}" srcOrd="0" destOrd="0" presId="urn:microsoft.com/office/officeart/2008/layout/HorizontalMultiLevelHierarchy"/>
    <dgm:cxn modelId="{9612DDF4-89D1-4C42-B52E-0E0A2D3D8A1D}" type="presParOf" srcId="{3849CC4A-6603-4C33-972D-DCDF80BA4A9C}" destId="{06584AEE-F384-4A22-9849-080291B32329}" srcOrd="1" destOrd="0" presId="urn:microsoft.com/office/officeart/2008/layout/HorizontalMultiLevelHierarchy"/>
    <dgm:cxn modelId="{9DF3A3CA-6BE7-4274-B96D-40769E9595D9}" type="presParOf" srcId="{06584AEE-F384-4A22-9849-080291B32329}" destId="{2C215754-66FE-474E-90BA-4F655B756023}" srcOrd="0" destOrd="0" presId="urn:microsoft.com/office/officeart/2008/layout/HorizontalMultiLevelHierarchy"/>
    <dgm:cxn modelId="{09BEFB78-607F-4000-B19D-8BEAE6358680}" type="presParOf" srcId="{06584AEE-F384-4A22-9849-080291B32329}" destId="{A83CF5CC-C430-4DFC-A906-640C7243D5E5}" srcOrd="1" destOrd="0" presId="urn:microsoft.com/office/officeart/2008/layout/HorizontalMultiLevelHierarchy"/>
    <dgm:cxn modelId="{3BCA7A7F-96FC-4E9D-97B7-544EB5B5B0DF}" type="presParOf" srcId="{88D8D716-C439-4CC7-9DD9-108F231C7BCA}" destId="{D37417A8-E805-465B-B99F-A809D0C11A9F}" srcOrd="2" destOrd="0" presId="urn:microsoft.com/office/officeart/2008/layout/HorizontalMultiLevelHierarchy"/>
    <dgm:cxn modelId="{24F2AD90-F0B1-48CA-9F06-A45E5F730021}" type="presParOf" srcId="{D37417A8-E805-465B-B99F-A809D0C11A9F}" destId="{568AFB81-77BB-4E31-BAA0-453A15F51449}" srcOrd="0" destOrd="0" presId="urn:microsoft.com/office/officeart/2008/layout/HorizontalMultiLevelHierarchy"/>
    <dgm:cxn modelId="{BF6DA913-D524-4208-8F9C-7BA54476F86B}" type="presParOf" srcId="{88D8D716-C439-4CC7-9DD9-108F231C7BCA}" destId="{990A5D38-EE82-48D7-9458-594DBDED2D47}" srcOrd="3" destOrd="0" presId="urn:microsoft.com/office/officeart/2008/layout/HorizontalMultiLevelHierarchy"/>
    <dgm:cxn modelId="{78ECFD67-0E5D-44FA-BD9E-F022FA821841}" type="presParOf" srcId="{990A5D38-EE82-48D7-9458-594DBDED2D47}" destId="{735CE7B5-6D37-4013-A54D-EEC87A6EF9F5}" srcOrd="0" destOrd="0" presId="urn:microsoft.com/office/officeart/2008/layout/HorizontalMultiLevelHierarchy"/>
    <dgm:cxn modelId="{B99AA431-0F80-45DE-AD7A-52D28DB97664}" type="presParOf" srcId="{990A5D38-EE82-48D7-9458-594DBDED2D47}" destId="{2D980E23-1ADC-4FD2-8254-29B96CC097CA}" srcOrd="1" destOrd="0" presId="urn:microsoft.com/office/officeart/2008/layout/HorizontalMultiLevelHierarchy"/>
    <dgm:cxn modelId="{E13CA36D-D028-4898-96BC-F6EB35F49E35}" type="presParOf" srcId="{2D980E23-1ADC-4FD2-8254-29B96CC097CA}" destId="{D5916E5A-0CBE-4E2F-807C-5C6ACFA7DBFB}" srcOrd="0" destOrd="0" presId="urn:microsoft.com/office/officeart/2008/layout/HorizontalMultiLevelHierarchy"/>
    <dgm:cxn modelId="{5B9BF6ED-1B13-4443-8D93-41E1A14FA0CF}" type="presParOf" srcId="{D5916E5A-0CBE-4E2F-807C-5C6ACFA7DBFB}" destId="{6D8757B0-0B65-4197-829E-0820F2ED72E2}" srcOrd="0" destOrd="0" presId="urn:microsoft.com/office/officeart/2008/layout/HorizontalMultiLevelHierarchy"/>
    <dgm:cxn modelId="{35D93BDE-9BD9-43D2-BB6E-3CE02D1E4AD0}" type="presParOf" srcId="{2D980E23-1ADC-4FD2-8254-29B96CC097CA}" destId="{5FA7D16A-3416-4FD1-A6F2-3AA20AB09C99}" srcOrd="1" destOrd="0" presId="urn:microsoft.com/office/officeart/2008/layout/HorizontalMultiLevelHierarchy"/>
    <dgm:cxn modelId="{A75171A2-D83C-410E-AB43-D94BFF24AF9A}" type="presParOf" srcId="{5FA7D16A-3416-4FD1-A6F2-3AA20AB09C99}" destId="{ED52BC87-D860-4CC4-869C-4B0315BA1D94}" srcOrd="0" destOrd="0" presId="urn:microsoft.com/office/officeart/2008/layout/HorizontalMultiLevelHierarchy"/>
    <dgm:cxn modelId="{E6088623-6D69-4D7F-898C-D3AAC2BEC02E}" type="presParOf" srcId="{5FA7D16A-3416-4FD1-A6F2-3AA20AB09C99}" destId="{B1F242D9-E31D-4B1A-BC46-92B6490D6ED3}" srcOrd="1" destOrd="0" presId="urn:microsoft.com/office/officeart/2008/layout/HorizontalMultiLevelHierarchy"/>
    <dgm:cxn modelId="{A6BBB096-6CB6-425C-872D-2F09916FE796}" type="presParOf" srcId="{2D980E23-1ADC-4FD2-8254-29B96CC097CA}" destId="{EAB92772-26D2-4F59-AEB7-A323AF044026}" srcOrd="2" destOrd="0" presId="urn:microsoft.com/office/officeart/2008/layout/HorizontalMultiLevelHierarchy"/>
    <dgm:cxn modelId="{3A96CFEB-C657-4C10-9DE4-0B09E4D0C5AD}" type="presParOf" srcId="{EAB92772-26D2-4F59-AEB7-A323AF044026}" destId="{4E69FA74-F8A4-4C4F-8592-9E5E1DD63D9C}" srcOrd="0" destOrd="0" presId="urn:microsoft.com/office/officeart/2008/layout/HorizontalMultiLevelHierarchy"/>
    <dgm:cxn modelId="{061891DA-AB60-4C6F-94F3-5B8C01B87AFE}" type="presParOf" srcId="{2D980E23-1ADC-4FD2-8254-29B96CC097CA}" destId="{D4001AA9-E9F7-478E-81C1-C0724697472F}" srcOrd="3" destOrd="0" presId="urn:microsoft.com/office/officeart/2008/layout/HorizontalMultiLevelHierarchy"/>
    <dgm:cxn modelId="{757AFA3E-AF49-484C-8E50-5FED239B5AF3}" type="presParOf" srcId="{D4001AA9-E9F7-478E-81C1-C0724697472F}" destId="{14B2C4E6-D4B3-45B7-9DE4-270C317BDD34}" srcOrd="0" destOrd="0" presId="urn:microsoft.com/office/officeart/2008/layout/HorizontalMultiLevelHierarchy"/>
    <dgm:cxn modelId="{304FA0A8-CC7E-476B-8F95-8F64FA9BF3CB}" type="presParOf" srcId="{D4001AA9-E9F7-478E-81C1-C0724697472F}" destId="{8CC21972-BF2E-432E-ACE6-0C9F38403DC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3E686B-4572-4293-A784-5891A9D4529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299D46DB-EB80-492C-8AA4-7908207CB20C}">
      <dgm:prSet phldrT="[Text]"/>
      <dgm:spPr/>
      <dgm:t>
        <a:bodyPr/>
        <a:lstStyle/>
        <a:p>
          <a:r>
            <a:rPr lang="cs-CZ" dirty="0"/>
            <a:t>Rozdělení s. n. v.</a:t>
          </a:r>
        </a:p>
      </dgm:t>
    </dgm:pt>
    <dgm:pt modelId="{87A75B1E-5E88-4B0D-AD6F-D780459A4605}" type="parTrans" cxnId="{BE10D44B-CD1A-48CB-9C19-DE50490CC038}">
      <dgm:prSet/>
      <dgm:spPr/>
      <dgm:t>
        <a:bodyPr/>
        <a:lstStyle/>
        <a:p>
          <a:endParaRPr lang="cs-CZ"/>
        </a:p>
      </dgm:t>
    </dgm:pt>
    <dgm:pt modelId="{D600CFF9-AFC0-4F96-9B30-A10403152EC3}" type="sibTrans" cxnId="{BE10D44B-CD1A-48CB-9C19-DE50490CC038}">
      <dgm:prSet/>
      <dgm:spPr/>
      <dgm:t>
        <a:bodyPr/>
        <a:lstStyle/>
        <a:p>
          <a:endParaRPr lang="cs-CZ"/>
        </a:p>
      </dgm:t>
    </dgm:pt>
    <dgm:pt modelId="{83972ED7-B27E-41F9-BB32-46DA490A12CA}">
      <dgm:prSet phldrT="[Text]"/>
      <dgm:spPr/>
      <dgm:t>
        <a:bodyPr/>
        <a:lstStyle/>
        <a:p>
          <a:r>
            <a:rPr lang="cs-CZ" dirty="0"/>
            <a:t>Symetrické rozdělení</a:t>
          </a:r>
        </a:p>
      </dgm:t>
    </dgm:pt>
    <dgm:pt modelId="{A3BF3EF1-5CF2-439C-AAB8-E7469A5E1561}" type="parTrans" cxnId="{2E964C79-FDFB-4250-ADB2-09D23BC5770B}">
      <dgm:prSet/>
      <dgm:spPr/>
      <dgm:t>
        <a:bodyPr/>
        <a:lstStyle/>
        <a:p>
          <a:endParaRPr lang="cs-CZ"/>
        </a:p>
      </dgm:t>
    </dgm:pt>
    <dgm:pt modelId="{15858F5D-1AA2-4405-A99F-55397F9F9B71}" type="sibTrans" cxnId="{2E964C79-FDFB-4250-ADB2-09D23BC5770B}">
      <dgm:prSet/>
      <dgm:spPr/>
      <dgm:t>
        <a:bodyPr/>
        <a:lstStyle/>
        <a:p>
          <a:endParaRPr lang="cs-CZ"/>
        </a:p>
      </dgm:t>
    </dgm:pt>
    <dgm:pt modelId="{42836D10-2301-46D5-934D-AD7C4937549D}">
      <dgm:prSet phldrT="[Text]"/>
      <dgm:spPr/>
      <dgm:t>
        <a:bodyPr/>
        <a:lstStyle/>
        <a:p>
          <a:r>
            <a:rPr lang="cs-CZ" dirty="0"/>
            <a:t>Stejná pravděpodobnost</a:t>
          </a:r>
        </a:p>
      </dgm:t>
    </dgm:pt>
    <dgm:pt modelId="{753730E1-91D1-4F17-B828-977C2CCDE455}" type="parTrans" cxnId="{A61869FE-00C2-4C5E-A31B-9936013801D6}">
      <dgm:prSet/>
      <dgm:spPr/>
      <dgm:t>
        <a:bodyPr/>
        <a:lstStyle/>
        <a:p>
          <a:endParaRPr lang="cs-CZ"/>
        </a:p>
      </dgm:t>
    </dgm:pt>
    <dgm:pt modelId="{AA1CD5CB-93ED-471F-87E1-FB7579DDC124}" type="sibTrans" cxnId="{A61869FE-00C2-4C5E-A31B-9936013801D6}">
      <dgm:prSet/>
      <dgm:spPr/>
      <dgm:t>
        <a:bodyPr/>
        <a:lstStyle/>
        <a:p>
          <a:endParaRPr lang="cs-CZ"/>
        </a:p>
      </dgm:t>
    </dgm:pt>
    <dgm:pt modelId="{71984FF5-F5DF-4EC5-A01B-D9F9243C80FB}">
      <dgm:prSet phldrT="[Text]"/>
      <dgm:spPr/>
      <dgm:t>
        <a:bodyPr/>
        <a:lstStyle/>
        <a:p>
          <a:r>
            <a:rPr lang="cs-CZ" dirty="0"/>
            <a:t>Různá pravděpodobnost</a:t>
          </a:r>
        </a:p>
      </dgm:t>
    </dgm:pt>
    <dgm:pt modelId="{227C0A10-6E89-4B8F-AEC4-9D00CDA476DC}" type="parTrans" cxnId="{9445837A-6541-4DED-B782-090A3AD1D0DC}">
      <dgm:prSet/>
      <dgm:spPr/>
      <dgm:t>
        <a:bodyPr/>
        <a:lstStyle/>
        <a:p>
          <a:endParaRPr lang="cs-CZ"/>
        </a:p>
      </dgm:t>
    </dgm:pt>
    <dgm:pt modelId="{0F61EB7E-150A-44A6-BF61-E101D26B9DF1}" type="sibTrans" cxnId="{9445837A-6541-4DED-B782-090A3AD1D0DC}">
      <dgm:prSet/>
      <dgm:spPr/>
      <dgm:t>
        <a:bodyPr/>
        <a:lstStyle/>
        <a:p>
          <a:endParaRPr lang="cs-CZ"/>
        </a:p>
      </dgm:t>
    </dgm:pt>
    <dgm:pt modelId="{FE05C467-8BD5-4AD7-8964-6EC6564A8F00}">
      <dgm:prSet phldrT="[Text]"/>
      <dgm:spPr/>
      <dgm:t>
        <a:bodyPr/>
        <a:lstStyle/>
        <a:p>
          <a:r>
            <a:rPr lang="cs-CZ" dirty="0"/>
            <a:t>Rovnoměrné rozdělení</a:t>
          </a:r>
        </a:p>
      </dgm:t>
    </dgm:pt>
    <dgm:pt modelId="{8361AAB6-E9D5-4577-AF6A-2BA658DA7993}" type="parTrans" cxnId="{A8E3BAD8-8CFC-4EAD-AAE1-FF1851A418DB}">
      <dgm:prSet/>
      <dgm:spPr/>
      <dgm:t>
        <a:bodyPr/>
        <a:lstStyle/>
        <a:p>
          <a:endParaRPr lang="cs-CZ"/>
        </a:p>
      </dgm:t>
    </dgm:pt>
    <dgm:pt modelId="{D368E290-F73F-4E53-9077-3444572AFACC}" type="sibTrans" cxnId="{A8E3BAD8-8CFC-4EAD-AAE1-FF1851A418DB}">
      <dgm:prSet/>
      <dgm:spPr/>
      <dgm:t>
        <a:bodyPr/>
        <a:lstStyle/>
        <a:p>
          <a:endParaRPr lang="cs-CZ"/>
        </a:p>
      </dgm:t>
    </dgm:pt>
    <dgm:pt modelId="{0C8C4E1E-E593-4600-89BB-99B804C38F02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/>
            <a:t>Známe rozptyl souboru</a:t>
          </a:r>
        </a:p>
      </dgm:t>
    </dgm:pt>
    <dgm:pt modelId="{C59375EE-D209-4392-B2FA-17F3A0F9A395}" type="parTrans" cxnId="{7C71493F-A664-49C7-B770-DF5D52F63A86}">
      <dgm:prSet/>
      <dgm:spPr/>
      <dgm:t>
        <a:bodyPr/>
        <a:lstStyle/>
        <a:p>
          <a:endParaRPr lang="cs-CZ"/>
        </a:p>
      </dgm:t>
    </dgm:pt>
    <dgm:pt modelId="{4444E3BD-938A-4A89-B284-F57039E36C47}" type="sibTrans" cxnId="{7C71493F-A664-49C7-B770-DF5D52F63A86}">
      <dgm:prSet/>
      <dgm:spPr/>
      <dgm:t>
        <a:bodyPr/>
        <a:lstStyle/>
        <a:p>
          <a:endParaRPr lang="cs-CZ"/>
        </a:p>
      </dgm:t>
    </dgm:pt>
    <dgm:pt modelId="{64A80570-DACB-4BB8-AA34-1F781B3608CE}">
      <dgm:prSet phldrT="[Text]"/>
      <dgm:spPr/>
      <dgm:t>
        <a:bodyPr/>
        <a:lstStyle/>
        <a:p>
          <a:r>
            <a:rPr lang="cs-CZ" dirty="0"/>
            <a:t>Normální (Gaussovo) rozdělení</a:t>
          </a:r>
        </a:p>
      </dgm:t>
    </dgm:pt>
    <dgm:pt modelId="{E4AA1086-0ECA-4D31-8E46-1B3F0E4F0929}" type="parTrans" cxnId="{2CFED15D-50B5-4BD6-8F12-DAA084BF9D98}">
      <dgm:prSet/>
      <dgm:spPr/>
      <dgm:t>
        <a:bodyPr/>
        <a:lstStyle/>
        <a:p>
          <a:endParaRPr lang="cs-CZ"/>
        </a:p>
      </dgm:t>
    </dgm:pt>
    <dgm:pt modelId="{5C266DFA-804B-46AA-B3C2-A729B1BA4553}" type="sibTrans" cxnId="{2CFED15D-50B5-4BD6-8F12-DAA084BF9D98}">
      <dgm:prSet/>
      <dgm:spPr/>
      <dgm:t>
        <a:bodyPr/>
        <a:lstStyle/>
        <a:p>
          <a:endParaRPr lang="cs-CZ"/>
        </a:p>
      </dgm:t>
    </dgm:pt>
    <dgm:pt modelId="{C8A933E2-A0AB-4D36-9E23-35EDF0B0A391}">
      <dgm:prSet phldrT="[Text]"/>
      <dgm:spPr/>
      <dgm:t>
        <a:bodyPr/>
        <a:lstStyle/>
        <a:p>
          <a:r>
            <a:rPr lang="cs-CZ" dirty="0"/>
            <a:t>Normované normální</a:t>
          </a:r>
          <a:r>
            <a:rPr lang="en-US" dirty="0"/>
            <a:t> </a:t>
          </a:r>
          <a:r>
            <a:rPr lang="cs-CZ" dirty="0"/>
            <a:t>rozdělení</a:t>
          </a:r>
        </a:p>
      </dgm:t>
    </dgm:pt>
    <dgm:pt modelId="{9ECA64D1-0E19-4F4F-AF8C-E23033156D2E}" type="parTrans" cxnId="{29DD7A39-36BD-48E1-9297-5A7BA0228A3E}">
      <dgm:prSet/>
      <dgm:spPr/>
      <dgm:t>
        <a:bodyPr/>
        <a:lstStyle/>
        <a:p>
          <a:endParaRPr lang="cs-CZ"/>
        </a:p>
      </dgm:t>
    </dgm:pt>
    <dgm:pt modelId="{B0565AA1-7DDF-4130-8555-3A07C6DF7A95}" type="sibTrans" cxnId="{29DD7A39-36BD-48E1-9297-5A7BA0228A3E}">
      <dgm:prSet/>
      <dgm:spPr/>
      <dgm:t>
        <a:bodyPr/>
        <a:lstStyle/>
        <a:p>
          <a:endParaRPr lang="cs-CZ"/>
        </a:p>
      </dgm:t>
    </dgm:pt>
    <dgm:pt modelId="{8045D1B2-68A2-4485-9C59-8897A05F8F52}">
      <dgm:prSet phldrT="[Text]"/>
      <dgm:spPr/>
      <dgm:t>
        <a:bodyPr/>
        <a:lstStyle/>
        <a:p>
          <a:r>
            <a:rPr lang="cs-CZ" dirty="0"/>
            <a:t>Přirozené rozdělení</a:t>
          </a:r>
        </a:p>
      </dgm:t>
    </dgm:pt>
    <dgm:pt modelId="{D59B4FFD-384C-410B-A7E8-4B2A2A42B06F}" type="parTrans" cxnId="{9C857D81-32F4-4952-8C37-4491A1AF0E90}">
      <dgm:prSet/>
      <dgm:spPr/>
      <dgm:t>
        <a:bodyPr/>
        <a:lstStyle/>
        <a:p>
          <a:endParaRPr lang="cs-CZ"/>
        </a:p>
      </dgm:t>
    </dgm:pt>
    <dgm:pt modelId="{84EF8F84-E507-4872-9D31-BC31E38363EC}" type="sibTrans" cxnId="{9C857D81-32F4-4952-8C37-4491A1AF0E90}">
      <dgm:prSet/>
      <dgm:spPr/>
      <dgm:t>
        <a:bodyPr/>
        <a:lstStyle/>
        <a:p>
          <a:endParaRPr lang="cs-CZ"/>
        </a:p>
      </dgm:t>
    </dgm:pt>
    <dgm:pt modelId="{B45678B6-D145-4BF3-86E6-06A5D60F1C44}">
      <dgm:prSet phldrT="[Text]"/>
      <dgm:spPr/>
      <dgm:t>
        <a:bodyPr/>
        <a:lstStyle/>
        <a:p>
          <a:r>
            <a:rPr lang="cs-CZ" dirty="0"/>
            <a:t>Umělé rozdělení</a:t>
          </a:r>
        </a:p>
      </dgm:t>
    </dgm:pt>
    <dgm:pt modelId="{3A58BCA4-7D27-4133-9E77-AB46C07A8ED5}" type="parTrans" cxnId="{88424DAB-51E7-481D-AA33-B265F13B8A23}">
      <dgm:prSet/>
      <dgm:spPr/>
      <dgm:t>
        <a:bodyPr/>
        <a:lstStyle/>
        <a:p>
          <a:endParaRPr lang="cs-CZ"/>
        </a:p>
      </dgm:t>
    </dgm:pt>
    <dgm:pt modelId="{16DA8B48-54FD-4B81-A1B3-EE0855624B15}" type="sibTrans" cxnId="{88424DAB-51E7-481D-AA33-B265F13B8A23}">
      <dgm:prSet/>
      <dgm:spPr/>
      <dgm:t>
        <a:bodyPr/>
        <a:lstStyle/>
        <a:p>
          <a:endParaRPr lang="cs-CZ"/>
        </a:p>
      </dgm:t>
    </dgm:pt>
    <dgm:pt modelId="{8B54700D-CF62-48D4-A052-3E83F85CF25D}">
      <dgm:prSet phldrT="[Text]"/>
      <dgm:spPr/>
      <dgm:t>
        <a:bodyPr/>
        <a:lstStyle/>
        <a:p>
          <a:r>
            <a:rPr lang="cs-CZ" dirty="0"/>
            <a:t>Exponenciální rozdělení</a:t>
          </a:r>
        </a:p>
      </dgm:t>
    </dgm:pt>
    <dgm:pt modelId="{AB0F2300-9EE2-4359-BFB9-0DBC51188411}" type="parTrans" cxnId="{B24E9B33-87A0-4B38-838B-4326A6107376}">
      <dgm:prSet/>
      <dgm:spPr/>
      <dgm:t>
        <a:bodyPr/>
        <a:lstStyle/>
        <a:p>
          <a:endParaRPr lang="cs-CZ"/>
        </a:p>
      </dgm:t>
    </dgm:pt>
    <dgm:pt modelId="{EF21A2F6-106D-4D9F-BF63-C1DACC8CE32E}" type="sibTrans" cxnId="{B24E9B33-87A0-4B38-838B-4326A6107376}">
      <dgm:prSet/>
      <dgm:spPr/>
      <dgm:t>
        <a:bodyPr/>
        <a:lstStyle/>
        <a:p>
          <a:endParaRPr lang="cs-CZ"/>
        </a:p>
      </dgm:t>
    </dgm:pt>
    <dgm:pt modelId="{720A7EEF-3D9A-4044-B664-81759624BEAE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77D36061-8FDC-4F91-A719-98CA3C234D5C}" type="parTrans" cxnId="{C669482B-A55A-4249-88D9-C48E80DFDDE8}">
      <dgm:prSet/>
      <dgm:spPr/>
      <dgm:t>
        <a:bodyPr/>
        <a:lstStyle/>
        <a:p>
          <a:endParaRPr lang="cs-CZ"/>
        </a:p>
      </dgm:t>
    </dgm:pt>
    <dgm:pt modelId="{B6ED20F3-0BEB-4D36-9C32-6818184FD3E9}" type="sibTrans" cxnId="{C669482B-A55A-4249-88D9-C48E80DFDDE8}">
      <dgm:prSet/>
      <dgm:spPr/>
      <dgm:t>
        <a:bodyPr/>
        <a:lstStyle/>
        <a:p>
          <a:endParaRPr lang="cs-CZ"/>
        </a:p>
      </dgm:t>
    </dgm:pt>
    <dgm:pt modelId="{D229376B-9A28-45B2-A2EC-3FF5E01B5249}">
      <dgm:prSet phldrT="[Text]"/>
      <dgm:spPr/>
      <dgm:t>
        <a:bodyPr/>
        <a:lstStyle/>
        <a:p>
          <a:r>
            <a:rPr lang="cs-CZ" dirty="0" err="1"/>
            <a:t>Fisherovo</a:t>
          </a:r>
          <a:r>
            <a:rPr lang="cs-CZ" dirty="0"/>
            <a:t> rozdělení</a:t>
          </a:r>
        </a:p>
      </dgm:t>
    </dgm:pt>
    <dgm:pt modelId="{C1E22850-CD50-4103-AC47-661E6160ABCA}" type="parTrans" cxnId="{54C34F75-EB4A-42AB-9B74-5C84126B3893}">
      <dgm:prSet/>
      <dgm:spPr/>
      <dgm:t>
        <a:bodyPr/>
        <a:lstStyle/>
        <a:p>
          <a:endParaRPr lang="cs-CZ"/>
        </a:p>
      </dgm:t>
    </dgm:pt>
    <dgm:pt modelId="{D2526FBF-D64F-427F-8BDE-983B424B7EA2}" type="sibTrans" cxnId="{54C34F75-EB4A-42AB-9B74-5C84126B3893}">
      <dgm:prSet/>
      <dgm:spPr/>
      <dgm:t>
        <a:bodyPr/>
        <a:lstStyle/>
        <a:p>
          <a:endParaRPr lang="cs-CZ"/>
        </a:p>
      </dgm:t>
    </dgm:pt>
    <dgm:pt modelId="{7A966B5B-F65E-47F1-AB04-75F45B42563F}">
      <dgm:prSet phldrT="[Text]"/>
      <dgm:spPr>
        <a:solidFill>
          <a:srgbClr val="00B0F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350" tIns="6350" rIns="6350" bIns="6350" numCol="1" spcCol="1270" anchor="ctr" anchorCtr="0"/>
        <a:lstStyle/>
        <a:p>
          <a:r>
            <a:rPr lang="cs-CZ" dirty="0"/>
            <a:t>Neznáme rozptyl souboru</a:t>
          </a:r>
        </a:p>
      </dgm:t>
    </dgm:pt>
    <dgm:pt modelId="{7F8CE766-6821-404A-BD70-1738205B3F66}" type="parTrans" cxnId="{5C6EE9C3-4E66-4543-A999-CC6BAAAB3027}">
      <dgm:prSet/>
      <dgm:spPr/>
      <dgm:t>
        <a:bodyPr/>
        <a:lstStyle/>
        <a:p>
          <a:endParaRPr lang="cs-CZ"/>
        </a:p>
      </dgm:t>
    </dgm:pt>
    <dgm:pt modelId="{B4460123-01EF-4CF4-9623-F5E6390E9BB2}" type="sibTrans" cxnId="{5C6EE9C3-4E66-4543-A999-CC6BAAAB3027}">
      <dgm:prSet/>
      <dgm:spPr/>
      <dgm:t>
        <a:bodyPr/>
        <a:lstStyle/>
        <a:p>
          <a:endParaRPr lang="cs-CZ"/>
        </a:p>
      </dgm:t>
    </dgm:pt>
    <dgm:pt modelId="{1BCC5DB3-7231-4A5A-9C7B-663FF32B7D6D}">
      <dgm:prSet phldrT="[Text]"/>
      <dgm:spPr/>
      <dgm:t>
        <a:bodyPr/>
        <a:lstStyle/>
        <a:p>
          <a:r>
            <a:rPr lang="cs-CZ" dirty="0"/>
            <a:t>Studentovo rozdělení</a:t>
          </a:r>
        </a:p>
      </dgm:t>
    </dgm:pt>
    <dgm:pt modelId="{F80175F9-9092-4DF5-9639-3EA73BD7E00F}" type="parTrans" cxnId="{6E0CD1C5-6EF9-48E3-AAC2-981B38352B34}">
      <dgm:prSet/>
      <dgm:spPr/>
      <dgm:t>
        <a:bodyPr/>
        <a:lstStyle/>
        <a:p>
          <a:endParaRPr lang="cs-CZ"/>
        </a:p>
      </dgm:t>
    </dgm:pt>
    <dgm:pt modelId="{6FDDEF41-0CC3-41E8-82B8-BC7E7F5F623B}" type="sibTrans" cxnId="{6E0CD1C5-6EF9-48E3-AAC2-981B38352B34}">
      <dgm:prSet/>
      <dgm:spPr/>
      <dgm:t>
        <a:bodyPr/>
        <a:lstStyle/>
        <a:p>
          <a:endParaRPr lang="cs-CZ"/>
        </a:p>
      </dgm:t>
    </dgm:pt>
    <dgm:pt modelId="{088156CC-12F5-4F3B-B478-09ADF96930FF}">
      <dgm:prSet phldrT="[Text]"/>
      <dgm:spPr/>
      <dgm:t>
        <a:bodyPr/>
        <a:lstStyle/>
        <a:p>
          <a:r>
            <a:rPr lang="cs-CZ" dirty="0"/>
            <a:t>Asymetrické rozdělení</a:t>
          </a:r>
        </a:p>
      </dgm:t>
    </dgm:pt>
    <dgm:pt modelId="{C414E1CA-2B03-4A4F-9E52-ED2A8DDD7B25}" type="sibTrans" cxnId="{57A74F60-A819-4EEA-957C-F189394EC4AE}">
      <dgm:prSet/>
      <dgm:spPr/>
      <dgm:t>
        <a:bodyPr/>
        <a:lstStyle/>
        <a:p>
          <a:endParaRPr lang="cs-CZ"/>
        </a:p>
      </dgm:t>
    </dgm:pt>
    <dgm:pt modelId="{381CE494-499D-427F-B47D-D8E2073E99C7}" type="parTrans" cxnId="{57A74F60-A819-4EEA-957C-F189394EC4AE}">
      <dgm:prSet/>
      <dgm:spPr/>
      <dgm:t>
        <a:bodyPr/>
        <a:lstStyle/>
        <a:p>
          <a:endParaRPr lang="cs-CZ"/>
        </a:p>
      </dgm:t>
    </dgm:pt>
    <dgm:pt modelId="{6CD5362F-D7AF-4754-B975-2014B966F93C}" type="pres">
      <dgm:prSet presAssocID="{AF3E686B-4572-4293-A784-5891A9D4529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FB037D5-35C3-4AA5-8E3A-A70C18136E5D}" type="pres">
      <dgm:prSet presAssocID="{299D46DB-EB80-492C-8AA4-7908207CB20C}" presName="root1" presStyleCnt="0"/>
      <dgm:spPr/>
    </dgm:pt>
    <dgm:pt modelId="{99862158-CA5D-4B08-B96E-60E58B91C76F}" type="pres">
      <dgm:prSet presAssocID="{299D46DB-EB80-492C-8AA4-7908207CB20C}" presName="LevelOneTextNode" presStyleLbl="node0" presStyleIdx="0" presStyleCnt="1">
        <dgm:presLayoutVars>
          <dgm:chPref val="3"/>
        </dgm:presLayoutVars>
      </dgm:prSet>
      <dgm:spPr/>
    </dgm:pt>
    <dgm:pt modelId="{8DD51538-3F0E-4731-9E5B-5C344DD86302}" type="pres">
      <dgm:prSet presAssocID="{299D46DB-EB80-492C-8AA4-7908207CB20C}" presName="level2hierChild" presStyleCnt="0"/>
      <dgm:spPr/>
    </dgm:pt>
    <dgm:pt modelId="{A328025D-BD1F-4D53-88D9-0B5C1349E3C3}" type="pres">
      <dgm:prSet presAssocID="{A3BF3EF1-5CF2-439C-AAB8-E7469A5E1561}" presName="conn2-1" presStyleLbl="parChTrans1D2" presStyleIdx="0" presStyleCnt="2"/>
      <dgm:spPr/>
    </dgm:pt>
    <dgm:pt modelId="{1B1E4AD6-FA49-4978-8373-31404A62C496}" type="pres">
      <dgm:prSet presAssocID="{A3BF3EF1-5CF2-439C-AAB8-E7469A5E1561}" presName="connTx" presStyleLbl="parChTrans1D2" presStyleIdx="0" presStyleCnt="2"/>
      <dgm:spPr/>
    </dgm:pt>
    <dgm:pt modelId="{224CC79F-AAEF-4466-B832-A9C8C5A0EC92}" type="pres">
      <dgm:prSet presAssocID="{83972ED7-B27E-41F9-BB32-46DA490A12CA}" presName="root2" presStyleCnt="0"/>
      <dgm:spPr/>
    </dgm:pt>
    <dgm:pt modelId="{CA0A5ADD-E57C-4903-AF7F-09C34EA8B713}" type="pres">
      <dgm:prSet presAssocID="{83972ED7-B27E-41F9-BB32-46DA490A12CA}" presName="LevelTwoTextNode" presStyleLbl="node2" presStyleIdx="0" presStyleCnt="2">
        <dgm:presLayoutVars>
          <dgm:chPref val="3"/>
        </dgm:presLayoutVars>
      </dgm:prSet>
      <dgm:spPr/>
    </dgm:pt>
    <dgm:pt modelId="{ACAE1A48-166E-4D9A-B594-4543AF1C712C}" type="pres">
      <dgm:prSet presAssocID="{83972ED7-B27E-41F9-BB32-46DA490A12CA}" presName="level3hierChild" presStyleCnt="0"/>
      <dgm:spPr/>
    </dgm:pt>
    <dgm:pt modelId="{E0B151E4-0C7B-4850-B822-1609D08A913C}" type="pres">
      <dgm:prSet presAssocID="{753730E1-91D1-4F17-B828-977C2CCDE455}" presName="conn2-1" presStyleLbl="parChTrans1D3" presStyleIdx="0" presStyleCnt="4"/>
      <dgm:spPr/>
    </dgm:pt>
    <dgm:pt modelId="{49C4DD2E-B310-4F7B-8425-05CD5D8F340F}" type="pres">
      <dgm:prSet presAssocID="{753730E1-91D1-4F17-B828-977C2CCDE455}" presName="connTx" presStyleLbl="parChTrans1D3" presStyleIdx="0" presStyleCnt="4"/>
      <dgm:spPr/>
    </dgm:pt>
    <dgm:pt modelId="{9BD790DD-74B2-4701-8D3D-D9B5DF94DFFE}" type="pres">
      <dgm:prSet presAssocID="{42836D10-2301-46D5-934D-AD7C4937549D}" presName="root2" presStyleCnt="0"/>
      <dgm:spPr/>
    </dgm:pt>
    <dgm:pt modelId="{09233BD1-5DD9-4B96-8D9B-4A6803971001}" type="pres">
      <dgm:prSet presAssocID="{42836D10-2301-46D5-934D-AD7C4937549D}" presName="LevelTwoTextNode" presStyleLbl="node3" presStyleIdx="0" presStyleCnt="4">
        <dgm:presLayoutVars>
          <dgm:chPref val="3"/>
        </dgm:presLayoutVars>
      </dgm:prSet>
      <dgm:spPr/>
    </dgm:pt>
    <dgm:pt modelId="{C01E6AF2-F81A-497B-9FC3-3D9CC4A3D825}" type="pres">
      <dgm:prSet presAssocID="{42836D10-2301-46D5-934D-AD7C4937549D}" presName="level3hierChild" presStyleCnt="0"/>
      <dgm:spPr/>
    </dgm:pt>
    <dgm:pt modelId="{CCFCAC69-CCD6-4FFC-9780-C4AE9389F212}" type="pres">
      <dgm:prSet presAssocID="{8361AAB6-E9D5-4577-AF6A-2BA658DA7993}" presName="conn2-1" presStyleLbl="parChTrans1D4" presStyleIdx="0" presStyleCnt="9"/>
      <dgm:spPr/>
    </dgm:pt>
    <dgm:pt modelId="{2F55043C-61F7-43F8-AD5C-2D39B8A45C44}" type="pres">
      <dgm:prSet presAssocID="{8361AAB6-E9D5-4577-AF6A-2BA658DA7993}" presName="connTx" presStyleLbl="parChTrans1D4" presStyleIdx="0" presStyleCnt="9"/>
      <dgm:spPr/>
    </dgm:pt>
    <dgm:pt modelId="{1AC54815-6524-4337-B8E1-FD8412ADF1E0}" type="pres">
      <dgm:prSet presAssocID="{FE05C467-8BD5-4AD7-8964-6EC6564A8F00}" presName="root2" presStyleCnt="0"/>
      <dgm:spPr/>
    </dgm:pt>
    <dgm:pt modelId="{C652532C-5A16-4E00-B723-B344514B2658}" type="pres">
      <dgm:prSet presAssocID="{FE05C467-8BD5-4AD7-8964-6EC6564A8F00}" presName="LevelTwoTextNode" presStyleLbl="node4" presStyleIdx="0" presStyleCnt="9">
        <dgm:presLayoutVars>
          <dgm:chPref val="3"/>
        </dgm:presLayoutVars>
      </dgm:prSet>
      <dgm:spPr/>
    </dgm:pt>
    <dgm:pt modelId="{98E43887-9408-470F-8357-389D00EF9969}" type="pres">
      <dgm:prSet presAssocID="{FE05C467-8BD5-4AD7-8964-6EC6564A8F00}" presName="level3hierChild" presStyleCnt="0"/>
      <dgm:spPr/>
    </dgm:pt>
    <dgm:pt modelId="{05D5EABD-52AA-432C-8545-3F8C10AA35B8}" type="pres">
      <dgm:prSet presAssocID="{227C0A10-6E89-4B8F-AEC4-9D00CDA476DC}" presName="conn2-1" presStyleLbl="parChTrans1D3" presStyleIdx="1" presStyleCnt="4"/>
      <dgm:spPr/>
    </dgm:pt>
    <dgm:pt modelId="{982127DD-2463-462D-AEF5-E7BC80FEB10D}" type="pres">
      <dgm:prSet presAssocID="{227C0A10-6E89-4B8F-AEC4-9D00CDA476DC}" presName="connTx" presStyleLbl="parChTrans1D3" presStyleIdx="1" presStyleCnt="4"/>
      <dgm:spPr/>
    </dgm:pt>
    <dgm:pt modelId="{7BB1B4DB-026C-4E1B-AF5A-F5C9052F50B5}" type="pres">
      <dgm:prSet presAssocID="{71984FF5-F5DF-4EC5-A01B-D9F9243C80FB}" presName="root2" presStyleCnt="0"/>
      <dgm:spPr/>
    </dgm:pt>
    <dgm:pt modelId="{0DAFD3B4-B4C1-4E3A-86C2-B66EE23D06B9}" type="pres">
      <dgm:prSet presAssocID="{71984FF5-F5DF-4EC5-A01B-D9F9243C80FB}" presName="LevelTwoTextNode" presStyleLbl="node3" presStyleIdx="1" presStyleCnt="4">
        <dgm:presLayoutVars>
          <dgm:chPref val="3"/>
        </dgm:presLayoutVars>
      </dgm:prSet>
      <dgm:spPr/>
    </dgm:pt>
    <dgm:pt modelId="{6D9F4DF4-70DD-41B2-9926-F38DD20589FF}" type="pres">
      <dgm:prSet presAssocID="{71984FF5-F5DF-4EC5-A01B-D9F9243C80FB}" presName="level3hierChild" presStyleCnt="0"/>
      <dgm:spPr/>
    </dgm:pt>
    <dgm:pt modelId="{344D7B8F-C55C-4F4C-8CB1-6F5AF84A519E}" type="pres">
      <dgm:prSet presAssocID="{C59375EE-D209-4392-B2FA-17F3A0F9A395}" presName="conn2-1" presStyleLbl="parChTrans1D4" presStyleIdx="1" presStyleCnt="9"/>
      <dgm:spPr/>
    </dgm:pt>
    <dgm:pt modelId="{218310C2-01A7-416F-86A9-7272D9072BE3}" type="pres">
      <dgm:prSet presAssocID="{C59375EE-D209-4392-B2FA-17F3A0F9A395}" presName="connTx" presStyleLbl="parChTrans1D4" presStyleIdx="1" presStyleCnt="9"/>
      <dgm:spPr/>
    </dgm:pt>
    <dgm:pt modelId="{9BB48D79-A222-422A-8E85-C1A943754F68}" type="pres">
      <dgm:prSet presAssocID="{0C8C4E1E-E593-4600-89BB-99B804C38F02}" presName="root2" presStyleCnt="0"/>
      <dgm:spPr/>
    </dgm:pt>
    <dgm:pt modelId="{38C60E65-64C5-495D-8980-3AFEED3D532E}" type="pres">
      <dgm:prSet presAssocID="{0C8C4E1E-E593-4600-89BB-99B804C38F02}" presName="LevelTwoTextNode" presStyleLbl="node4" presStyleIdx="1" presStyleCnt="9">
        <dgm:presLayoutVars>
          <dgm:chPref val="3"/>
        </dgm:presLayoutVars>
      </dgm:prSet>
      <dgm:spPr/>
    </dgm:pt>
    <dgm:pt modelId="{BE54EB0A-A4D8-4371-92F2-243D9F620E6D}" type="pres">
      <dgm:prSet presAssocID="{0C8C4E1E-E593-4600-89BB-99B804C38F02}" presName="level3hierChild" presStyleCnt="0"/>
      <dgm:spPr/>
    </dgm:pt>
    <dgm:pt modelId="{2CAEFCB0-64A6-4D50-981E-C6122206402D}" type="pres">
      <dgm:prSet presAssocID="{E4AA1086-0ECA-4D31-8E46-1B3F0E4F0929}" presName="conn2-1" presStyleLbl="parChTrans1D4" presStyleIdx="2" presStyleCnt="9"/>
      <dgm:spPr/>
    </dgm:pt>
    <dgm:pt modelId="{9EA93F34-CB87-4A4B-8FE8-2746C307E250}" type="pres">
      <dgm:prSet presAssocID="{E4AA1086-0ECA-4D31-8E46-1B3F0E4F0929}" presName="connTx" presStyleLbl="parChTrans1D4" presStyleIdx="2" presStyleCnt="9"/>
      <dgm:spPr/>
    </dgm:pt>
    <dgm:pt modelId="{007670BB-A1CB-4126-9F86-7330B56648D2}" type="pres">
      <dgm:prSet presAssocID="{64A80570-DACB-4BB8-AA34-1F781B3608CE}" presName="root2" presStyleCnt="0"/>
      <dgm:spPr/>
    </dgm:pt>
    <dgm:pt modelId="{DED140F5-FE92-4420-A46F-7BC910E334A5}" type="pres">
      <dgm:prSet presAssocID="{64A80570-DACB-4BB8-AA34-1F781B3608CE}" presName="LevelTwoTextNode" presStyleLbl="node4" presStyleIdx="2" presStyleCnt="9">
        <dgm:presLayoutVars>
          <dgm:chPref val="3"/>
        </dgm:presLayoutVars>
      </dgm:prSet>
      <dgm:spPr/>
    </dgm:pt>
    <dgm:pt modelId="{126C88EE-2CC0-4535-93F4-7F7F54CEBD53}" type="pres">
      <dgm:prSet presAssocID="{64A80570-DACB-4BB8-AA34-1F781B3608CE}" presName="level3hierChild" presStyleCnt="0"/>
      <dgm:spPr/>
    </dgm:pt>
    <dgm:pt modelId="{F92A8877-EC1A-4EE3-AE9D-FC216651BB6E}" type="pres">
      <dgm:prSet presAssocID="{9ECA64D1-0E19-4F4F-AF8C-E23033156D2E}" presName="conn2-1" presStyleLbl="parChTrans1D4" presStyleIdx="3" presStyleCnt="9"/>
      <dgm:spPr/>
    </dgm:pt>
    <dgm:pt modelId="{910A122F-B3B3-4E89-B50C-5BB73D3E5FE3}" type="pres">
      <dgm:prSet presAssocID="{9ECA64D1-0E19-4F4F-AF8C-E23033156D2E}" presName="connTx" presStyleLbl="parChTrans1D4" presStyleIdx="3" presStyleCnt="9"/>
      <dgm:spPr/>
    </dgm:pt>
    <dgm:pt modelId="{4506B3B3-FB9D-4557-9EAF-4649B53694E5}" type="pres">
      <dgm:prSet presAssocID="{C8A933E2-A0AB-4D36-9E23-35EDF0B0A391}" presName="root2" presStyleCnt="0"/>
      <dgm:spPr/>
    </dgm:pt>
    <dgm:pt modelId="{20B6E0CB-191A-4F4C-87C3-3BCD0D9BEF76}" type="pres">
      <dgm:prSet presAssocID="{C8A933E2-A0AB-4D36-9E23-35EDF0B0A391}" presName="LevelTwoTextNode" presStyleLbl="node4" presStyleIdx="3" presStyleCnt="9">
        <dgm:presLayoutVars>
          <dgm:chPref val="3"/>
        </dgm:presLayoutVars>
      </dgm:prSet>
      <dgm:spPr/>
    </dgm:pt>
    <dgm:pt modelId="{F8A541DE-0CDA-488F-87C5-BD422B2EBEF9}" type="pres">
      <dgm:prSet presAssocID="{C8A933E2-A0AB-4D36-9E23-35EDF0B0A391}" presName="level3hierChild" presStyleCnt="0"/>
      <dgm:spPr/>
    </dgm:pt>
    <dgm:pt modelId="{70FAC767-E815-4C39-A218-C197AA8EF349}" type="pres">
      <dgm:prSet presAssocID="{7F8CE766-6821-404A-BD70-1738205B3F66}" presName="conn2-1" presStyleLbl="parChTrans1D4" presStyleIdx="4" presStyleCnt="9"/>
      <dgm:spPr/>
    </dgm:pt>
    <dgm:pt modelId="{38759D66-1618-4228-AD57-5F5A02F65683}" type="pres">
      <dgm:prSet presAssocID="{7F8CE766-6821-404A-BD70-1738205B3F66}" presName="connTx" presStyleLbl="parChTrans1D4" presStyleIdx="4" presStyleCnt="9"/>
      <dgm:spPr/>
    </dgm:pt>
    <dgm:pt modelId="{1B4FF583-5200-4D9E-B153-452B424BEFF2}" type="pres">
      <dgm:prSet presAssocID="{7A966B5B-F65E-47F1-AB04-75F45B42563F}" presName="root2" presStyleCnt="0"/>
      <dgm:spPr/>
    </dgm:pt>
    <dgm:pt modelId="{FFCA0FFB-E726-4088-961C-C1AB59C7B988}" type="pres">
      <dgm:prSet presAssocID="{7A966B5B-F65E-47F1-AB04-75F45B42563F}" presName="LevelTwoTextNode" presStyleLbl="node4" presStyleIdx="4" presStyleCnt="9">
        <dgm:presLayoutVars>
          <dgm:chPref val="3"/>
        </dgm:presLayoutVars>
      </dgm:prSet>
      <dgm:spPr>
        <a:xfrm>
          <a:off x="3884389" y="1390292"/>
          <a:ext cx="1215921" cy="370707"/>
        </a:xfrm>
        <a:prstGeom prst="rect">
          <a:avLst/>
        </a:prstGeom>
      </dgm:spPr>
    </dgm:pt>
    <dgm:pt modelId="{482A5B3D-F09F-4417-A7C3-E51AD19D576A}" type="pres">
      <dgm:prSet presAssocID="{7A966B5B-F65E-47F1-AB04-75F45B42563F}" presName="level3hierChild" presStyleCnt="0"/>
      <dgm:spPr/>
    </dgm:pt>
    <dgm:pt modelId="{1A77A836-1174-49C2-B371-0E023F78156A}" type="pres">
      <dgm:prSet presAssocID="{F80175F9-9092-4DF5-9639-3EA73BD7E00F}" presName="conn2-1" presStyleLbl="parChTrans1D4" presStyleIdx="5" presStyleCnt="9"/>
      <dgm:spPr/>
    </dgm:pt>
    <dgm:pt modelId="{CC9E3FF1-553F-46AE-A930-E98FF5DC2C6E}" type="pres">
      <dgm:prSet presAssocID="{F80175F9-9092-4DF5-9639-3EA73BD7E00F}" presName="connTx" presStyleLbl="parChTrans1D4" presStyleIdx="5" presStyleCnt="9"/>
      <dgm:spPr/>
    </dgm:pt>
    <dgm:pt modelId="{16908742-1F40-485B-AEF8-EA795A0EF671}" type="pres">
      <dgm:prSet presAssocID="{1BCC5DB3-7231-4A5A-9C7B-663FF32B7D6D}" presName="root2" presStyleCnt="0"/>
      <dgm:spPr/>
    </dgm:pt>
    <dgm:pt modelId="{2331D361-444E-4A19-92D7-F9F792836A78}" type="pres">
      <dgm:prSet presAssocID="{1BCC5DB3-7231-4A5A-9C7B-663FF32B7D6D}" presName="LevelTwoTextNode" presStyleLbl="node4" presStyleIdx="5" presStyleCnt="9">
        <dgm:presLayoutVars>
          <dgm:chPref val="3"/>
        </dgm:presLayoutVars>
      </dgm:prSet>
      <dgm:spPr/>
    </dgm:pt>
    <dgm:pt modelId="{780EA32F-A2A3-43B6-BD50-5CBF5B06834C}" type="pres">
      <dgm:prSet presAssocID="{1BCC5DB3-7231-4A5A-9C7B-663FF32B7D6D}" presName="level3hierChild" presStyleCnt="0"/>
      <dgm:spPr/>
    </dgm:pt>
    <dgm:pt modelId="{C4CE083F-1023-4FF8-BB44-38F4C939699D}" type="pres">
      <dgm:prSet presAssocID="{381CE494-499D-427F-B47D-D8E2073E99C7}" presName="conn2-1" presStyleLbl="parChTrans1D2" presStyleIdx="1" presStyleCnt="2"/>
      <dgm:spPr/>
    </dgm:pt>
    <dgm:pt modelId="{6B6440E6-0A97-4D86-9AA8-AE53BC5CD238}" type="pres">
      <dgm:prSet presAssocID="{381CE494-499D-427F-B47D-D8E2073E99C7}" presName="connTx" presStyleLbl="parChTrans1D2" presStyleIdx="1" presStyleCnt="2"/>
      <dgm:spPr/>
    </dgm:pt>
    <dgm:pt modelId="{95FB4341-5F11-4AAB-9B95-CEBC335B56BF}" type="pres">
      <dgm:prSet presAssocID="{088156CC-12F5-4F3B-B478-09ADF96930FF}" presName="root2" presStyleCnt="0"/>
      <dgm:spPr/>
    </dgm:pt>
    <dgm:pt modelId="{BF151EE7-9946-4B9F-B733-D21D885DA45A}" type="pres">
      <dgm:prSet presAssocID="{088156CC-12F5-4F3B-B478-09ADF96930FF}" presName="LevelTwoTextNode" presStyleLbl="node2" presStyleIdx="1" presStyleCnt="2">
        <dgm:presLayoutVars>
          <dgm:chPref val="3"/>
        </dgm:presLayoutVars>
      </dgm:prSet>
      <dgm:spPr/>
    </dgm:pt>
    <dgm:pt modelId="{88D8D716-C439-4CC7-9DD9-108F231C7BCA}" type="pres">
      <dgm:prSet presAssocID="{088156CC-12F5-4F3B-B478-09ADF96930FF}" presName="level3hierChild" presStyleCnt="0"/>
      <dgm:spPr/>
    </dgm:pt>
    <dgm:pt modelId="{63C19BF3-52C0-4EE3-82DB-D92264A6096C}" type="pres">
      <dgm:prSet presAssocID="{D59B4FFD-384C-410B-A7E8-4B2A2A42B06F}" presName="conn2-1" presStyleLbl="parChTrans1D3" presStyleIdx="2" presStyleCnt="4"/>
      <dgm:spPr/>
    </dgm:pt>
    <dgm:pt modelId="{2E5D93AC-4BE1-4145-B9DB-7B2C5F78BB16}" type="pres">
      <dgm:prSet presAssocID="{D59B4FFD-384C-410B-A7E8-4B2A2A42B06F}" presName="connTx" presStyleLbl="parChTrans1D3" presStyleIdx="2" presStyleCnt="4"/>
      <dgm:spPr/>
    </dgm:pt>
    <dgm:pt modelId="{4270DEF7-6CA1-4DA4-AB79-3ED756724BB7}" type="pres">
      <dgm:prSet presAssocID="{8045D1B2-68A2-4485-9C59-8897A05F8F52}" presName="root2" presStyleCnt="0"/>
      <dgm:spPr/>
    </dgm:pt>
    <dgm:pt modelId="{D57C61BB-11AA-473B-B361-766BD6FDAA09}" type="pres">
      <dgm:prSet presAssocID="{8045D1B2-68A2-4485-9C59-8897A05F8F52}" presName="LevelTwoTextNode" presStyleLbl="node3" presStyleIdx="2" presStyleCnt="4">
        <dgm:presLayoutVars>
          <dgm:chPref val="3"/>
        </dgm:presLayoutVars>
      </dgm:prSet>
      <dgm:spPr/>
    </dgm:pt>
    <dgm:pt modelId="{3849CC4A-6603-4C33-972D-DCDF80BA4A9C}" type="pres">
      <dgm:prSet presAssocID="{8045D1B2-68A2-4485-9C59-8897A05F8F52}" presName="level3hierChild" presStyleCnt="0"/>
      <dgm:spPr/>
    </dgm:pt>
    <dgm:pt modelId="{DE6E700E-7DEB-483F-8CEC-36AE40E59583}" type="pres">
      <dgm:prSet presAssocID="{AB0F2300-9EE2-4359-BFB9-0DBC51188411}" presName="conn2-1" presStyleLbl="parChTrans1D4" presStyleIdx="6" presStyleCnt="9"/>
      <dgm:spPr/>
    </dgm:pt>
    <dgm:pt modelId="{69AFD56E-ED37-4622-B4C6-660C0FEBFE9C}" type="pres">
      <dgm:prSet presAssocID="{AB0F2300-9EE2-4359-BFB9-0DBC51188411}" presName="connTx" presStyleLbl="parChTrans1D4" presStyleIdx="6" presStyleCnt="9"/>
      <dgm:spPr/>
    </dgm:pt>
    <dgm:pt modelId="{06584AEE-F384-4A22-9849-080291B32329}" type="pres">
      <dgm:prSet presAssocID="{8B54700D-CF62-48D4-A052-3E83F85CF25D}" presName="root2" presStyleCnt="0"/>
      <dgm:spPr/>
    </dgm:pt>
    <dgm:pt modelId="{2C215754-66FE-474E-90BA-4F655B756023}" type="pres">
      <dgm:prSet presAssocID="{8B54700D-CF62-48D4-A052-3E83F85CF25D}" presName="LevelTwoTextNode" presStyleLbl="node4" presStyleIdx="6" presStyleCnt="9">
        <dgm:presLayoutVars>
          <dgm:chPref val="3"/>
        </dgm:presLayoutVars>
      </dgm:prSet>
      <dgm:spPr/>
    </dgm:pt>
    <dgm:pt modelId="{A83CF5CC-C430-4DFC-A906-640C7243D5E5}" type="pres">
      <dgm:prSet presAssocID="{8B54700D-CF62-48D4-A052-3E83F85CF25D}" presName="level3hierChild" presStyleCnt="0"/>
      <dgm:spPr/>
    </dgm:pt>
    <dgm:pt modelId="{D37417A8-E805-465B-B99F-A809D0C11A9F}" type="pres">
      <dgm:prSet presAssocID="{3A58BCA4-7D27-4133-9E77-AB46C07A8ED5}" presName="conn2-1" presStyleLbl="parChTrans1D3" presStyleIdx="3" presStyleCnt="4"/>
      <dgm:spPr/>
    </dgm:pt>
    <dgm:pt modelId="{568AFB81-77BB-4E31-BAA0-453A15F51449}" type="pres">
      <dgm:prSet presAssocID="{3A58BCA4-7D27-4133-9E77-AB46C07A8ED5}" presName="connTx" presStyleLbl="parChTrans1D3" presStyleIdx="3" presStyleCnt="4"/>
      <dgm:spPr/>
    </dgm:pt>
    <dgm:pt modelId="{990A5D38-EE82-48D7-9458-594DBDED2D47}" type="pres">
      <dgm:prSet presAssocID="{B45678B6-D145-4BF3-86E6-06A5D60F1C44}" presName="root2" presStyleCnt="0"/>
      <dgm:spPr/>
    </dgm:pt>
    <dgm:pt modelId="{735CE7B5-6D37-4013-A54D-EEC87A6EF9F5}" type="pres">
      <dgm:prSet presAssocID="{B45678B6-D145-4BF3-86E6-06A5D60F1C44}" presName="LevelTwoTextNode" presStyleLbl="node3" presStyleIdx="3" presStyleCnt="4">
        <dgm:presLayoutVars>
          <dgm:chPref val="3"/>
        </dgm:presLayoutVars>
      </dgm:prSet>
      <dgm:spPr/>
    </dgm:pt>
    <dgm:pt modelId="{2D980E23-1ADC-4FD2-8254-29B96CC097CA}" type="pres">
      <dgm:prSet presAssocID="{B45678B6-D145-4BF3-86E6-06A5D60F1C44}" presName="level3hierChild" presStyleCnt="0"/>
      <dgm:spPr/>
    </dgm:pt>
    <dgm:pt modelId="{D5916E5A-0CBE-4E2F-807C-5C6ACFA7DBFB}" type="pres">
      <dgm:prSet presAssocID="{77D36061-8FDC-4F91-A719-98CA3C234D5C}" presName="conn2-1" presStyleLbl="parChTrans1D4" presStyleIdx="7" presStyleCnt="9"/>
      <dgm:spPr/>
    </dgm:pt>
    <dgm:pt modelId="{6D8757B0-0B65-4197-829E-0820F2ED72E2}" type="pres">
      <dgm:prSet presAssocID="{77D36061-8FDC-4F91-A719-98CA3C234D5C}" presName="connTx" presStyleLbl="parChTrans1D4" presStyleIdx="7" presStyleCnt="9"/>
      <dgm:spPr/>
    </dgm:pt>
    <dgm:pt modelId="{5FA7D16A-3416-4FD1-A6F2-3AA20AB09C99}" type="pres">
      <dgm:prSet presAssocID="{720A7EEF-3D9A-4044-B664-81759624BEAE}" presName="root2" presStyleCnt="0"/>
      <dgm:spPr/>
    </dgm:pt>
    <dgm:pt modelId="{ED52BC87-D860-4CC4-869C-4B0315BA1D94}" type="pres">
      <dgm:prSet presAssocID="{720A7EEF-3D9A-4044-B664-81759624BEAE}" presName="LevelTwoTextNode" presStyleLbl="node4" presStyleIdx="7" presStyleCnt="9">
        <dgm:presLayoutVars>
          <dgm:chPref val="3"/>
        </dgm:presLayoutVars>
      </dgm:prSet>
      <dgm:spPr/>
    </dgm:pt>
    <dgm:pt modelId="{B1F242D9-E31D-4B1A-BC46-92B6490D6ED3}" type="pres">
      <dgm:prSet presAssocID="{720A7EEF-3D9A-4044-B664-81759624BEAE}" presName="level3hierChild" presStyleCnt="0"/>
      <dgm:spPr/>
    </dgm:pt>
    <dgm:pt modelId="{EAB92772-26D2-4F59-AEB7-A323AF044026}" type="pres">
      <dgm:prSet presAssocID="{C1E22850-CD50-4103-AC47-661E6160ABCA}" presName="conn2-1" presStyleLbl="parChTrans1D4" presStyleIdx="8" presStyleCnt="9"/>
      <dgm:spPr/>
    </dgm:pt>
    <dgm:pt modelId="{4E69FA74-F8A4-4C4F-8592-9E5E1DD63D9C}" type="pres">
      <dgm:prSet presAssocID="{C1E22850-CD50-4103-AC47-661E6160ABCA}" presName="connTx" presStyleLbl="parChTrans1D4" presStyleIdx="8" presStyleCnt="9"/>
      <dgm:spPr/>
    </dgm:pt>
    <dgm:pt modelId="{D4001AA9-E9F7-478E-81C1-C0724697472F}" type="pres">
      <dgm:prSet presAssocID="{D229376B-9A28-45B2-A2EC-3FF5E01B5249}" presName="root2" presStyleCnt="0"/>
      <dgm:spPr/>
    </dgm:pt>
    <dgm:pt modelId="{14B2C4E6-D4B3-45B7-9DE4-270C317BDD34}" type="pres">
      <dgm:prSet presAssocID="{D229376B-9A28-45B2-A2EC-3FF5E01B5249}" presName="LevelTwoTextNode" presStyleLbl="node4" presStyleIdx="8" presStyleCnt="9">
        <dgm:presLayoutVars>
          <dgm:chPref val="3"/>
        </dgm:presLayoutVars>
      </dgm:prSet>
      <dgm:spPr/>
    </dgm:pt>
    <dgm:pt modelId="{8CC21972-BF2E-432E-ACE6-0C9F38403DC1}" type="pres">
      <dgm:prSet presAssocID="{D229376B-9A28-45B2-A2EC-3FF5E01B5249}" presName="level3hierChild" presStyleCnt="0"/>
      <dgm:spPr/>
    </dgm:pt>
  </dgm:ptLst>
  <dgm:cxnLst>
    <dgm:cxn modelId="{52F6A200-E311-4D42-9CD8-667DD77B7569}" type="presOf" srcId="{1BCC5DB3-7231-4A5A-9C7B-663FF32B7D6D}" destId="{2331D361-444E-4A19-92D7-F9F792836A78}" srcOrd="0" destOrd="0" presId="urn:microsoft.com/office/officeart/2008/layout/HorizontalMultiLevelHierarchy"/>
    <dgm:cxn modelId="{495E9707-5605-4143-99EF-0C074D7733A4}" type="presOf" srcId="{3A58BCA4-7D27-4133-9E77-AB46C07A8ED5}" destId="{568AFB81-77BB-4E31-BAA0-453A15F51449}" srcOrd="1" destOrd="0" presId="urn:microsoft.com/office/officeart/2008/layout/HorizontalMultiLevelHierarchy"/>
    <dgm:cxn modelId="{50A40D08-CEB6-4ED8-8FD4-663D778E4438}" type="presOf" srcId="{B45678B6-D145-4BF3-86E6-06A5D60F1C44}" destId="{735CE7B5-6D37-4013-A54D-EEC87A6EF9F5}" srcOrd="0" destOrd="0" presId="urn:microsoft.com/office/officeart/2008/layout/HorizontalMultiLevelHierarchy"/>
    <dgm:cxn modelId="{A755830A-F718-48E9-AF0E-50A1D3D4110E}" type="presOf" srcId="{8361AAB6-E9D5-4577-AF6A-2BA658DA7993}" destId="{2F55043C-61F7-43F8-AD5C-2D39B8A45C44}" srcOrd="1" destOrd="0" presId="urn:microsoft.com/office/officeart/2008/layout/HorizontalMultiLevelHierarchy"/>
    <dgm:cxn modelId="{F2AE430E-24F3-48B9-AEBB-D842A462667B}" type="presOf" srcId="{7F8CE766-6821-404A-BD70-1738205B3F66}" destId="{38759D66-1618-4228-AD57-5F5A02F65683}" srcOrd="1" destOrd="0" presId="urn:microsoft.com/office/officeart/2008/layout/HorizontalMultiLevelHierarchy"/>
    <dgm:cxn modelId="{0B7CC112-E4A0-4631-B65B-1123224DD59D}" type="presOf" srcId="{8B54700D-CF62-48D4-A052-3E83F85CF25D}" destId="{2C215754-66FE-474E-90BA-4F655B756023}" srcOrd="0" destOrd="0" presId="urn:microsoft.com/office/officeart/2008/layout/HorizontalMultiLevelHierarchy"/>
    <dgm:cxn modelId="{F164561B-49A7-4F5C-9545-BDC651FF457B}" type="presOf" srcId="{E4AA1086-0ECA-4D31-8E46-1B3F0E4F0929}" destId="{2CAEFCB0-64A6-4D50-981E-C6122206402D}" srcOrd="0" destOrd="0" presId="urn:microsoft.com/office/officeart/2008/layout/HorizontalMultiLevelHierarchy"/>
    <dgm:cxn modelId="{9425EF1F-BEB6-450B-8011-C2A9CFFDF4F2}" type="presOf" srcId="{AB0F2300-9EE2-4359-BFB9-0DBC51188411}" destId="{69AFD56E-ED37-4622-B4C6-660C0FEBFE9C}" srcOrd="1" destOrd="0" presId="urn:microsoft.com/office/officeart/2008/layout/HorizontalMultiLevelHierarchy"/>
    <dgm:cxn modelId="{35325C20-B5F9-4E8B-8C08-A296A31D1C38}" type="presOf" srcId="{753730E1-91D1-4F17-B828-977C2CCDE455}" destId="{E0B151E4-0C7B-4850-B822-1609D08A913C}" srcOrd="0" destOrd="0" presId="urn:microsoft.com/office/officeart/2008/layout/HorizontalMultiLevelHierarchy"/>
    <dgm:cxn modelId="{02A67523-3F19-4D35-894B-312CDA007EFF}" type="presOf" srcId="{7A966B5B-F65E-47F1-AB04-75F45B42563F}" destId="{FFCA0FFB-E726-4088-961C-C1AB59C7B988}" srcOrd="0" destOrd="0" presId="urn:microsoft.com/office/officeart/2008/layout/HorizontalMultiLevelHierarchy"/>
    <dgm:cxn modelId="{6F5EAC27-A01B-4CBF-9EEC-A90DD0D792B7}" type="presOf" srcId="{381CE494-499D-427F-B47D-D8E2073E99C7}" destId="{C4CE083F-1023-4FF8-BB44-38F4C939699D}" srcOrd="0" destOrd="0" presId="urn:microsoft.com/office/officeart/2008/layout/HorizontalMultiLevelHierarchy"/>
    <dgm:cxn modelId="{C669482B-A55A-4249-88D9-C48E80DFDDE8}" srcId="{B45678B6-D145-4BF3-86E6-06A5D60F1C44}" destId="{720A7EEF-3D9A-4044-B664-81759624BEAE}" srcOrd="0" destOrd="0" parTransId="{77D36061-8FDC-4F91-A719-98CA3C234D5C}" sibTransId="{B6ED20F3-0BEB-4D36-9C32-6818184FD3E9}"/>
    <dgm:cxn modelId="{22D27F2D-8162-4C6A-9E36-C915020005DC}" type="presOf" srcId="{AF3E686B-4572-4293-A784-5891A9D4529E}" destId="{6CD5362F-D7AF-4754-B975-2014B966F93C}" srcOrd="0" destOrd="0" presId="urn:microsoft.com/office/officeart/2008/layout/HorizontalMultiLevelHierarchy"/>
    <dgm:cxn modelId="{B24E9B33-87A0-4B38-838B-4326A6107376}" srcId="{8045D1B2-68A2-4485-9C59-8897A05F8F52}" destId="{8B54700D-CF62-48D4-A052-3E83F85CF25D}" srcOrd="0" destOrd="0" parTransId="{AB0F2300-9EE2-4359-BFB9-0DBC51188411}" sibTransId="{EF21A2F6-106D-4D9F-BF63-C1DACC8CE32E}"/>
    <dgm:cxn modelId="{6EB73834-E6EB-4669-87A1-C6BAD7052286}" type="presOf" srcId="{299D46DB-EB80-492C-8AA4-7908207CB20C}" destId="{99862158-CA5D-4B08-B96E-60E58B91C76F}" srcOrd="0" destOrd="0" presId="urn:microsoft.com/office/officeart/2008/layout/HorizontalMultiLevelHierarchy"/>
    <dgm:cxn modelId="{4B8F4B34-3766-48AD-84B5-D61F99AB0C2E}" type="presOf" srcId="{D59B4FFD-384C-410B-A7E8-4B2A2A42B06F}" destId="{63C19BF3-52C0-4EE3-82DB-D92264A6096C}" srcOrd="0" destOrd="0" presId="urn:microsoft.com/office/officeart/2008/layout/HorizontalMultiLevelHierarchy"/>
    <dgm:cxn modelId="{85678135-4C34-4518-91F6-5F60FCAB7991}" type="presOf" srcId="{088156CC-12F5-4F3B-B478-09ADF96930FF}" destId="{BF151EE7-9946-4B9F-B733-D21D885DA45A}" srcOrd="0" destOrd="0" presId="urn:microsoft.com/office/officeart/2008/layout/HorizontalMultiLevelHierarchy"/>
    <dgm:cxn modelId="{6B28BC37-B904-4C4F-9526-6A34A9A8DFBF}" type="presOf" srcId="{A3BF3EF1-5CF2-439C-AAB8-E7469A5E1561}" destId="{1B1E4AD6-FA49-4978-8373-31404A62C496}" srcOrd="1" destOrd="0" presId="urn:microsoft.com/office/officeart/2008/layout/HorizontalMultiLevelHierarchy"/>
    <dgm:cxn modelId="{29DD7A39-36BD-48E1-9297-5A7BA0228A3E}" srcId="{0C8C4E1E-E593-4600-89BB-99B804C38F02}" destId="{C8A933E2-A0AB-4D36-9E23-35EDF0B0A391}" srcOrd="1" destOrd="0" parTransId="{9ECA64D1-0E19-4F4F-AF8C-E23033156D2E}" sibTransId="{B0565AA1-7DDF-4130-8555-3A07C6DF7A95}"/>
    <dgm:cxn modelId="{D3D6663E-7DAF-414E-8C3F-836D39A87E47}" type="presOf" srcId="{F80175F9-9092-4DF5-9639-3EA73BD7E00F}" destId="{CC9E3FF1-553F-46AE-A930-E98FF5DC2C6E}" srcOrd="1" destOrd="0" presId="urn:microsoft.com/office/officeart/2008/layout/HorizontalMultiLevelHierarchy"/>
    <dgm:cxn modelId="{7C71493F-A664-49C7-B770-DF5D52F63A86}" srcId="{71984FF5-F5DF-4EC5-A01B-D9F9243C80FB}" destId="{0C8C4E1E-E593-4600-89BB-99B804C38F02}" srcOrd="0" destOrd="0" parTransId="{C59375EE-D209-4392-B2FA-17F3A0F9A395}" sibTransId="{4444E3BD-938A-4A89-B284-F57039E36C47}"/>
    <dgm:cxn modelId="{2CFED15D-50B5-4BD6-8F12-DAA084BF9D98}" srcId="{0C8C4E1E-E593-4600-89BB-99B804C38F02}" destId="{64A80570-DACB-4BB8-AA34-1F781B3608CE}" srcOrd="0" destOrd="0" parTransId="{E4AA1086-0ECA-4D31-8E46-1B3F0E4F0929}" sibTransId="{5C266DFA-804B-46AA-B3C2-A729B1BA4553}"/>
    <dgm:cxn modelId="{57A74F60-A819-4EEA-957C-F189394EC4AE}" srcId="{299D46DB-EB80-492C-8AA4-7908207CB20C}" destId="{088156CC-12F5-4F3B-B478-09ADF96930FF}" srcOrd="1" destOrd="0" parTransId="{381CE494-499D-427F-B47D-D8E2073E99C7}" sibTransId="{C414E1CA-2B03-4A4F-9E52-ED2A8DDD7B25}"/>
    <dgm:cxn modelId="{4128D941-4AA5-448F-9021-F9C6629C7ABD}" type="presOf" srcId="{C59375EE-D209-4392-B2FA-17F3A0F9A395}" destId="{344D7B8F-C55C-4F4C-8CB1-6F5AF84A519E}" srcOrd="0" destOrd="0" presId="urn:microsoft.com/office/officeart/2008/layout/HorizontalMultiLevelHierarchy"/>
    <dgm:cxn modelId="{3A111D42-5DAB-4310-AE92-1F94ABA85B78}" type="presOf" srcId="{C1E22850-CD50-4103-AC47-661E6160ABCA}" destId="{4E69FA74-F8A4-4C4F-8592-9E5E1DD63D9C}" srcOrd="1" destOrd="0" presId="urn:microsoft.com/office/officeart/2008/layout/HorizontalMultiLevelHierarchy"/>
    <dgm:cxn modelId="{BC30BF62-4742-4FB3-99B7-757AF2A8DE3C}" type="presOf" srcId="{64A80570-DACB-4BB8-AA34-1F781B3608CE}" destId="{DED140F5-FE92-4420-A46F-7BC910E334A5}" srcOrd="0" destOrd="0" presId="urn:microsoft.com/office/officeart/2008/layout/HorizontalMultiLevelHierarchy"/>
    <dgm:cxn modelId="{9CCDB547-9E97-487C-9BFF-95CF1C5637CD}" type="presOf" srcId="{A3BF3EF1-5CF2-439C-AAB8-E7469A5E1561}" destId="{A328025D-BD1F-4D53-88D9-0B5C1349E3C3}" srcOrd="0" destOrd="0" presId="urn:microsoft.com/office/officeart/2008/layout/HorizontalMultiLevelHierarchy"/>
    <dgm:cxn modelId="{30584F69-D295-4DFD-811D-97654439EB50}" type="presOf" srcId="{FE05C467-8BD5-4AD7-8964-6EC6564A8F00}" destId="{C652532C-5A16-4E00-B723-B344514B2658}" srcOrd="0" destOrd="0" presId="urn:microsoft.com/office/officeart/2008/layout/HorizontalMultiLevelHierarchy"/>
    <dgm:cxn modelId="{BE10D44B-CD1A-48CB-9C19-DE50490CC038}" srcId="{AF3E686B-4572-4293-A784-5891A9D4529E}" destId="{299D46DB-EB80-492C-8AA4-7908207CB20C}" srcOrd="0" destOrd="0" parTransId="{87A75B1E-5E88-4B0D-AD6F-D780459A4605}" sibTransId="{D600CFF9-AFC0-4F96-9B30-A10403152EC3}"/>
    <dgm:cxn modelId="{78F53E4C-C84A-4C25-9562-85CA63A0808E}" type="presOf" srcId="{D229376B-9A28-45B2-A2EC-3FF5E01B5249}" destId="{14B2C4E6-D4B3-45B7-9DE4-270C317BDD34}" srcOrd="0" destOrd="0" presId="urn:microsoft.com/office/officeart/2008/layout/HorizontalMultiLevelHierarchy"/>
    <dgm:cxn modelId="{3AE4FC6C-6120-45ED-A30D-5F752A39704A}" type="presOf" srcId="{F80175F9-9092-4DF5-9639-3EA73BD7E00F}" destId="{1A77A836-1174-49C2-B371-0E023F78156A}" srcOrd="0" destOrd="0" presId="urn:microsoft.com/office/officeart/2008/layout/HorizontalMultiLevelHierarchy"/>
    <dgm:cxn modelId="{55B4B16E-7BA8-4354-9393-6A3566760402}" type="presOf" srcId="{0C8C4E1E-E593-4600-89BB-99B804C38F02}" destId="{38C60E65-64C5-495D-8980-3AFEED3D532E}" srcOrd="0" destOrd="0" presId="urn:microsoft.com/office/officeart/2008/layout/HorizontalMultiLevelHierarchy"/>
    <dgm:cxn modelId="{89464E4F-159A-4024-8FA5-0D69BEB6620A}" type="presOf" srcId="{C59375EE-D209-4392-B2FA-17F3A0F9A395}" destId="{218310C2-01A7-416F-86A9-7272D9072BE3}" srcOrd="1" destOrd="0" presId="urn:microsoft.com/office/officeart/2008/layout/HorizontalMultiLevelHierarchy"/>
    <dgm:cxn modelId="{9157EF6F-A26A-46EB-B8F6-B325D14CC2C8}" type="presOf" srcId="{753730E1-91D1-4F17-B828-977C2CCDE455}" destId="{49C4DD2E-B310-4F7B-8425-05CD5D8F340F}" srcOrd="1" destOrd="0" presId="urn:microsoft.com/office/officeart/2008/layout/HorizontalMultiLevelHierarchy"/>
    <dgm:cxn modelId="{54C34F75-EB4A-42AB-9B74-5C84126B3893}" srcId="{B45678B6-D145-4BF3-86E6-06A5D60F1C44}" destId="{D229376B-9A28-45B2-A2EC-3FF5E01B5249}" srcOrd="1" destOrd="0" parTransId="{C1E22850-CD50-4103-AC47-661E6160ABCA}" sibTransId="{D2526FBF-D64F-427F-8BDE-983B424B7EA2}"/>
    <dgm:cxn modelId="{BCF68257-BD32-4347-8FE0-455B266E4D4D}" type="presOf" srcId="{3A58BCA4-7D27-4133-9E77-AB46C07A8ED5}" destId="{D37417A8-E805-465B-B99F-A809D0C11A9F}" srcOrd="0" destOrd="0" presId="urn:microsoft.com/office/officeart/2008/layout/HorizontalMultiLevelHierarchy"/>
    <dgm:cxn modelId="{2E964C79-FDFB-4250-ADB2-09D23BC5770B}" srcId="{299D46DB-EB80-492C-8AA4-7908207CB20C}" destId="{83972ED7-B27E-41F9-BB32-46DA490A12CA}" srcOrd="0" destOrd="0" parTransId="{A3BF3EF1-5CF2-439C-AAB8-E7469A5E1561}" sibTransId="{15858F5D-1AA2-4405-A99F-55397F9F9B71}"/>
    <dgm:cxn modelId="{AA40DF59-83C7-4F16-9926-3CF95FF5920B}" type="presOf" srcId="{C1E22850-CD50-4103-AC47-661E6160ABCA}" destId="{EAB92772-26D2-4F59-AEB7-A323AF044026}" srcOrd="0" destOrd="0" presId="urn:microsoft.com/office/officeart/2008/layout/HorizontalMultiLevelHierarchy"/>
    <dgm:cxn modelId="{9445837A-6541-4DED-B782-090A3AD1D0DC}" srcId="{83972ED7-B27E-41F9-BB32-46DA490A12CA}" destId="{71984FF5-F5DF-4EC5-A01B-D9F9243C80FB}" srcOrd="1" destOrd="0" parTransId="{227C0A10-6E89-4B8F-AEC4-9D00CDA476DC}" sibTransId="{0F61EB7E-150A-44A6-BF61-E101D26B9DF1}"/>
    <dgm:cxn modelId="{C49DA27A-2ABE-43D6-8E52-FD097B38555C}" type="presOf" srcId="{8361AAB6-E9D5-4577-AF6A-2BA658DA7993}" destId="{CCFCAC69-CCD6-4FFC-9780-C4AE9389F212}" srcOrd="0" destOrd="0" presId="urn:microsoft.com/office/officeart/2008/layout/HorizontalMultiLevelHierarchy"/>
    <dgm:cxn modelId="{02F62F7D-BE8D-4E48-A08C-48F2AC8218E5}" type="presOf" srcId="{C8A933E2-A0AB-4D36-9E23-35EDF0B0A391}" destId="{20B6E0CB-191A-4F4C-87C3-3BCD0D9BEF76}" srcOrd="0" destOrd="0" presId="urn:microsoft.com/office/officeart/2008/layout/HorizontalMultiLevelHierarchy"/>
    <dgm:cxn modelId="{9C857D81-32F4-4952-8C37-4491A1AF0E90}" srcId="{088156CC-12F5-4F3B-B478-09ADF96930FF}" destId="{8045D1B2-68A2-4485-9C59-8897A05F8F52}" srcOrd="0" destOrd="0" parTransId="{D59B4FFD-384C-410B-A7E8-4B2A2A42B06F}" sibTransId="{84EF8F84-E507-4872-9D31-BC31E38363EC}"/>
    <dgm:cxn modelId="{3E1AAB82-8FC6-4CCE-814C-90259509432C}" type="presOf" srcId="{E4AA1086-0ECA-4D31-8E46-1B3F0E4F0929}" destId="{9EA93F34-CB87-4A4B-8FE8-2746C307E250}" srcOrd="1" destOrd="0" presId="urn:microsoft.com/office/officeart/2008/layout/HorizontalMultiLevelHierarchy"/>
    <dgm:cxn modelId="{0BB82F85-A09F-4EF7-90CD-61AEDA4433FC}" type="presOf" srcId="{42836D10-2301-46D5-934D-AD7C4937549D}" destId="{09233BD1-5DD9-4B96-8D9B-4A6803971001}" srcOrd="0" destOrd="0" presId="urn:microsoft.com/office/officeart/2008/layout/HorizontalMultiLevelHierarchy"/>
    <dgm:cxn modelId="{D2D3BFA4-392C-4C88-82AC-4DCF845A6513}" type="presOf" srcId="{227C0A10-6E89-4B8F-AEC4-9D00CDA476DC}" destId="{05D5EABD-52AA-432C-8545-3F8C10AA35B8}" srcOrd="0" destOrd="0" presId="urn:microsoft.com/office/officeart/2008/layout/HorizontalMultiLevelHierarchy"/>
    <dgm:cxn modelId="{6AD80DAA-0E38-4874-B5AB-339FB16DBEED}" type="presOf" srcId="{83972ED7-B27E-41F9-BB32-46DA490A12CA}" destId="{CA0A5ADD-E57C-4903-AF7F-09C34EA8B713}" srcOrd="0" destOrd="0" presId="urn:microsoft.com/office/officeart/2008/layout/HorizontalMultiLevelHierarchy"/>
    <dgm:cxn modelId="{88424DAB-51E7-481D-AA33-B265F13B8A23}" srcId="{088156CC-12F5-4F3B-B478-09ADF96930FF}" destId="{B45678B6-D145-4BF3-86E6-06A5D60F1C44}" srcOrd="1" destOrd="0" parTransId="{3A58BCA4-7D27-4133-9E77-AB46C07A8ED5}" sibTransId="{16DA8B48-54FD-4B81-A1B3-EE0855624B15}"/>
    <dgm:cxn modelId="{C542E8AB-E158-495A-AB23-74A733ACBE1F}" type="presOf" srcId="{9ECA64D1-0E19-4F4F-AF8C-E23033156D2E}" destId="{910A122F-B3B3-4E89-B50C-5BB73D3E5FE3}" srcOrd="1" destOrd="0" presId="urn:microsoft.com/office/officeart/2008/layout/HorizontalMultiLevelHierarchy"/>
    <dgm:cxn modelId="{D49F09AC-246D-482B-9C3A-A7212C753C76}" type="presOf" srcId="{720A7EEF-3D9A-4044-B664-81759624BEAE}" destId="{ED52BC87-D860-4CC4-869C-4B0315BA1D94}" srcOrd="0" destOrd="0" presId="urn:microsoft.com/office/officeart/2008/layout/HorizontalMultiLevelHierarchy"/>
    <dgm:cxn modelId="{67F04EAC-B409-4538-8F3F-9549982131D2}" type="presOf" srcId="{77D36061-8FDC-4F91-A719-98CA3C234D5C}" destId="{6D8757B0-0B65-4197-829E-0820F2ED72E2}" srcOrd="1" destOrd="0" presId="urn:microsoft.com/office/officeart/2008/layout/HorizontalMultiLevelHierarchy"/>
    <dgm:cxn modelId="{049839B9-E3E0-4832-805E-5A9EFA762E60}" type="presOf" srcId="{77D36061-8FDC-4F91-A719-98CA3C234D5C}" destId="{D5916E5A-0CBE-4E2F-807C-5C6ACFA7DBFB}" srcOrd="0" destOrd="0" presId="urn:microsoft.com/office/officeart/2008/layout/HorizontalMultiLevelHierarchy"/>
    <dgm:cxn modelId="{120B74C3-B1AD-4F16-A262-E2CF22BD2DC2}" type="presOf" srcId="{D59B4FFD-384C-410B-A7E8-4B2A2A42B06F}" destId="{2E5D93AC-4BE1-4145-B9DB-7B2C5F78BB16}" srcOrd="1" destOrd="0" presId="urn:microsoft.com/office/officeart/2008/layout/HorizontalMultiLevelHierarchy"/>
    <dgm:cxn modelId="{5C6EE9C3-4E66-4543-A999-CC6BAAAB3027}" srcId="{71984FF5-F5DF-4EC5-A01B-D9F9243C80FB}" destId="{7A966B5B-F65E-47F1-AB04-75F45B42563F}" srcOrd="1" destOrd="0" parTransId="{7F8CE766-6821-404A-BD70-1738205B3F66}" sibTransId="{B4460123-01EF-4CF4-9623-F5E6390E9BB2}"/>
    <dgm:cxn modelId="{6E0CD1C5-6EF9-48E3-AAC2-981B38352B34}" srcId="{7A966B5B-F65E-47F1-AB04-75F45B42563F}" destId="{1BCC5DB3-7231-4A5A-9C7B-663FF32B7D6D}" srcOrd="0" destOrd="0" parTransId="{F80175F9-9092-4DF5-9639-3EA73BD7E00F}" sibTransId="{6FDDEF41-0CC3-41E8-82B8-BC7E7F5F623B}"/>
    <dgm:cxn modelId="{678EDFC5-5DC2-4834-B704-301C0EFE585D}" type="presOf" srcId="{9ECA64D1-0E19-4F4F-AF8C-E23033156D2E}" destId="{F92A8877-EC1A-4EE3-AE9D-FC216651BB6E}" srcOrd="0" destOrd="0" presId="urn:microsoft.com/office/officeart/2008/layout/HorizontalMultiLevelHierarchy"/>
    <dgm:cxn modelId="{9086B6D5-221A-4BAC-9195-DD794B43D841}" type="presOf" srcId="{227C0A10-6E89-4B8F-AEC4-9D00CDA476DC}" destId="{982127DD-2463-462D-AEF5-E7BC80FEB10D}" srcOrd="1" destOrd="0" presId="urn:microsoft.com/office/officeart/2008/layout/HorizontalMultiLevelHierarchy"/>
    <dgm:cxn modelId="{A8E3BAD8-8CFC-4EAD-AAE1-FF1851A418DB}" srcId="{42836D10-2301-46D5-934D-AD7C4937549D}" destId="{FE05C467-8BD5-4AD7-8964-6EC6564A8F00}" srcOrd="0" destOrd="0" parTransId="{8361AAB6-E9D5-4577-AF6A-2BA658DA7993}" sibTransId="{D368E290-F73F-4E53-9077-3444572AFACC}"/>
    <dgm:cxn modelId="{F25A09E5-4C05-4766-A103-0D55FE0104FD}" type="presOf" srcId="{8045D1B2-68A2-4485-9C59-8897A05F8F52}" destId="{D57C61BB-11AA-473B-B361-766BD6FDAA09}" srcOrd="0" destOrd="0" presId="urn:microsoft.com/office/officeart/2008/layout/HorizontalMultiLevelHierarchy"/>
    <dgm:cxn modelId="{7E9369E6-F3B6-4D3C-B605-846D4D453D9A}" type="presOf" srcId="{AB0F2300-9EE2-4359-BFB9-0DBC51188411}" destId="{DE6E700E-7DEB-483F-8CEC-36AE40E59583}" srcOrd="0" destOrd="0" presId="urn:microsoft.com/office/officeart/2008/layout/HorizontalMultiLevelHierarchy"/>
    <dgm:cxn modelId="{91DE2EE9-82A1-4A1F-99FD-E47242707DB9}" type="presOf" srcId="{381CE494-499D-427F-B47D-D8E2073E99C7}" destId="{6B6440E6-0A97-4D86-9AA8-AE53BC5CD238}" srcOrd="1" destOrd="0" presId="urn:microsoft.com/office/officeart/2008/layout/HorizontalMultiLevelHierarchy"/>
    <dgm:cxn modelId="{6DC414F3-7F1C-42B2-8E39-76709880F2EF}" type="presOf" srcId="{71984FF5-F5DF-4EC5-A01B-D9F9243C80FB}" destId="{0DAFD3B4-B4C1-4E3A-86C2-B66EE23D06B9}" srcOrd="0" destOrd="0" presId="urn:microsoft.com/office/officeart/2008/layout/HorizontalMultiLevelHierarchy"/>
    <dgm:cxn modelId="{09B327F7-0E3C-41F1-94B5-C6592CB4D234}" type="presOf" srcId="{7F8CE766-6821-404A-BD70-1738205B3F66}" destId="{70FAC767-E815-4C39-A218-C197AA8EF349}" srcOrd="0" destOrd="0" presId="urn:microsoft.com/office/officeart/2008/layout/HorizontalMultiLevelHierarchy"/>
    <dgm:cxn modelId="{A61869FE-00C2-4C5E-A31B-9936013801D6}" srcId="{83972ED7-B27E-41F9-BB32-46DA490A12CA}" destId="{42836D10-2301-46D5-934D-AD7C4937549D}" srcOrd="0" destOrd="0" parTransId="{753730E1-91D1-4F17-B828-977C2CCDE455}" sibTransId="{AA1CD5CB-93ED-471F-87E1-FB7579DDC124}"/>
    <dgm:cxn modelId="{1F49E06F-0E56-4023-9B77-2EA55E2D61F0}" type="presParOf" srcId="{6CD5362F-D7AF-4754-B975-2014B966F93C}" destId="{1FB037D5-35C3-4AA5-8E3A-A70C18136E5D}" srcOrd="0" destOrd="0" presId="urn:microsoft.com/office/officeart/2008/layout/HorizontalMultiLevelHierarchy"/>
    <dgm:cxn modelId="{F2479AA4-9EFB-47DC-AADB-E23621CB858A}" type="presParOf" srcId="{1FB037D5-35C3-4AA5-8E3A-A70C18136E5D}" destId="{99862158-CA5D-4B08-B96E-60E58B91C76F}" srcOrd="0" destOrd="0" presId="urn:microsoft.com/office/officeart/2008/layout/HorizontalMultiLevelHierarchy"/>
    <dgm:cxn modelId="{7B4701D3-A24E-4023-819B-909FEE39B38D}" type="presParOf" srcId="{1FB037D5-35C3-4AA5-8E3A-A70C18136E5D}" destId="{8DD51538-3F0E-4731-9E5B-5C344DD86302}" srcOrd="1" destOrd="0" presId="urn:microsoft.com/office/officeart/2008/layout/HorizontalMultiLevelHierarchy"/>
    <dgm:cxn modelId="{C6B9AAA9-B4C9-4371-8D21-33AB2BEE5EC8}" type="presParOf" srcId="{8DD51538-3F0E-4731-9E5B-5C344DD86302}" destId="{A328025D-BD1F-4D53-88D9-0B5C1349E3C3}" srcOrd="0" destOrd="0" presId="urn:microsoft.com/office/officeart/2008/layout/HorizontalMultiLevelHierarchy"/>
    <dgm:cxn modelId="{A3050DEE-D079-4118-BA04-7CF462557440}" type="presParOf" srcId="{A328025D-BD1F-4D53-88D9-0B5C1349E3C3}" destId="{1B1E4AD6-FA49-4978-8373-31404A62C496}" srcOrd="0" destOrd="0" presId="urn:microsoft.com/office/officeart/2008/layout/HorizontalMultiLevelHierarchy"/>
    <dgm:cxn modelId="{7259ED2C-DF46-429D-9F24-F1F0728AF122}" type="presParOf" srcId="{8DD51538-3F0E-4731-9E5B-5C344DD86302}" destId="{224CC79F-AAEF-4466-B832-A9C8C5A0EC92}" srcOrd="1" destOrd="0" presId="urn:microsoft.com/office/officeart/2008/layout/HorizontalMultiLevelHierarchy"/>
    <dgm:cxn modelId="{97C42FD1-7404-40D0-8C49-7315FFFC6BFF}" type="presParOf" srcId="{224CC79F-AAEF-4466-B832-A9C8C5A0EC92}" destId="{CA0A5ADD-E57C-4903-AF7F-09C34EA8B713}" srcOrd="0" destOrd="0" presId="urn:microsoft.com/office/officeart/2008/layout/HorizontalMultiLevelHierarchy"/>
    <dgm:cxn modelId="{C5D45F3F-5B66-40A8-ABD8-138DDC26CEAF}" type="presParOf" srcId="{224CC79F-AAEF-4466-B832-A9C8C5A0EC92}" destId="{ACAE1A48-166E-4D9A-B594-4543AF1C712C}" srcOrd="1" destOrd="0" presId="urn:microsoft.com/office/officeart/2008/layout/HorizontalMultiLevelHierarchy"/>
    <dgm:cxn modelId="{E457264C-CDD0-4401-ABE4-8C7AE9C6D967}" type="presParOf" srcId="{ACAE1A48-166E-4D9A-B594-4543AF1C712C}" destId="{E0B151E4-0C7B-4850-B822-1609D08A913C}" srcOrd="0" destOrd="0" presId="urn:microsoft.com/office/officeart/2008/layout/HorizontalMultiLevelHierarchy"/>
    <dgm:cxn modelId="{1273608D-DDF4-4ECE-9826-6CE818AA3A22}" type="presParOf" srcId="{E0B151E4-0C7B-4850-B822-1609D08A913C}" destId="{49C4DD2E-B310-4F7B-8425-05CD5D8F340F}" srcOrd="0" destOrd="0" presId="urn:microsoft.com/office/officeart/2008/layout/HorizontalMultiLevelHierarchy"/>
    <dgm:cxn modelId="{D7215134-11D5-434F-A4A5-412D689FC789}" type="presParOf" srcId="{ACAE1A48-166E-4D9A-B594-4543AF1C712C}" destId="{9BD790DD-74B2-4701-8D3D-D9B5DF94DFFE}" srcOrd="1" destOrd="0" presId="urn:microsoft.com/office/officeart/2008/layout/HorizontalMultiLevelHierarchy"/>
    <dgm:cxn modelId="{135B1039-D738-414B-B022-CB47E7C1F897}" type="presParOf" srcId="{9BD790DD-74B2-4701-8D3D-D9B5DF94DFFE}" destId="{09233BD1-5DD9-4B96-8D9B-4A6803971001}" srcOrd="0" destOrd="0" presId="urn:microsoft.com/office/officeart/2008/layout/HorizontalMultiLevelHierarchy"/>
    <dgm:cxn modelId="{6F5DABC1-A95B-4D65-A032-92F1588E7366}" type="presParOf" srcId="{9BD790DD-74B2-4701-8D3D-D9B5DF94DFFE}" destId="{C01E6AF2-F81A-497B-9FC3-3D9CC4A3D825}" srcOrd="1" destOrd="0" presId="urn:microsoft.com/office/officeart/2008/layout/HorizontalMultiLevelHierarchy"/>
    <dgm:cxn modelId="{D7DDFE42-E9C1-4418-851F-4D68900B498D}" type="presParOf" srcId="{C01E6AF2-F81A-497B-9FC3-3D9CC4A3D825}" destId="{CCFCAC69-CCD6-4FFC-9780-C4AE9389F212}" srcOrd="0" destOrd="0" presId="urn:microsoft.com/office/officeart/2008/layout/HorizontalMultiLevelHierarchy"/>
    <dgm:cxn modelId="{DE54B9A1-3EA7-4F8F-BFB0-ECD9D2B351D6}" type="presParOf" srcId="{CCFCAC69-CCD6-4FFC-9780-C4AE9389F212}" destId="{2F55043C-61F7-43F8-AD5C-2D39B8A45C44}" srcOrd="0" destOrd="0" presId="urn:microsoft.com/office/officeart/2008/layout/HorizontalMultiLevelHierarchy"/>
    <dgm:cxn modelId="{42FDD296-9C94-4E1F-9E83-F1144774CEB8}" type="presParOf" srcId="{C01E6AF2-F81A-497B-9FC3-3D9CC4A3D825}" destId="{1AC54815-6524-4337-B8E1-FD8412ADF1E0}" srcOrd="1" destOrd="0" presId="urn:microsoft.com/office/officeart/2008/layout/HorizontalMultiLevelHierarchy"/>
    <dgm:cxn modelId="{C930C9C1-F1F5-42AB-A6C2-A28E25521FB0}" type="presParOf" srcId="{1AC54815-6524-4337-B8E1-FD8412ADF1E0}" destId="{C652532C-5A16-4E00-B723-B344514B2658}" srcOrd="0" destOrd="0" presId="urn:microsoft.com/office/officeart/2008/layout/HorizontalMultiLevelHierarchy"/>
    <dgm:cxn modelId="{47B243B8-BA5A-4142-BC73-669C96641096}" type="presParOf" srcId="{1AC54815-6524-4337-B8E1-FD8412ADF1E0}" destId="{98E43887-9408-470F-8357-389D00EF9969}" srcOrd="1" destOrd="0" presId="urn:microsoft.com/office/officeart/2008/layout/HorizontalMultiLevelHierarchy"/>
    <dgm:cxn modelId="{C2A81650-35E9-4214-BD8E-BC613296678A}" type="presParOf" srcId="{ACAE1A48-166E-4D9A-B594-4543AF1C712C}" destId="{05D5EABD-52AA-432C-8545-3F8C10AA35B8}" srcOrd="2" destOrd="0" presId="urn:microsoft.com/office/officeart/2008/layout/HorizontalMultiLevelHierarchy"/>
    <dgm:cxn modelId="{62D7E6C5-EA1A-4E71-AE05-210ABE3C6FCF}" type="presParOf" srcId="{05D5EABD-52AA-432C-8545-3F8C10AA35B8}" destId="{982127DD-2463-462D-AEF5-E7BC80FEB10D}" srcOrd="0" destOrd="0" presId="urn:microsoft.com/office/officeart/2008/layout/HorizontalMultiLevelHierarchy"/>
    <dgm:cxn modelId="{C5F9C33A-8D4B-42B4-A373-52F7B088FCE0}" type="presParOf" srcId="{ACAE1A48-166E-4D9A-B594-4543AF1C712C}" destId="{7BB1B4DB-026C-4E1B-AF5A-F5C9052F50B5}" srcOrd="3" destOrd="0" presId="urn:microsoft.com/office/officeart/2008/layout/HorizontalMultiLevelHierarchy"/>
    <dgm:cxn modelId="{827EE073-D05E-40DD-80C6-8C9F526C1FB3}" type="presParOf" srcId="{7BB1B4DB-026C-4E1B-AF5A-F5C9052F50B5}" destId="{0DAFD3B4-B4C1-4E3A-86C2-B66EE23D06B9}" srcOrd="0" destOrd="0" presId="urn:microsoft.com/office/officeart/2008/layout/HorizontalMultiLevelHierarchy"/>
    <dgm:cxn modelId="{59903564-B0CA-4F3B-A6CB-59C70E830D83}" type="presParOf" srcId="{7BB1B4DB-026C-4E1B-AF5A-F5C9052F50B5}" destId="{6D9F4DF4-70DD-41B2-9926-F38DD20589FF}" srcOrd="1" destOrd="0" presId="urn:microsoft.com/office/officeart/2008/layout/HorizontalMultiLevelHierarchy"/>
    <dgm:cxn modelId="{C4B94F25-6B20-4EB8-A315-57E47ACEB1FC}" type="presParOf" srcId="{6D9F4DF4-70DD-41B2-9926-F38DD20589FF}" destId="{344D7B8F-C55C-4F4C-8CB1-6F5AF84A519E}" srcOrd="0" destOrd="0" presId="urn:microsoft.com/office/officeart/2008/layout/HorizontalMultiLevelHierarchy"/>
    <dgm:cxn modelId="{6038B6D9-DF1D-4CC7-B4EE-A98908561D17}" type="presParOf" srcId="{344D7B8F-C55C-4F4C-8CB1-6F5AF84A519E}" destId="{218310C2-01A7-416F-86A9-7272D9072BE3}" srcOrd="0" destOrd="0" presId="urn:microsoft.com/office/officeart/2008/layout/HorizontalMultiLevelHierarchy"/>
    <dgm:cxn modelId="{E038B9AC-2645-4D2B-9685-3B490FAC4F65}" type="presParOf" srcId="{6D9F4DF4-70DD-41B2-9926-F38DD20589FF}" destId="{9BB48D79-A222-422A-8E85-C1A943754F68}" srcOrd="1" destOrd="0" presId="urn:microsoft.com/office/officeart/2008/layout/HorizontalMultiLevelHierarchy"/>
    <dgm:cxn modelId="{87AC55DB-191A-4C90-AC14-95B9BC9F616D}" type="presParOf" srcId="{9BB48D79-A222-422A-8E85-C1A943754F68}" destId="{38C60E65-64C5-495D-8980-3AFEED3D532E}" srcOrd="0" destOrd="0" presId="urn:microsoft.com/office/officeart/2008/layout/HorizontalMultiLevelHierarchy"/>
    <dgm:cxn modelId="{E6EA30A0-45F5-425F-8887-2B52781213AE}" type="presParOf" srcId="{9BB48D79-A222-422A-8E85-C1A943754F68}" destId="{BE54EB0A-A4D8-4371-92F2-243D9F620E6D}" srcOrd="1" destOrd="0" presId="urn:microsoft.com/office/officeart/2008/layout/HorizontalMultiLevelHierarchy"/>
    <dgm:cxn modelId="{C46B98B2-AB5E-43F4-8191-7F1E21D20088}" type="presParOf" srcId="{BE54EB0A-A4D8-4371-92F2-243D9F620E6D}" destId="{2CAEFCB0-64A6-4D50-981E-C6122206402D}" srcOrd="0" destOrd="0" presId="urn:microsoft.com/office/officeart/2008/layout/HorizontalMultiLevelHierarchy"/>
    <dgm:cxn modelId="{847287A8-3EA0-4590-A2DE-7C1D8BFF562E}" type="presParOf" srcId="{2CAEFCB0-64A6-4D50-981E-C6122206402D}" destId="{9EA93F34-CB87-4A4B-8FE8-2746C307E250}" srcOrd="0" destOrd="0" presId="urn:microsoft.com/office/officeart/2008/layout/HorizontalMultiLevelHierarchy"/>
    <dgm:cxn modelId="{B595B2BD-104C-4444-8976-7E88016F06F9}" type="presParOf" srcId="{BE54EB0A-A4D8-4371-92F2-243D9F620E6D}" destId="{007670BB-A1CB-4126-9F86-7330B56648D2}" srcOrd="1" destOrd="0" presId="urn:microsoft.com/office/officeart/2008/layout/HorizontalMultiLevelHierarchy"/>
    <dgm:cxn modelId="{0241828E-3E76-4FD9-8EFC-F01EABA260B3}" type="presParOf" srcId="{007670BB-A1CB-4126-9F86-7330B56648D2}" destId="{DED140F5-FE92-4420-A46F-7BC910E334A5}" srcOrd="0" destOrd="0" presId="urn:microsoft.com/office/officeart/2008/layout/HorizontalMultiLevelHierarchy"/>
    <dgm:cxn modelId="{417FEA84-4A90-4057-A6C3-5165ADC0F91C}" type="presParOf" srcId="{007670BB-A1CB-4126-9F86-7330B56648D2}" destId="{126C88EE-2CC0-4535-93F4-7F7F54CEBD53}" srcOrd="1" destOrd="0" presId="urn:microsoft.com/office/officeart/2008/layout/HorizontalMultiLevelHierarchy"/>
    <dgm:cxn modelId="{A49FC944-78B1-40AB-9A86-DFC993E2EDFA}" type="presParOf" srcId="{BE54EB0A-A4D8-4371-92F2-243D9F620E6D}" destId="{F92A8877-EC1A-4EE3-AE9D-FC216651BB6E}" srcOrd="2" destOrd="0" presId="urn:microsoft.com/office/officeart/2008/layout/HorizontalMultiLevelHierarchy"/>
    <dgm:cxn modelId="{10D40B06-AB4C-4802-9398-3F6A51632E60}" type="presParOf" srcId="{F92A8877-EC1A-4EE3-AE9D-FC216651BB6E}" destId="{910A122F-B3B3-4E89-B50C-5BB73D3E5FE3}" srcOrd="0" destOrd="0" presId="urn:microsoft.com/office/officeart/2008/layout/HorizontalMultiLevelHierarchy"/>
    <dgm:cxn modelId="{F945E6B0-41C8-4607-9C87-9873B02C284F}" type="presParOf" srcId="{BE54EB0A-A4D8-4371-92F2-243D9F620E6D}" destId="{4506B3B3-FB9D-4557-9EAF-4649B53694E5}" srcOrd="3" destOrd="0" presId="urn:microsoft.com/office/officeart/2008/layout/HorizontalMultiLevelHierarchy"/>
    <dgm:cxn modelId="{059B0FBE-3069-4805-94BA-D1DFE30CC399}" type="presParOf" srcId="{4506B3B3-FB9D-4557-9EAF-4649B53694E5}" destId="{20B6E0CB-191A-4F4C-87C3-3BCD0D9BEF76}" srcOrd="0" destOrd="0" presId="urn:microsoft.com/office/officeart/2008/layout/HorizontalMultiLevelHierarchy"/>
    <dgm:cxn modelId="{9031F2A2-3912-4110-AE3F-2DA7C9C423EA}" type="presParOf" srcId="{4506B3B3-FB9D-4557-9EAF-4649B53694E5}" destId="{F8A541DE-0CDA-488F-87C5-BD422B2EBEF9}" srcOrd="1" destOrd="0" presId="urn:microsoft.com/office/officeart/2008/layout/HorizontalMultiLevelHierarchy"/>
    <dgm:cxn modelId="{4AAE67C1-A08C-4AD1-A92D-F51642B272AA}" type="presParOf" srcId="{6D9F4DF4-70DD-41B2-9926-F38DD20589FF}" destId="{70FAC767-E815-4C39-A218-C197AA8EF349}" srcOrd="2" destOrd="0" presId="urn:microsoft.com/office/officeart/2008/layout/HorizontalMultiLevelHierarchy"/>
    <dgm:cxn modelId="{D1DF6CF7-1528-49F6-B0C8-D752F6FF3B49}" type="presParOf" srcId="{70FAC767-E815-4C39-A218-C197AA8EF349}" destId="{38759D66-1618-4228-AD57-5F5A02F65683}" srcOrd="0" destOrd="0" presId="urn:microsoft.com/office/officeart/2008/layout/HorizontalMultiLevelHierarchy"/>
    <dgm:cxn modelId="{290442DF-7325-4215-908D-91A0B1E798AA}" type="presParOf" srcId="{6D9F4DF4-70DD-41B2-9926-F38DD20589FF}" destId="{1B4FF583-5200-4D9E-B153-452B424BEFF2}" srcOrd="3" destOrd="0" presId="urn:microsoft.com/office/officeart/2008/layout/HorizontalMultiLevelHierarchy"/>
    <dgm:cxn modelId="{1C30961B-2037-4BB6-ACB5-D86C671496AA}" type="presParOf" srcId="{1B4FF583-5200-4D9E-B153-452B424BEFF2}" destId="{FFCA0FFB-E726-4088-961C-C1AB59C7B988}" srcOrd="0" destOrd="0" presId="urn:microsoft.com/office/officeart/2008/layout/HorizontalMultiLevelHierarchy"/>
    <dgm:cxn modelId="{B678BCD1-DC8A-4501-A661-96EEE7682C21}" type="presParOf" srcId="{1B4FF583-5200-4D9E-B153-452B424BEFF2}" destId="{482A5B3D-F09F-4417-A7C3-E51AD19D576A}" srcOrd="1" destOrd="0" presId="urn:microsoft.com/office/officeart/2008/layout/HorizontalMultiLevelHierarchy"/>
    <dgm:cxn modelId="{4F455B4F-4FD3-4659-9C5F-80D2B6653DE1}" type="presParOf" srcId="{482A5B3D-F09F-4417-A7C3-E51AD19D576A}" destId="{1A77A836-1174-49C2-B371-0E023F78156A}" srcOrd="0" destOrd="0" presId="urn:microsoft.com/office/officeart/2008/layout/HorizontalMultiLevelHierarchy"/>
    <dgm:cxn modelId="{B05A8CEE-BDF9-4C65-BE5B-59F1472639C9}" type="presParOf" srcId="{1A77A836-1174-49C2-B371-0E023F78156A}" destId="{CC9E3FF1-553F-46AE-A930-E98FF5DC2C6E}" srcOrd="0" destOrd="0" presId="urn:microsoft.com/office/officeart/2008/layout/HorizontalMultiLevelHierarchy"/>
    <dgm:cxn modelId="{82CFD2A8-308E-4332-98A7-6BB2EDB5F6CE}" type="presParOf" srcId="{482A5B3D-F09F-4417-A7C3-E51AD19D576A}" destId="{16908742-1F40-485B-AEF8-EA795A0EF671}" srcOrd="1" destOrd="0" presId="urn:microsoft.com/office/officeart/2008/layout/HorizontalMultiLevelHierarchy"/>
    <dgm:cxn modelId="{7CEECCE3-BF5B-476B-8199-BE4AEE9658CD}" type="presParOf" srcId="{16908742-1F40-485B-AEF8-EA795A0EF671}" destId="{2331D361-444E-4A19-92D7-F9F792836A78}" srcOrd="0" destOrd="0" presId="urn:microsoft.com/office/officeart/2008/layout/HorizontalMultiLevelHierarchy"/>
    <dgm:cxn modelId="{4A6871B0-57D4-4719-B827-DFE8E40AE615}" type="presParOf" srcId="{16908742-1F40-485B-AEF8-EA795A0EF671}" destId="{780EA32F-A2A3-43B6-BD50-5CBF5B06834C}" srcOrd="1" destOrd="0" presId="urn:microsoft.com/office/officeart/2008/layout/HorizontalMultiLevelHierarchy"/>
    <dgm:cxn modelId="{712FF82C-183A-4873-BE07-D95115372146}" type="presParOf" srcId="{8DD51538-3F0E-4731-9E5B-5C344DD86302}" destId="{C4CE083F-1023-4FF8-BB44-38F4C939699D}" srcOrd="2" destOrd="0" presId="urn:microsoft.com/office/officeart/2008/layout/HorizontalMultiLevelHierarchy"/>
    <dgm:cxn modelId="{6A747183-5341-434C-BF82-7070C15FCC38}" type="presParOf" srcId="{C4CE083F-1023-4FF8-BB44-38F4C939699D}" destId="{6B6440E6-0A97-4D86-9AA8-AE53BC5CD238}" srcOrd="0" destOrd="0" presId="urn:microsoft.com/office/officeart/2008/layout/HorizontalMultiLevelHierarchy"/>
    <dgm:cxn modelId="{0DA1C63E-ECF7-47B8-AC4E-E03DDA1724D1}" type="presParOf" srcId="{8DD51538-3F0E-4731-9E5B-5C344DD86302}" destId="{95FB4341-5F11-4AAB-9B95-CEBC335B56BF}" srcOrd="3" destOrd="0" presId="urn:microsoft.com/office/officeart/2008/layout/HorizontalMultiLevelHierarchy"/>
    <dgm:cxn modelId="{09EC3B60-550C-45CD-8C5D-F984DE778ED7}" type="presParOf" srcId="{95FB4341-5F11-4AAB-9B95-CEBC335B56BF}" destId="{BF151EE7-9946-4B9F-B733-D21D885DA45A}" srcOrd="0" destOrd="0" presId="urn:microsoft.com/office/officeart/2008/layout/HorizontalMultiLevelHierarchy"/>
    <dgm:cxn modelId="{0A163B12-768C-4A5A-9D27-8839854F0794}" type="presParOf" srcId="{95FB4341-5F11-4AAB-9B95-CEBC335B56BF}" destId="{88D8D716-C439-4CC7-9DD9-108F231C7BCA}" srcOrd="1" destOrd="0" presId="urn:microsoft.com/office/officeart/2008/layout/HorizontalMultiLevelHierarchy"/>
    <dgm:cxn modelId="{B53C4D1C-1B34-4A21-B617-177F51A88F48}" type="presParOf" srcId="{88D8D716-C439-4CC7-9DD9-108F231C7BCA}" destId="{63C19BF3-52C0-4EE3-82DB-D92264A6096C}" srcOrd="0" destOrd="0" presId="urn:microsoft.com/office/officeart/2008/layout/HorizontalMultiLevelHierarchy"/>
    <dgm:cxn modelId="{F77065D6-3485-4AB4-B94C-AF9BA5976E5C}" type="presParOf" srcId="{63C19BF3-52C0-4EE3-82DB-D92264A6096C}" destId="{2E5D93AC-4BE1-4145-B9DB-7B2C5F78BB16}" srcOrd="0" destOrd="0" presId="urn:microsoft.com/office/officeart/2008/layout/HorizontalMultiLevelHierarchy"/>
    <dgm:cxn modelId="{409196D7-047C-4F4F-9C51-55F41D57A875}" type="presParOf" srcId="{88D8D716-C439-4CC7-9DD9-108F231C7BCA}" destId="{4270DEF7-6CA1-4DA4-AB79-3ED756724BB7}" srcOrd="1" destOrd="0" presId="urn:microsoft.com/office/officeart/2008/layout/HorizontalMultiLevelHierarchy"/>
    <dgm:cxn modelId="{21F5BC2E-8108-483A-922E-6871E3696F81}" type="presParOf" srcId="{4270DEF7-6CA1-4DA4-AB79-3ED756724BB7}" destId="{D57C61BB-11AA-473B-B361-766BD6FDAA09}" srcOrd="0" destOrd="0" presId="urn:microsoft.com/office/officeart/2008/layout/HorizontalMultiLevelHierarchy"/>
    <dgm:cxn modelId="{36C1E73A-3385-451A-99CB-EDE6E4D3E912}" type="presParOf" srcId="{4270DEF7-6CA1-4DA4-AB79-3ED756724BB7}" destId="{3849CC4A-6603-4C33-972D-DCDF80BA4A9C}" srcOrd="1" destOrd="0" presId="urn:microsoft.com/office/officeart/2008/layout/HorizontalMultiLevelHierarchy"/>
    <dgm:cxn modelId="{5A00C8B9-4F8E-42BC-A772-213064301CAE}" type="presParOf" srcId="{3849CC4A-6603-4C33-972D-DCDF80BA4A9C}" destId="{DE6E700E-7DEB-483F-8CEC-36AE40E59583}" srcOrd="0" destOrd="0" presId="urn:microsoft.com/office/officeart/2008/layout/HorizontalMultiLevelHierarchy"/>
    <dgm:cxn modelId="{783F4267-95DD-4355-9783-9E9AD6979B30}" type="presParOf" srcId="{DE6E700E-7DEB-483F-8CEC-36AE40E59583}" destId="{69AFD56E-ED37-4622-B4C6-660C0FEBFE9C}" srcOrd="0" destOrd="0" presId="urn:microsoft.com/office/officeart/2008/layout/HorizontalMultiLevelHierarchy"/>
    <dgm:cxn modelId="{9612DDF4-89D1-4C42-B52E-0E0A2D3D8A1D}" type="presParOf" srcId="{3849CC4A-6603-4C33-972D-DCDF80BA4A9C}" destId="{06584AEE-F384-4A22-9849-080291B32329}" srcOrd="1" destOrd="0" presId="urn:microsoft.com/office/officeart/2008/layout/HorizontalMultiLevelHierarchy"/>
    <dgm:cxn modelId="{9DF3A3CA-6BE7-4274-B96D-40769E9595D9}" type="presParOf" srcId="{06584AEE-F384-4A22-9849-080291B32329}" destId="{2C215754-66FE-474E-90BA-4F655B756023}" srcOrd="0" destOrd="0" presId="urn:microsoft.com/office/officeart/2008/layout/HorizontalMultiLevelHierarchy"/>
    <dgm:cxn modelId="{09BEFB78-607F-4000-B19D-8BEAE6358680}" type="presParOf" srcId="{06584AEE-F384-4A22-9849-080291B32329}" destId="{A83CF5CC-C430-4DFC-A906-640C7243D5E5}" srcOrd="1" destOrd="0" presId="urn:microsoft.com/office/officeart/2008/layout/HorizontalMultiLevelHierarchy"/>
    <dgm:cxn modelId="{3BCA7A7F-96FC-4E9D-97B7-544EB5B5B0DF}" type="presParOf" srcId="{88D8D716-C439-4CC7-9DD9-108F231C7BCA}" destId="{D37417A8-E805-465B-B99F-A809D0C11A9F}" srcOrd="2" destOrd="0" presId="urn:microsoft.com/office/officeart/2008/layout/HorizontalMultiLevelHierarchy"/>
    <dgm:cxn modelId="{24F2AD90-F0B1-48CA-9F06-A45E5F730021}" type="presParOf" srcId="{D37417A8-E805-465B-B99F-A809D0C11A9F}" destId="{568AFB81-77BB-4E31-BAA0-453A15F51449}" srcOrd="0" destOrd="0" presId="urn:microsoft.com/office/officeart/2008/layout/HorizontalMultiLevelHierarchy"/>
    <dgm:cxn modelId="{BF6DA913-D524-4208-8F9C-7BA54476F86B}" type="presParOf" srcId="{88D8D716-C439-4CC7-9DD9-108F231C7BCA}" destId="{990A5D38-EE82-48D7-9458-594DBDED2D47}" srcOrd="3" destOrd="0" presId="urn:microsoft.com/office/officeart/2008/layout/HorizontalMultiLevelHierarchy"/>
    <dgm:cxn modelId="{78ECFD67-0E5D-44FA-BD9E-F022FA821841}" type="presParOf" srcId="{990A5D38-EE82-48D7-9458-594DBDED2D47}" destId="{735CE7B5-6D37-4013-A54D-EEC87A6EF9F5}" srcOrd="0" destOrd="0" presId="urn:microsoft.com/office/officeart/2008/layout/HorizontalMultiLevelHierarchy"/>
    <dgm:cxn modelId="{B99AA431-0F80-45DE-AD7A-52D28DB97664}" type="presParOf" srcId="{990A5D38-EE82-48D7-9458-594DBDED2D47}" destId="{2D980E23-1ADC-4FD2-8254-29B96CC097CA}" srcOrd="1" destOrd="0" presId="urn:microsoft.com/office/officeart/2008/layout/HorizontalMultiLevelHierarchy"/>
    <dgm:cxn modelId="{E13CA36D-D028-4898-96BC-F6EB35F49E35}" type="presParOf" srcId="{2D980E23-1ADC-4FD2-8254-29B96CC097CA}" destId="{D5916E5A-0CBE-4E2F-807C-5C6ACFA7DBFB}" srcOrd="0" destOrd="0" presId="urn:microsoft.com/office/officeart/2008/layout/HorizontalMultiLevelHierarchy"/>
    <dgm:cxn modelId="{5B9BF6ED-1B13-4443-8D93-41E1A14FA0CF}" type="presParOf" srcId="{D5916E5A-0CBE-4E2F-807C-5C6ACFA7DBFB}" destId="{6D8757B0-0B65-4197-829E-0820F2ED72E2}" srcOrd="0" destOrd="0" presId="urn:microsoft.com/office/officeart/2008/layout/HorizontalMultiLevelHierarchy"/>
    <dgm:cxn modelId="{35D93BDE-9BD9-43D2-BB6E-3CE02D1E4AD0}" type="presParOf" srcId="{2D980E23-1ADC-4FD2-8254-29B96CC097CA}" destId="{5FA7D16A-3416-4FD1-A6F2-3AA20AB09C99}" srcOrd="1" destOrd="0" presId="urn:microsoft.com/office/officeart/2008/layout/HorizontalMultiLevelHierarchy"/>
    <dgm:cxn modelId="{A75171A2-D83C-410E-AB43-D94BFF24AF9A}" type="presParOf" srcId="{5FA7D16A-3416-4FD1-A6F2-3AA20AB09C99}" destId="{ED52BC87-D860-4CC4-869C-4B0315BA1D94}" srcOrd="0" destOrd="0" presId="urn:microsoft.com/office/officeart/2008/layout/HorizontalMultiLevelHierarchy"/>
    <dgm:cxn modelId="{E6088623-6D69-4D7F-898C-D3AAC2BEC02E}" type="presParOf" srcId="{5FA7D16A-3416-4FD1-A6F2-3AA20AB09C99}" destId="{B1F242D9-E31D-4B1A-BC46-92B6490D6ED3}" srcOrd="1" destOrd="0" presId="urn:microsoft.com/office/officeart/2008/layout/HorizontalMultiLevelHierarchy"/>
    <dgm:cxn modelId="{A6BBB096-6CB6-425C-872D-2F09916FE796}" type="presParOf" srcId="{2D980E23-1ADC-4FD2-8254-29B96CC097CA}" destId="{EAB92772-26D2-4F59-AEB7-A323AF044026}" srcOrd="2" destOrd="0" presId="urn:microsoft.com/office/officeart/2008/layout/HorizontalMultiLevelHierarchy"/>
    <dgm:cxn modelId="{3A96CFEB-C657-4C10-9DE4-0B09E4D0C5AD}" type="presParOf" srcId="{EAB92772-26D2-4F59-AEB7-A323AF044026}" destId="{4E69FA74-F8A4-4C4F-8592-9E5E1DD63D9C}" srcOrd="0" destOrd="0" presId="urn:microsoft.com/office/officeart/2008/layout/HorizontalMultiLevelHierarchy"/>
    <dgm:cxn modelId="{061891DA-AB60-4C6F-94F3-5B8C01B87AFE}" type="presParOf" srcId="{2D980E23-1ADC-4FD2-8254-29B96CC097CA}" destId="{D4001AA9-E9F7-478E-81C1-C0724697472F}" srcOrd="3" destOrd="0" presId="urn:microsoft.com/office/officeart/2008/layout/HorizontalMultiLevelHierarchy"/>
    <dgm:cxn modelId="{757AFA3E-AF49-484C-8E50-5FED239B5AF3}" type="presParOf" srcId="{D4001AA9-E9F7-478E-81C1-C0724697472F}" destId="{14B2C4E6-D4B3-45B7-9DE4-270C317BDD34}" srcOrd="0" destOrd="0" presId="urn:microsoft.com/office/officeart/2008/layout/HorizontalMultiLevelHierarchy"/>
    <dgm:cxn modelId="{304FA0A8-CC7E-476B-8F95-8F64FA9BF3CB}" type="presParOf" srcId="{D4001AA9-E9F7-478E-81C1-C0724697472F}" destId="{8CC21972-BF2E-432E-ACE6-0C9F38403DC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92772-26D2-4F59-AEB7-A323AF044026}">
      <dsp:nvSpPr>
        <dsp:cNvPr id="0" name=""/>
        <dsp:cNvSpPr/>
      </dsp:nvSpPr>
      <dsp:spPr>
        <a:xfrm>
          <a:off x="3641205" y="2734108"/>
          <a:ext cx="243184" cy="231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592" y="0"/>
              </a:lnTo>
              <a:lnTo>
                <a:pt x="121592" y="231692"/>
              </a:lnTo>
              <a:lnTo>
                <a:pt x="243184" y="23169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754400" y="2841557"/>
        <a:ext cx="16794" cy="16794"/>
      </dsp:txXfrm>
    </dsp:sp>
    <dsp:sp modelId="{D5916E5A-0CBE-4E2F-807C-5C6ACFA7DBFB}">
      <dsp:nvSpPr>
        <dsp:cNvPr id="0" name=""/>
        <dsp:cNvSpPr/>
      </dsp:nvSpPr>
      <dsp:spPr>
        <a:xfrm>
          <a:off x="3641205" y="2502415"/>
          <a:ext cx="243184" cy="231692"/>
        </a:xfrm>
        <a:custGeom>
          <a:avLst/>
          <a:gdLst/>
          <a:ahLst/>
          <a:cxnLst/>
          <a:rect l="0" t="0" r="0" b="0"/>
          <a:pathLst>
            <a:path>
              <a:moveTo>
                <a:pt x="0" y="231692"/>
              </a:moveTo>
              <a:lnTo>
                <a:pt x="121592" y="231692"/>
              </a:lnTo>
              <a:lnTo>
                <a:pt x="121592" y="0"/>
              </a:lnTo>
              <a:lnTo>
                <a:pt x="24318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754400" y="2609864"/>
        <a:ext cx="16794" cy="16794"/>
      </dsp:txXfrm>
    </dsp:sp>
    <dsp:sp modelId="{D37417A8-E805-465B-B99F-A809D0C11A9F}">
      <dsp:nvSpPr>
        <dsp:cNvPr id="0" name=""/>
        <dsp:cNvSpPr/>
      </dsp:nvSpPr>
      <dsp:spPr>
        <a:xfrm>
          <a:off x="2182099" y="2386569"/>
          <a:ext cx="243184" cy="347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592" y="0"/>
              </a:lnTo>
              <a:lnTo>
                <a:pt x="121592" y="347538"/>
              </a:lnTo>
              <a:lnTo>
                <a:pt x="243184" y="34753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293087" y="2549734"/>
        <a:ext cx="21208" cy="21208"/>
      </dsp:txXfrm>
    </dsp:sp>
    <dsp:sp modelId="{DE6E700E-7DEB-483F-8CEC-36AE40E59583}">
      <dsp:nvSpPr>
        <dsp:cNvPr id="0" name=""/>
        <dsp:cNvSpPr/>
      </dsp:nvSpPr>
      <dsp:spPr>
        <a:xfrm>
          <a:off x="3641205" y="1993311"/>
          <a:ext cx="2431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3184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756717" y="2032951"/>
        <a:ext cx="12159" cy="12159"/>
      </dsp:txXfrm>
    </dsp:sp>
    <dsp:sp modelId="{63C19BF3-52C0-4EE3-82DB-D92264A6096C}">
      <dsp:nvSpPr>
        <dsp:cNvPr id="0" name=""/>
        <dsp:cNvSpPr/>
      </dsp:nvSpPr>
      <dsp:spPr>
        <a:xfrm>
          <a:off x="2182099" y="2039031"/>
          <a:ext cx="243184" cy="347538"/>
        </a:xfrm>
        <a:custGeom>
          <a:avLst/>
          <a:gdLst/>
          <a:ahLst/>
          <a:cxnLst/>
          <a:rect l="0" t="0" r="0" b="0"/>
          <a:pathLst>
            <a:path>
              <a:moveTo>
                <a:pt x="0" y="347538"/>
              </a:moveTo>
              <a:lnTo>
                <a:pt x="121592" y="347538"/>
              </a:lnTo>
              <a:lnTo>
                <a:pt x="121592" y="0"/>
              </a:lnTo>
              <a:lnTo>
                <a:pt x="243184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293087" y="2202196"/>
        <a:ext cx="21208" cy="21208"/>
      </dsp:txXfrm>
    </dsp:sp>
    <dsp:sp modelId="{C4CE083F-1023-4FF8-BB44-38F4C939699D}">
      <dsp:nvSpPr>
        <dsp:cNvPr id="0" name=""/>
        <dsp:cNvSpPr/>
      </dsp:nvSpPr>
      <dsp:spPr>
        <a:xfrm>
          <a:off x="722993" y="1546684"/>
          <a:ext cx="243184" cy="839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592" y="0"/>
              </a:lnTo>
              <a:lnTo>
                <a:pt x="121592" y="839884"/>
              </a:lnTo>
              <a:lnTo>
                <a:pt x="243184" y="83988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822726" y="1944767"/>
        <a:ext cx="43719" cy="43719"/>
      </dsp:txXfrm>
    </dsp:sp>
    <dsp:sp modelId="{1A77A836-1174-49C2-B371-0E023F78156A}">
      <dsp:nvSpPr>
        <dsp:cNvPr id="0" name=""/>
        <dsp:cNvSpPr/>
      </dsp:nvSpPr>
      <dsp:spPr>
        <a:xfrm>
          <a:off x="5100311" y="1529926"/>
          <a:ext cx="2431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3184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215823" y="1569566"/>
        <a:ext cx="12159" cy="12159"/>
      </dsp:txXfrm>
    </dsp:sp>
    <dsp:sp modelId="{70FAC767-E815-4C39-A218-C197AA8EF349}">
      <dsp:nvSpPr>
        <dsp:cNvPr id="0" name=""/>
        <dsp:cNvSpPr/>
      </dsp:nvSpPr>
      <dsp:spPr>
        <a:xfrm>
          <a:off x="3641205" y="1228107"/>
          <a:ext cx="243184" cy="347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592" y="0"/>
              </a:lnTo>
              <a:lnTo>
                <a:pt x="121592" y="347538"/>
              </a:lnTo>
              <a:lnTo>
                <a:pt x="243184" y="34753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752193" y="1391272"/>
        <a:ext cx="21208" cy="21208"/>
      </dsp:txXfrm>
    </dsp:sp>
    <dsp:sp modelId="{F92A8877-EC1A-4EE3-AE9D-FC216651BB6E}">
      <dsp:nvSpPr>
        <dsp:cNvPr id="0" name=""/>
        <dsp:cNvSpPr/>
      </dsp:nvSpPr>
      <dsp:spPr>
        <a:xfrm>
          <a:off x="5100311" y="880569"/>
          <a:ext cx="243184" cy="231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592" y="0"/>
              </a:lnTo>
              <a:lnTo>
                <a:pt x="121592" y="231692"/>
              </a:lnTo>
              <a:lnTo>
                <a:pt x="243184" y="23169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213506" y="988018"/>
        <a:ext cx="16794" cy="16794"/>
      </dsp:txXfrm>
    </dsp:sp>
    <dsp:sp modelId="{2CAEFCB0-64A6-4D50-981E-C6122206402D}">
      <dsp:nvSpPr>
        <dsp:cNvPr id="0" name=""/>
        <dsp:cNvSpPr/>
      </dsp:nvSpPr>
      <dsp:spPr>
        <a:xfrm>
          <a:off x="5100311" y="648877"/>
          <a:ext cx="243184" cy="231692"/>
        </a:xfrm>
        <a:custGeom>
          <a:avLst/>
          <a:gdLst/>
          <a:ahLst/>
          <a:cxnLst/>
          <a:rect l="0" t="0" r="0" b="0"/>
          <a:pathLst>
            <a:path>
              <a:moveTo>
                <a:pt x="0" y="231692"/>
              </a:moveTo>
              <a:lnTo>
                <a:pt x="121592" y="231692"/>
              </a:lnTo>
              <a:lnTo>
                <a:pt x="121592" y="0"/>
              </a:lnTo>
              <a:lnTo>
                <a:pt x="24318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213506" y="756326"/>
        <a:ext cx="16794" cy="16794"/>
      </dsp:txXfrm>
    </dsp:sp>
    <dsp:sp modelId="{344D7B8F-C55C-4F4C-8CB1-6F5AF84A519E}">
      <dsp:nvSpPr>
        <dsp:cNvPr id="0" name=""/>
        <dsp:cNvSpPr/>
      </dsp:nvSpPr>
      <dsp:spPr>
        <a:xfrm>
          <a:off x="3641205" y="880569"/>
          <a:ext cx="243184" cy="347538"/>
        </a:xfrm>
        <a:custGeom>
          <a:avLst/>
          <a:gdLst/>
          <a:ahLst/>
          <a:cxnLst/>
          <a:rect l="0" t="0" r="0" b="0"/>
          <a:pathLst>
            <a:path>
              <a:moveTo>
                <a:pt x="0" y="347538"/>
              </a:moveTo>
              <a:lnTo>
                <a:pt x="121592" y="347538"/>
              </a:lnTo>
              <a:lnTo>
                <a:pt x="121592" y="0"/>
              </a:lnTo>
              <a:lnTo>
                <a:pt x="24318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752193" y="1043734"/>
        <a:ext cx="21208" cy="21208"/>
      </dsp:txXfrm>
    </dsp:sp>
    <dsp:sp modelId="{05D5EABD-52AA-432C-8545-3F8C10AA35B8}">
      <dsp:nvSpPr>
        <dsp:cNvPr id="0" name=""/>
        <dsp:cNvSpPr/>
      </dsp:nvSpPr>
      <dsp:spPr>
        <a:xfrm>
          <a:off x="2182099" y="706800"/>
          <a:ext cx="243184" cy="521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592" y="0"/>
              </a:lnTo>
              <a:lnTo>
                <a:pt x="121592" y="521307"/>
              </a:lnTo>
              <a:lnTo>
                <a:pt x="243184" y="52130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289310" y="953073"/>
        <a:ext cx="28761" cy="28761"/>
      </dsp:txXfrm>
    </dsp:sp>
    <dsp:sp modelId="{CCFCAC69-CCD6-4FFC-9780-C4AE9389F212}">
      <dsp:nvSpPr>
        <dsp:cNvPr id="0" name=""/>
        <dsp:cNvSpPr/>
      </dsp:nvSpPr>
      <dsp:spPr>
        <a:xfrm>
          <a:off x="3641205" y="139772"/>
          <a:ext cx="2431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3184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756717" y="179412"/>
        <a:ext cx="12159" cy="12159"/>
      </dsp:txXfrm>
    </dsp:sp>
    <dsp:sp modelId="{E0B151E4-0C7B-4850-B822-1609D08A913C}">
      <dsp:nvSpPr>
        <dsp:cNvPr id="0" name=""/>
        <dsp:cNvSpPr/>
      </dsp:nvSpPr>
      <dsp:spPr>
        <a:xfrm>
          <a:off x="2182099" y="185492"/>
          <a:ext cx="243184" cy="521307"/>
        </a:xfrm>
        <a:custGeom>
          <a:avLst/>
          <a:gdLst/>
          <a:ahLst/>
          <a:cxnLst/>
          <a:rect l="0" t="0" r="0" b="0"/>
          <a:pathLst>
            <a:path>
              <a:moveTo>
                <a:pt x="0" y="521307"/>
              </a:moveTo>
              <a:lnTo>
                <a:pt x="121592" y="521307"/>
              </a:lnTo>
              <a:lnTo>
                <a:pt x="121592" y="0"/>
              </a:lnTo>
              <a:lnTo>
                <a:pt x="243184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289310" y="431765"/>
        <a:ext cx="28761" cy="28761"/>
      </dsp:txXfrm>
    </dsp:sp>
    <dsp:sp modelId="{A328025D-BD1F-4D53-88D9-0B5C1349E3C3}">
      <dsp:nvSpPr>
        <dsp:cNvPr id="0" name=""/>
        <dsp:cNvSpPr/>
      </dsp:nvSpPr>
      <dsp:spPr>
        <a:xfrm>
          <a:off x="722993" y="706800"/>
          <a:ext cx="243184" cy="839884"/>
        </a:xfrm>
        <a:custGeom>
          <a:avLst/>
          <a:gdLst/>
          <a:ahLst/>
          <a:cxnLst/>
          <a:rect l="0" t="0" r="0" b="0"/>
          <a:pathLst>
            <a:path>
              <a:moveTo>
                <a:pt x="0" y="839884"/>
              </a:moveTo>
              <a:lnTo>
                <a:pt x="121592" y="839884"/>
              </a:lnTo>
              <a:lnTo>
                <a:pt x="121592" y="0"/>
              </a:lnTo>
              <a:lnTo>
                <a:pt x="243184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822726" y="1104882"/>
        <a:ext cx="43719" cy="43719"/>
      </dsp:txXfrm>
    </dsp:sp>
    <dsp:sp modelId="{99862158-CA5D-4B08-B96E-60E58B91C76F}">
      <dsp:nvSpPr>
        <dsp:cNvPr id="0" name=""/>
        <dsp:cNvSpPr/>
      </dsp:nvSpPr>
      <dsp:spPr>
        <a:xfrm rot="16200000">
          <a:off x="-437906" y="1361331"/>
          <a:ext cx="1951093" cy="3707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Rozdělení s. n. v.</a:t>
          </a:r>
        </a:p>
      </dsp:txBody>
      <dsp:txXfrm>
        <a:off x="-437906" y="1361331"/>
        <a:ext cx="1951093" cy="370707"/>
      </dsp:txXfrm>
    </dsp:sp>
    <dsp:sp modelId="{CA0A5ADD-E57C-4903-AF7F-09C34EA8B713}">
      <dsp:nvSpPr>
        <dsp:cNvPr id="0" name=""/>
        <dsp:cNvSpPr/>
      </dsp:nvSpPr>
      <dsp:spPr>
        <a:xfrm>
          <a:off x="966178" y="521446"/>
          <a:ext cx="1215921" cy="3707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Symetrické rozdělení</a:t>
          </a:r>
        </a:p>
      </dsp:txBody>
      <dsp:txXfrm>
        <a:off x="966178" y="521446"/>
        <a:ext cx="1215921" cy="370707"/>
      </dsp:txXfrm>
    </dsp:sp>
    <dsp:sp modelId="{09233BD1-5DD9-4B96-8D9B-4A6803971001}">
      <dsp:nvSpPr>
        <dsp:cNvPr id="0" name=""/>
        <dsp:cNvSpPr/>
      </dsp:nvSpPr>
      <dsp:spPr>
        <a:xfrm>
          <a:off x="2425283" y="138"/>
          <a:ext cx="1215921" cy="3707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Stejná pravděpodobnost</a:t>
          </a:r>
        </a:p>
      </dsp:txBody>
      <dsp:txXfrm>
        <a:off x="2425283" y="138"/>
        <a:ext cx="1215921" cy="370707"/>
      </dsp:txXfrm>
    </dsp:sp>
    <dsp:sp modelId="{C652532C-5A16-4E00-B723-B344514B2658}">
      <dsp:nvSpPr>
        <dsp:cNvPr id="0" name=""/>
        <dsp:cNvSpPr/>
      </dsp:nvSpPr>
      <dsp:spPr>
        <a:xfrm>
          <a:off x="3884389" y="138"/>
          <a:ext cx="1215921" cy="37070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Rovnoměrné rozdělení</a:t>
          </a:r>
        </a:p>
      </dsp:txBody>
      <dsp:txXfrm>
        <a:off x="3884389" y="138"/>
        <a:ext cx="1215921" cy="370707"/>
      </dsp:txXfrm>
    </dsp:sp>
    <dsp:sp modelId="{0DAFD3B4-B4C1-4E3A-86C2-B66EE23D06B9}">
      <dsp:nvSpPr>
        <dsp:cNvPr id="0" name=""/>
        <dsp:cNvSpPr/>
      </dsp:nvSpPr>
      <dsp:spPr>
        <a:xfrm>
          <a:off x="2425283" y="1042754"/>
          <a:ext cx="1215921" cy="3707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Různá pravděpodobnost</a:t>
          </a:r>
        </a:p>
      </dsp:txBody>
      <dsp:txXfrm>
        <a:off x="2425283" y="1042754"/>
        <a:ext cx="1215921" cy="370707"/>
      </dsp:txXfrm>
    </dsp:sp>
    <dsp:sp modelId="{38C60E65-64C5-495D-8980-3AFEED3D532E}">
      <dsp:nvSpPr>
        <dsp:cNvPr id="0" name=""/>
        <dsp:cNvSpPr/>
      </dsp:nvSpPr>
      <dsp:spPr>
        <a:xfrm>
          <a:off x="3884389" y="695215"/>
          <a:ext cx="1215921" cy="370707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Známe rozptyl souboru</a:t>
          </a:r>
        </a:p>
      </dsp:txBody>
      <dsp:txXfrm>
        <a:off x="3884389" y="695215"/>
        <a:ext cx="1215921" cy="370707"/>
      </dsp:txXfrm>
    </dsp:sp>
    <dsp:sp modelId="{DED140F5-FE92-4420-A46F-7BC910E334A5}">
      <dsp:nvSpPr>
        <dsp:cNvPr id="0" name=""/>
        <dsp:cNvSpPr/>
      </dsp:nvSpPr>
      <dsp:spPr>
        <a:xfrm>
          <a:off x="5343495" y="463523"/>
          <a:ext cx="1215921" cy="37070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Normální (Gaussovo) rozdělení</a:t>
          </a:r>
        </a:p>
      </dsp:txBody>
      <dsp:txXfrm>
        <a:off x="5343495" y="463523"/>
        <a:ext cx="1215921" cy="370707"/>
      </dsp:txXfrm>
    </dsp:sp>
    <dsp:sp modelId="{20B6E0CB-191A-4F4C-87C3-3BCD0D9BEF76}">
      <dsp:nvSpPr>
        <dsp:cNvPr id="0" name=""/>
        <dsp:cNvSpPr/>
      </dsp:nvSpPr>
      <dsp:spPr>
        <a:xfrm>
          <a:off x="5343495" y="926907"/>
          <a:ext cx="1215921" cy="37070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Normované normální</a:t>
          </a:r>
          <a:r>
            <a:rPr lang="en-US" sz="1100" kern="1200" dirty="0"/>
            <a:t> </a:t>
          </a:r>
          <a:r>
            <a:rPr lang="cs-CZ" sz="1100" kern="1200" dirty="0"/>
            <a:t>rozdělení</a:t>
          </a:r>
        </a:p>
      </dsp:txBody>
      <dsp:txXfrm>
        <a:off x="5343495" y="926907"/>
        <a:ext cx="1215921" cy="370707"/>
      </dsp:txXfrm>
    </dsp:sp>
    <dsp:sp modelId="{FFCA0FFB-E726-4088-961C-C1AB59C7B988}">
      <dsp:nvSpPr>
        <dsp:cNvPr id="0" name=""/>
        <dsp:cNvSpPr/>
      </dsp:nvSpPr>
      <dsp:spPr>
        <a:xfrm>
          <a:off x="3884389" y="1390292"/>
          <a:ext cx="1215921" cy="370707"/>
        </a:xfrm>
        <a:prstGeom prst="rect">
          <a:avLst/>
        </a:prstGeom>
        <a:solidFill>
          <a:srgbClr val="00B0F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Neznáme rozptyl souboru</a:t>
          </a:r>
        </a:p>
      </dsp:txBody>
      <dsp:txXfrm>
        <a:off x="3884389" y="1390292"/>
        <a:ext cx="1215921" cy="370707"/>
      </dsp:txXfrm>
    </dsp:sp>
    <dsp:sp modelId="{2331D361-444E-4A19-92D7-F9F792836A78}">
      <dsp:nvSpPr>
        <dsp:cNvPr id="0" name=""/>
        <dsp:cNvSpPr/>
      </dsp:nvSpPr>
      <dsp:spPr>
        <a:xfrm>
          <a:off x="5343495" y="1390292"/>
          <a:ext cx="1215921" cy="37070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Studentovo rozdělení</a:t>
          </a:r>
        </a:p>
      </dsp:txBody>
      <dsp:txXfrm>
        <a:off x="5343495" y="1390292"/>
        <a:ext cx="1215921" cy="370707"/>
      </dsp:txXfrm>
    </dsp:sp>
    <dsp:sp modelId="{BF151EE7-9946-4B9F-B733-D21D885DA45A}">
      <dsp:nvSpPr>
        <dsp:cNvPr id="0" name=""/>
        <dsp:cNvSpPr/>
      </dsp:nvSpPr>
      <dsp:spPr>
        <a:xfrm>
          <a:off x="966178" y="2201215"/>
          <a:ext cx="1215921" cy="3707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Asymetrické rozdělení</a:t>
          </a:r>
        </a:p>
      </dsp:txBody>
      <dsp:txXfrm>
        <a:off x="966178" y="2201215"/>
        <a:ext cx="1215921" cy="370707"/>
      </dsp:txXfrm>
    </dsp:sp>
    <dsp:sp modelId="{D57C61BB-11AA-473B-B361-766BD6FDAA09}">
      <dsp:nvSpPr>
        <dsp:cNvPr id="0" name=""/>
        <dsp:cNvSpPr/>
      </dsp:nvSpPr>
      <dsp:spPr>
        <a:xfrm>
          <a:off x="2425283" y="1853677"/>
          <a:ext cx="1215921" cy="3707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Přirozené rozdělení</a:t>
          </a:r>
        </a:p>
      </dsp:txBody>
      <dsp:txXfrm>
        <a:off x="2425283" y="1853677"/>
        <a:ext cx="1215921" cy="370707"/>
      </dsp:txXfrm>
    </dsp:sp>
    <dsp:sp modelId="{2C215754-66FE-474E-90BA-4F655B756023}">
      <dsp:nvSpPr>
        <dsp:cNvPr id="0" name=""/>
        <dsp:cNvSpPr/>
      </dsp:nvSpPr>
      <dsp:spPr>
        <a:xfrm>
          <a:off x="3884389" y="1853677"/>
          <a:ext cx="1215921" cy="37070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Exponenciální rozdělení</a:t>
          </a:r>
        </a:p>
      </dsp:txBody>
      <dsp:txXfrm>
        <a:off x="3884389" y="1853677"/>
        <a:ext cx="1215921" cy="370707"/>
      </dsp:txXfrm>
    </dsp:sp>
    <dsp:sp modelId="{735CE7B5-6D37-4013-A54D-EEC87A6EF9F5}">
      <dsp:nvSpPr>
        <dsp:cNvPr id="0" name=""/>
        <dsp:cNvSpPr/>
      </dsp:nvSpPr>
      <dsp:spPr>
        <a:xfrm>
          <a:off x="2425283" y="2548754"/>
          <a:ext cx="1215921" cy="3707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Umělé rozdělení</a:t>
          </a:r>
        </a:p>
      </dsp:txBody>
      <dsp:txXfrm>
        <a:off x="2425283" y="2548754"/>
        <a:ext cx="1215921" cy="370707"/>
      </dsp:txXfrm>
    </dsp:sp>
    <dsp:sp modelId="{ED52BC87-D860-4CC4-869C-4B0315BA1D94}">
      <dsp:nvSpPr>
        <dsp:cNvPr id="0" name=""/>
        <dsp:cNvSpPr/>
      </dsp:nvSpPr>
      <dsp:spPr>
        <a:xfrm>
          <a:off x="3884389" y="2317062"/>
          <a:ext cx="1215921" cy="37070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1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100" b="0" i="1" kern="1200" smtClean="0">
                      <a:latin typeface="Cambria Math" panose="02040503050406030204" pitchFamily="18" charset="0"/>
                    </a:rPr>
                    <m:t>𝜒</m:t>
                  </m:r>
                </m:e>
                <m:sup>
                  <m:r>
                    <a:rPr lang="en-US" sz="1100" b="0" i="1" kern="1200" smtClean="0">
                      <a:latin typeface="Cambria Math" panose="02040503050406030204" pitchFamily="18" charset="0"/>
                    </a:rPr>
                    <m:t>2</m:t>
                  </m:r>
                </m:sup>
              </m:sSup>
            </m:oMath>
          </a14:m>
          <a:r>
            <a:rPr lang="en-US" sz="1100" kern="1200" dirty="0" err="1"/>
            <a:t>rozd</a:t>
          </a:r>
          <a:r>
            <a:rPr lang="cs-CZ" sz="1100" kern="1200" dirty="0" err="1"/>
            <a:t>ělení</a:t>
          </a:r>
          <a:endParaRPr lang="cs-CZ" sz="1100" kern="1200" dirty="0"/>
        </a:p>
      </dsp:txBody>
      <dsp:txXfrm>
        <a:off x="3884389" y="2317062"/>
        <a:ext cx="1215921" cy="370707"/>
      </dsp:txXfrm>
    </dsp:sp>
    <dsp:sp modelId="{14B2C4E6-D4B3-45B7-9DE4-270C317BDD34}">
      <dsp:nvSpPr>
        <dsp:cNvPr id="0" name=""/>
        <dsp:cNvSpPr/>
      </dsp:nvSpPr>
      <dsp:spPr>
        <a:xfrm>
          <a:off x="3884389" y="2780446"/>
          <a:ext cx="1215921" cy="37070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 err="1"/>
            <a:t>Fisherovo</a:t>
          </a:r>
          <a:r>
            <a:rPr lang="cs-CZ" sz="1100" kern="1200" dirty="0"/>
            <a:t> rozdělení</a:t>
          </a:r>
        </a:p>
      </dsp:txBody>
      <dsp:txXfrm>
        <a:off x="3884389" y="2780446"/>
        <a:ext cx="1215921" cy="370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84DA-E3E0-4099-8BC4-1813584CD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5" y="800100"/>
            <a:ext cx="8447314" cy="331469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BD63B-9405-4E42-9E2F-07573F9B1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415" y="4909459"/>
            <a:ext cx="8292874" cy="914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8D03A-9A11-476C-B52A-593F3C01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0168-EB40-45AF-89A1-87DE0A55FFC6}" type="datetime1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50CD1-7906-4885-9A4D-B764220D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ECA96-1AD5-41FE-AB5C-68ABD652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09E39A-DA3F-4BDC-A89A-6545C1DD3721}"/>
              </a:ext>
            </a:extLst>
          </p:cNvPr>
          <p:cNvCxnSpPr>
            <a:cxnSpLocks/>
          </p:cNvCxnSpPr>
          <p:nvPr/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914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4882-AC48-4F1E-837D-E154BEED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613106" cy="1282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D34B7-C335-425E-BF89-DB1A0C23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14525"/>
            <a:ext cx="9613106" cy="388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63754-C885-4DC6-962D-C861267B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A68F-747D-436A-B5BB-2EBC3ED499E4}" type="datetime1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C9693-03CD-4EBD-A3D7-BE310CD5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BD01-5E50-4FF1-A1D6-B24B7B75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5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A1D39-AB23-4CEE-BBAA-55B29415D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78644"/>
            <a:ext cx="1912144" cy="5272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20688-FA9B-4ABD-9E9E-C7EADE949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578643"/>
            <a:ext cx="7943848" cy="5272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B1A6B-AE19-4BD4-AE49-43E78CC0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C11-9E39-40A0-B3DC-E3F2AD04A616}" type="datetime1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2144-27EE-4CE0-B167-F5DBA41B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A40B2-EFB0-47EA-878B-6405E1DC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BEE8-2E4A-4A4A-833E-89D8D794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6CFDA-CDBF-4B24-9EC3-827F540F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36439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5871D-4A14-4A17-A0ED-7DDA7752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BD654-899B-4DAF-93B9-1CBCAB5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F7FCA-B968-443D-90A7-E0F3C6D6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F5CC56-CBE8-4152-AD5E-982DD286AA28}"/>
              </a:ext>
            </a:extLst>
          </p:cNvPr>
          <p:cNvCxnSpPr>
            <a:cxnSpLocks/>
          </p:cNvCxnSpPr>
          <p:nvPr/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97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95B8-786F-418B-9367-52B19526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3426"/>
            <a:ext cx="8840344" cy="34890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CF574-9044-4964-B6AE-A3983D59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18488"/>
            <a:ext cx="8840344" cy="90077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2A109-E9F9-428E-858A-38375BF1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506-6815-4E0E-B1DE-ECA35C2016DF}" type="datetime1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9BA6F-665B-4D62-84D1-23E03428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1A2D7-4390-4B51-90D4-900EAAB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6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66EE-5127-48B4-A6F6-F5F6B38D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7828"/>
            <a:ext cx="9578683" cy="990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B8A9-5914-49F9-8E0E-C8723C533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7407"/>
            <a:ext cx="4318906" cy="3725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7D0C2-CAEA-4E31-8FA6-D866315DF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9577" y="2057407"/>
            <a:ext cx="4405746" cy="37251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E5DE2-0BD6-45B3-BDB1-675BA058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5F7-A724-48A4-9D33-CEBC5174E865}" type="datetime1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622B7-97C1-4C72-BCA9-290DC716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7BEE3-B3AE-45B6-924A-08ABC951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10397D-8A25-4307-B58D-8DE617EFD26D}"/>
              </a:ext>
            </a:extLst>
          </p:cNvPr>
          <p:cNvCxnSpPr>
            <a:cxnSpLocks/>
          </p:cNvCxnSpPr>
          <p:nvPr/>
        </p:nvCxnSpPr>
        <p:spPr>
          <a:xfrm>
            <a:off x="375523" y="176040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747697-5C57-4DA6-8ED6-CAB14CDD220A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85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2296-2B01-4044-AD7B-497BAC8A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9600"/>
            <a:ext cx="10515600" cy="95149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08880-DE5D-4299-BAC3-D45377C4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89859"/>
            <a:ext cx="4381644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A655D-7A3A-4BA5-B82A-744276BE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13126"/>
            <a:ext cx="4381644" cy="3121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37933-BDAC-4317-9B7E-E30CF0B42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0530" y="1989859"/>
            <a:ext cx="4487137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5878F-AE56-4F8C-A84A-A8534180D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0531" y="2713127"/>
            <a:ext cx="4487136" cy="3121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F249A-9D93-4A8E-9284-5AB19AC0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E7A-BDD3-46A3-BEE2-EB821F9236B4}" type="datetime1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63883-9438-44C9-877E-EC771D1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ED3CC-D7BA-43BD-973A-B09921FE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B03ADF-AEED-49C1-9CF7-7749387E2A4F}"/>
              </a:ext>
            </a:extLst>
          </p:cNvPr>
          <p:cNvCxnSpPr>
            <a:cxnSpLocks/>
          </p:cNvCxnSpPr>
          <p:nvPr/>
        </p:nvCxnSpPr>
        <p:spPr>
          <a:xfrm>
            <a:off x="378503" y="17526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5345CA-2FC8-42B9-85F7-84F77724D011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08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8770-E2EE-4C9B-9F89-128DAC66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16" y="703687"/>
            <a:ext cx="9406190" cy="17225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CE391-8E22-4716-8A8B-C39BA61A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40C-9440-4E7A-B71A-BEFEE06869E3}" type="datetime1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C042F-179F-4DBC-80B7-34B89EA2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86EA4-4BE5-4D17-A1DC-196FEA97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1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49B6B-2C1C-452D-9F93-BD9A6F2B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CA8ED-78AC-4474-8874-E4C42429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0B764-0B68-4801-ADE7-93105912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3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717A-ED7D-43FE-881F-9407FF22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7476"/>
            <a:ext cx="3932237" cy="16937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E954-332E-4D66-AFFD-A15389A7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97475"/>
            <a:ext cx="5140180" cy="52635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15CDA-9FC3-4F17-963C-DD9E226E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1194"/>
            <a:ext cx="3932237" cy="3577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30BE-8EE8-4A41-B20E-ACEFC980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ABFB-60E7-4BA1-866A-7059F058065B}" type="datetime1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B6719-F550-42EF-B377-8E41A46D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A6636-5EF9-499C-A3A0-3021812D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8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38CB-27F1-47CF-B05A-CC068830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9822"/>
            <a:ext cx="3932237" cy="16521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C67EA-3155-4708-9B86-D7B2B54FC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03687"/>
            <a:ext cx="5212917" cy="49690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434F1-C813-4E9B-98A4-B0B372CE2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6277"/>
            <a:ext cx="3932237" cy="32464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2A0B8-75E7-465D-84CB-BC9C3FB2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112F-55F4-4776-A323-7418930321C8}" type="datetime1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879C9-B751-43BD-8B27-FA18290E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998FB-27B9-46E5-90E3-09B108B0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2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BA68A5-A7C7-4D91-AB95-6E0B6FFD87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93EBF-655A-4373-ADBE-9606BFA9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485160" cy="128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F2994-4D2E-43BB-9D9B-117ED94AB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757"/>
            <a:ext cx="9485163" cy="370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8926-9DF1-4A3E-8B81-2191D6F75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300" baseline="0">
                <a:solidFill>
                  <a:schemeClr val="accent1"/>
                </a:solidFill>
              </a:defRPr>
            </a:lvl1pPr>
          </a:lstStyle>
          <a:p>
            <a:fld id="{CFBEA57F-793F-4683-BD8A-741FD4B89154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1BD4F-CE83-48A3-9683-19CF03C0A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 cap="all" spc="30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94939-09B3-4A6E-88F8-4D923A56D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425084-C97A-4C25-AE47-DDECF2DD3ABC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A478A1-0B34-4F2B-88FA-CF47551E5DF9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62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7468962-6189-43AD-BB02-A6F88AD0E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F2E68D-E9CA-4A00-AE2B-17BCDFABC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fy a křivky navrstvené na modré digitální obrazovce">
            <a:extLst>
              <a:ext uri="{FF2B5EF4-FFF2-40B4-BE49-F238E27FC236}">
                <a16:creationId xmlns:a16="http://schemas.microsoft.com/office/drawing/2014/main" id="{72D812FA-A985-4296-A12F-9D0CCB753F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6893" b="18107"/>
          <a:stretch/>
        </p:blipFill>
        <p:spPr>
          <a:xfrm>
            <a:off x="20" y="-4069"/>
            <a:ext cx="1219198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8E78B12-B7C8-432B-8BDF-164A4204E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693" y="838200"/>
            <a:ext cx="8784448" cy="3531847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Přednáška č. 3</a:t>
            </a:r>
            <a:br>
              <a:rPr lang="cs-CZ" dirty="0"/>
            </a:br>
            <a:br>
              <a:rPr lang="cs-CZ" dirty="0"/>
            </a:br>
            <a:r>
              <a:rPr lang="cs-CZ" cap="small" dirty="0">
                <a:solidFill>
                  <a:schemeClr val="tx1"/>
                </a:solidFill>
              </a:rPr>
              <a:t>Spojitá náhodná veličina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77D4B07-3E96-4546-AE65-8679176A4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692" y="5227093"/>
            <a:ext cx="8701087" cy="59676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300" dirty="0">
                <a:solidFill>
                  <a:schemeClr val="tx1"/>
                </a:solidFill>
              </a:rPr>
              <a:t>4. 3. 2021</a:t>
            </a:r>
          </a:p>
          <a:p>
            <a:pPr>
              <a:lnSpc>
                <a:spcPct val="90000"/>
              </a:lnSpc>
            </a:pPr>
            <a:r>
              <a:rPr lang="cs-CZ" sz="1300" dirty="0">
                <a:solidFill>
                  <a:schemeClr val="tx1"/>
                </a:solidFill>
              </a:rPr>
              <a:t>P. Pecherková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E1304CE-399E-4EFB-AC6F-CA3ABE76C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B346787-55AA-410B-9763-FB4DF19D5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74228F0-C94A-49D1-98AF-F8C229FF0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49911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C5F0E5C-AB75-49D9-8D9B-727A524E4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69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5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7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D3C977FC-CEF9-4D52-ABBE-D5CB5829A2D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545914"/>
                <a:ext cx="9461358" cy="1241944"/>
              </a:xfrm>
            </p:spPr>
            <p:txBody>
              <a:bodyPr anchor="ctr">
                <a:normAutofit/>
              </a:bodyPr>
              <a:lstStyle/>
              <a:p>
                <a:r>
                  <a:rPr lang="cs-CZ" dirty="0"/>
                  <a:t>Rovnoměrné rozdělení =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D3C977FC-CEF9-4D52-ABBE-D5CB5829A2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545914"/>
                <a:ext cx="9461358" cy="1241944"/>
              </a:xfrm>
              <a:blipFill>
                <a:blip r:embed="rId2"/>
                <a:stretch>
                  <a:fillRect l="-23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35" name="Rectangle 39">
            <a:extLst>
              <a:ext uri="{FF2B5EF4-FFF2-40B4-BE49-F238E27FC236}">
                <a16:creationId xmlns:a16="http://schemas.microsoft.com/office/drawing/2014/main" id="{2F8D2624-FDC4-445C-BFAB-13F769AC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314" y="1915707"/>
            <a:ext cx="3469786" cy="41246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A468A07-FE34-4DF7-BABC-3E89D9A1E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6" y="2135114"/>
            <a:ext cx="2135448" cy="160158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8CDCB8E-15AD-4677-98FA-4B5951BE3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69" y="4205236"/>
            <a:ext cx="2140320" cy="1605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05E3436-026A-4857-B38F-35D932E354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50936" y="2400300"/>
                <a:ext cx="5948622" cy="3272400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cs-CZ" sz="1500" dirty="0"/>
                  <a:t>Rovnoměrné rozdělení má dvě  důležité charakteristik</a:t>
                </a:r>
              </a:p>
              <a:p>
                <a:pPr lvl="1">
                  <a:lnSpc>
                    <a:spcPct val="130000"/>
                  </a:lnSpc>
                </a:pPr>
                <a:r>
                  <a:rPr lang="cs-CZ" sz="1500" dirty="0"/>
                  <a:t>všechny realizace jsou rovnocenné (žádný výsledek není preferován)</a:t>
                </a:r>
              </a:p>
              <a:p>
                <a:pPr lvl="1">
                  <a:lnSpc>
                    <a:spcPct val="130000"/>
                  </a:lnSpc>
                </a:pPr>
                <a:r>
                  <a:rPr lang="cs-CZ" sz="1500" dirty="0"/>
                  <a:t>ostré hranice pro definiční obor (hranice nelze překročit)</a:t>
                </a:r>
              </a:p>
              <a:p>
                <a:pPr>
                  <a:lnSpc>
                    <a:spcPct val="130000"/>
                  </a:lnSpc>
                </a:pPr>
                <a:r>
                  <a:rPr lang="cs-CZ" sz="1500" dirty="0"/>
                  <a:t> Hustota pravděpodobnosti: 	</a:t>
                </a:r>
                <a14:m>
                  <m:oMath xmlns:m="http://schemas.openxmlformats.org/officeDocument/2006/math">
                    <m:r>
                      <a:rPr lang="cs-CZ" sz="1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sz="1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sz="1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s-CZ" sz="1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cs-CZ" sz="15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cs-CZ" sz="15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5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sz="15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cs-CZ" sz="15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5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cs-CZ" sz="15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nor/>
                              </m:rPr>
                              <a:rPr lang="cs-CZ" sz="15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pro</m:t>
                            </m:r>
                            <m:r>
                              <m:rPr>
                                <m:nor/>
                              </m:rPr>
                              <a:rPr lang="cs-CZ" sz="15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nor/>
                              </m:rPr>
                              <a:rPr lang="cs-CZ" sz="15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cs-CZ" sz="15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∈(</m:t>
                            </m:r>
                            <m:r>
                              <a:rPr lang="cs-CZ" sz="15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cs-CZ" sz="15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15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cs-CZ" sz="15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cs-CZ" sz="15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0  </m:t>
                            </m:r>
                            <m:r>
                              <m:rPr>
                                <m:nor/>
                              </m:rPr>
                              <a:rPr lang="cs-CZ" sz="15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cs-CZ" sz="15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jinde</m:t>
                            </m:r>
                            <m:r>
                              <m:rPr>
                                <m:nor/>
                              </m:rPr>
                              <a:rPr lang="cs-CZ" sz="15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</m:e>
                        </m:eqArr>
                      </m:e>
                    </m:d>
                    <m:r>
                      <a:rPr lang="cs-CZ" sz="1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cs-CZ" sz="15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30000"/>
                  </a:lnSpc>
                </a:pPr>
                <a:r>
                  <a:rPr lang="cs-CZ" sz="1500" dirty="0"/>
                  <a:t>Střední hodnota: </a:t>
                </a:r>
                <a14:m>
                  <m:oMath xmlns:m="http://schemas.openxmlformats.org/officeDocument/2006/math">
                    <m:r>
                      <a:rPr lang="cs-CZ" sz="15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]=</m:t>
                    </m:r>
                    <m:f>
                      <m:fPr>
                        <m:ctrlPr>
                          <a:rPr lang="cs-CZ" sz="1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cs-CZ" sz="15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sz="1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cs-CZ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1500" dirty="0"/>
              </a:p>
              <a:p>
                <a:pPr>
                  <a:lnSpc>
                    <a:spcPct val="130000"/>
                  </a:lnSpc>
                </a:pPr>
                <a:r>
                  <a:rPr lang="cs-CZ" sz="1500" dirty="0"/>
                  <a:t>Rozptyl: </a:t>
                </a:r>
                <a14:m>
                  <m:oMath xmlns:m="http://schemas.openxmlformats.org/officeDocument/2006/math">
                    <m:r>
                      <a:rPr lang="cs-CZ" sz="15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sSup>
                      <m:sSup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1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5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cs-CZ" sz="15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sz="15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sz="1500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05E3436-026A-4857-B38F-35D932E354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50936" y="2400300"/>
                <a:ext cx="5948622" cy="3272400"/>
              </a:xfrm>
              <a:blipFill>
                <a:blip r:embed="rId5"/>
                <a:stretch>
                  <a:fillRect l="-2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8B98A6-C471-47FA-AAC1-C1F8666573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3/2/2022</a:t>
            </a:fld>
            <a:endParaRPr lang="en-US"/>
          </a:p>
        </p:txBody>
      </p:sp>
      <p:cxnSp>
        <p:nvCxnSpPr>
          <p:cNvPr id="37" name="Straight Connector 41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1F14AC-58EE-45B5-855F-0F81F1440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Rozdělení spojité náh. veličiny 2/7</a:t>
            </a: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96FCE9-76C4-4829-883C-F038E774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39" name="Rectangle 43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5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314" y="1905000"/>
            <a:ext cx="103703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5422" y="1905000"/>
            <a:ext cx="0" cy="413173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7379F2A-6261-468B-AF35-0498563D3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314" y="3947699"/>
            <a:ext cx="348035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314" y="6047437"/>
            <a:ext cx="103703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560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1C15B781-7E50-4141-B261-D21800B37B8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545914"/>
                <a:ext cx="9461358" cy="1241944"/>
              </a:xfrm>
            </p:spPr>
            <p:txBody>
              <a:bodyPr anchor="ctr">
                <a:normAutofit/>
              </a:bodyPr>
              <a:lstStyle/>
              <a:p>
                <a:r>
                  <a:rPr lang="cs-CZ" dirty="0"/>
                  <a:t>Normální rozdělení = </a:t>
                </a:r>
                <a14:m>
                  <m:oMath xmlns:m="http://schemas.openxmlformats.org/officeDocument/2006/math">
                    <m:r>
                      <a:rPr lang="cs-CZ" b="1" i="0" dirty="0" smtClean="0">
                        <a:latin typeface="Cambria Math" panose="02040503050406030204" pitchFamily="18" charset="0"/>
                      </a:rPr>
                      <m:t>𝐍</m:t>
                    </m:r>
                    <m:d>
                      <m:dPr>
                        <m:ctrlPr>
                          <a:rPr lang="cs-CZ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 dirty="0" smtClean="0"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cs-CZ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 dirty="0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1C15B781-7E50-4141-B261-D21800B37B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545914"/>
                <a:ext cx="9461358" cy="1241944"/>
              </a:xfrm>
              <a:blipFill>
                <a:blip r:embed="rId2"/>
                <a:stretch>
                  <a:fillRect l="-23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2F8D2624-FDC4-445C-BFAB-13F769AC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314" y="1915707"/>
            <a:ext cx="3469786" cy="41246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5C058F8-365C-46FE-B068-6F922B119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6" y="2135114"/>
            <a:ext cx="2135448" cy="160158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A16D6C3-48B9-4FF9-B08C-C7B32EBB52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69" y="4205236"/>
            <a:ext cx="2140320" cy="1605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74811A8-AAE9-4F0D-B126-5491A42061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50936" y="2400300"/>
                <a:ext cx="5948622" cy="32724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cs-CZ" sz="1400" dirty="0"/>
                  <a:t>Normální rozdělení je nejčastěji používaným rozdělením. </a:t>
                </a:r>
              </a:p>
              <a:p>
                <a:pPr lvl="1">
                  <a:lnSpc>
                    <a:spcPct val="130000"/>
                  </a:lnSpc>
                </a:pPr>
                <a:r>
                  <a:rPr lang="cs-CZ" sz="1400" dirty="0"/>
                  <a:t>Dají se pro něj analyticky dopočítat i složité statistické úlohy</a:t>
                </a:r>
              </a:p>
              <a:p>
                <a:pPr lvl="1">
                  <a:lnSpc>
                    <a:spcPct val="130000"/>
                  </a:lnSpc>
                </a:pPr>
                <a:r>
                  <a:rPr lang="cs-CZ" sz="1400" dirty="0"/>
                  <a:t>Existuje na nekonečném prostoru</a:t>
                </a:r>
              </a:p>
              <a:p>
                <a:pPr>
                  <a:lnSpc>
                    <a:spcPct val="130000"/>
                  </a:lnSpc>
                </a:pPr>
                <a:r>
                  <a:rPr lang="cs-CZ" sz="1400" dirty="0"/>
                  <a:t> Hustota pravděpodobnosti: </a:t>
                </a:r>
                <a:r>
                  <a:rPr lang="en-US" sz="1400" dirty="0"/>
                  <a:t>	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cs-CZ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cs-CZ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cs-CZ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cs-CZ" sz="1400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30000"/>
                  </a:lnSpc>
                  <a:spcBef>
                    <a:spcPts val="0"/>
                  </a:spcBef>
                  <a:buNone/>
                </a:pPr>
                <a:endParaRPr lang="en-US" sz="1400" dirty="0"/>
              </a:p>
              <a:p>
                <a:pPr>
                  <a:lnSpc>
                    <a:spcPct val="130000"/>
                  </a:lnSpc>
                </a:pPr>
                <a:r>
                  <a:rPr lang="en-US" sz="1400" dirty="0"/>
                  <a:t>St</a:t>
                </a:r>
                <a:r>
                  <a:rPr lang="cs-CZ" sz="1400" dirty="0" err="1"/>
                  <a:t>řední</a:t>
                </a:r>
                <a:r>
                  <a:rPr lang="cs-CZ" sz="1400" dirty="0"/>
                  <a:t> hodnota</a:t>
                </a:r>
                <a:r>
                  <a:rPr lang="en-US" sz="1400" dirty="0"/>
                  <a:t>:</a:t>
                </a:r>
                <a:r>
                  <a:rPr lang="cs-CZ" sz="1400" dirty="0"/>
                  <a:t> </a:t>
                </a:r>
                <a14:m>
                  <m:oMath xmlns:m="http://schemas.openxmlformats.org/officeDocument/2006/math"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1400" b="0" dirty="0"/>
              </a:p>
              <a:p>
                <a:pPr>
                  <a:lnSpc>
                    <a:spcPct val="130000"/>
                  </a:lnSpc>
                </a:pPr>
                <a:r>
                  <a:rPr lang="en-US" sz="1400" dirty="0" err="1"/>
                  <a:t>Rozptyl</a:t>
                </a:r>
                <a:r>
                  <a:rPr lang="en-US" sz="1400" dirty="0"/>
                  <a:t>: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sz="1400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74811A8-AAE9-4F0D-B126-5491A42061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50936" y="2400300"/>
                <a:ext cx="5948622" cy="3272400"/>
              </a:xfrm>
              <a:blipFill>
                <a:blip r:embed="rId5"/>
                <a:stretch>
                  <a:fillRect l="-2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B3FAC8-73A5-41F7-84A8-53542172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3/2/2022</a:t>
            </a:fld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949F16-E3C9-4AD9-AD95-550A613F8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Rozdělení spojité </a:t>
            </a:r>
            <a:r>
              <a:rPr lang="cs-CZ" dirty="0" err="1"/>
              <a:t>náh</a:t>
            </a:r>
            <a:r>
              <a:rPr lang="cs-CZ" dirty="0"/>
              <a:t>. veličiny 3/7</a:t>
            </a: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F95D4C-E90E-49A4-81BB-5132D90D8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314" y="1905000"/>
            <a:ext cx="103703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5422" y="1905000"/>
            <a:ext cx="0" cy="413173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7379F2A-6261-468B-AF35-0498563D3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314" y="3947699"/>
            <a:ext cx="348035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314" y="6047437"/>
            <a:ext cx="103703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752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9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41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072952D6-DE76-4D41-A1E3-3117488FF7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545914"/>
                <a:ext cx="9461358" cy="1241944"/>
              </a:xfrm>
            </p:spPr>
            <p:txBody>
              <a:bodyPr anchor="ctr">
                <a:normAutofit/>
              </a:bodyPr>
              <a:lstStyle/>
              <a:p>
                <a:r>
                  <a:rPr lang="cs-CZ" sz="3600" dirty="0"/>
                  <a:t>Normované normální rozdělení </a:t>
                </a:r>
                <a14:m>
                  <m:oMath xmlns:m="http://schemas.openxmlformats.org/officeDocument/2006/math">
                    <m:r>
                      <a:rPr lang="cs-CZ" sz="3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3600" i="1" dirty="0" smtClean="0">
                        <a:latin typeface="Cambria Math" panose="02040503050406030204" pitchFamily="18" charset="0"/>
                      </a:rPr>
                      <m:t>(0, 1)</m:t>
                    </m:r>
                  </m:oMath>
                </a14:m>
                <a:endParaRPr lang="cs-CZ" sz="3600" dirty="0"/>
              </a:p>
            </p:txBody>
          </p:sp>
        </mc:Choice>
        <mc:Fallback xmlns="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072952D6-DE76-4D41-A1E3-3117488FF7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545914"/>
                <a:ext cx="9461358" cy="1241944"/>
              </a:xfrm>
              <a:blipFill>
                <a:blip r:embed="rId2"/>
                <a:stretch>
                  <a:fillRect l="-19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39" name="Rectangle 43">
            <a:extLst>
              <a:ext uri="{FF2B5EF4-FFF2-40B4-BE49-F238E27FC236}">
                <a16:creationId xmlns:a16="http://schemas.microsoft.com/office/drawing/2014/main" id="{2F8D2624-FDC4-445C-BFAB-13F769AC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314" y="1915707"/>
            <a:ext cx="3469786" cy="41246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AFF857E-86A4-431C-9ECE-738567AD9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6" y="2135114"/>
            <a:ext cx="2135448" cy="16015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12FF926-4134-4FB1-8C9C-2F183E164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69" y="4205236"/>
            <a:ext cx="2140320" cy="1605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FB265AC-61DB-461A-B616-A36B2C27D7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50936" y="2400300"/>
                <a:ext cx="5948622" cy="32724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cs-CZ" sz="1500" dirty="0"/>
                  <a:t>Jedná se o speciální typ normálního rozdělení, kdy střední hodnota je rovna 0 a rozptyl se rovná hodnotě 1.</a:t>
                </a:r>
              </a:p>
              <a:p>
                <a:pPr>
                  <a:lnSpc>
                    <a:spcPct val="130000"/>
                  </a:lnSpc>
                </a:pPr>
                <a:r>
                  <a:rPr lang="cs-CZ" sz="1500" dirty="0"/>
                  <a:t>Hustota pravděpodobnosti: </a:t>
                </a:r>
                <a:r>
                  <a:rPr lang="en-US" sz="1500" dirty="0"/>
                  <a:t>	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5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cs-CZ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sz="1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cs-CZ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cs-CZ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cs-CZ" sz="1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cs-CZ" sz="1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1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cs-CZ" sz="1500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30000"/>
                  </a:lnSpc>
                  <a:buNone/>
                </a:pPr>
                <a:endParaRPr lang="en-US" sz="1500" dirty="0"/>
              </a:p>
              <a:p>
                <a:pPr>
                  <a:lnSpc>
                    <a:spcPct val="130000"/>
                  </a:lnSpc>
                </a:pPr>
                <a:r>
                  <a:rPr lang="en-US" sz="1500" dirty="0"/>
                  <a:t>St</a:t>
                </a:r>
                <a:r>
                  <a:rPr lang="cs-CZ" sz="1500" dirty="0" err="1"/>
                  <a:t>řední</a:t>
                </a:r>
                <a:r>
                  <a:rPr lang="cs-CZ" sz="1500" dirty="0"/>
                  <a:t> hodnota</a:t>
                </a:r>
                <a:r>
                  <a:rPr lang="en-US" sz="1500" dirty="0"/>
                  <a:t>:</a:t>
                </a:r>
                <a:r>
                  <a:rPr lang="cs-CZ" sz="1500" dirty="0"/>
                  <a:t> </a:t>
                </a:r>
                <a14:m>
                  <m:oMath xmlns:m="http://schemas.openxmlformats.org/officeDocument/2006/math">
                    <m:r>
                      <a:rPr lang="cs-CZ" sz="15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50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500" dirty="0"/>
              </a:p>
              <a:p>
                <a:pPr>
                  <a:lnSpc>
                    <a:spcPct val="130000"/>
                  </a:lnSpc>
                </a:pPr>
                <a:r>
                  <a:rPr lang="en-US" sz="1500" dirty="0" err="1"/>
                  <a:t>Rozptyl</a:t>
                </a:r>
                <a:r>
                  <a:rPr lang="en-US" sz="1500" dirty="0"/>
                  <a:t>: 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5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50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cs-CZ" sz="1500" dirty="0"/>
              </a:p>
              <a:p>
                <a:pPr>
                  <a:lnSpc>
                    <a:spcPct val="130000"/>
                  </a:lnSpc>
                </a:pPr>
                <a:endParaRPr lang="cs-CZ" sz="1500" dirty="0"/>
              </a:p>
              <a:p>
                <a:pPr>
                  <a:lnSpc>
                    <a:spcPct val="130000"/>
                  </a:lnSpc>
                </a:pPr>
                <a:endParaRPr lang="cs-CZ" sz="1500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FB265AC-61DB-461A-B616-A36B2C27D7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50936" y="2400300"/>
                <a:ext cx="5948622" cy="3272400"/>
              </a:xfrm>
              <a:blipFill>
                <a:blip r:embed="rId5"/>
                <a:stretch>
                  <a:fillRect l="-3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E7DB18-A453-4781-840E-653067A08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3/2/2022</a:t>
            </a:fld>
            <a:endParaRPr lang="en-US"/>
          </a:p>
        </p:txBody>
      </p:sp>
      <p:cxnSp>
        <p:nvCxnSpPr>
          <p:cNvPr id="41" name="Straight Connector 45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4A9082-7A80-451C-8502-1B875BFE3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Rozdělení spojité náh. veličiny 4/7</a:t>
            </a: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CED627-A063-4F48-B413-66F3313B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43" name="Rectangle 47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9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314" y="1905000"/>
            <a:ext cx="103703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51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5422" y="1905000"/>
            <a:ext cx="0" cy="413173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53">
            <a:extLst>
              <a:ext uri="{FF2B5EF4-FFF2-40B4-BE49-F238E27FC236}">
                <a16:creationId xmlns:a16="http://schemas.microsoft.com/office/drawing/2014/main" id="{87379F2A-6261-468B-AF35-0498563D3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314" y="3947699"/>
            <a:ext cx="348035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5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314" y="6047437"/>
            <a:ext cx="103703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920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E1FDBC6B-B341-46D2-A8F6-762D9E7E6A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545914"/>
                <a:ext cx="9461358" cy="1241944"/>
              </a:xfrm>
            </p:spPr>
            <p:txBody>
              <a:bodyPr anchor="ctr">
                <a:normAutofit/>
              </a:bodyPr>
              <a:lstStyle/>
              <a:p>
                <a:r>
                  <a:rPr lang="cs-CZ" dirty="0"/>
                  <a:t>Studentovo t-rozdělení = </a:t>
                </a:r>
                <a14:m>
                  <m:oMath xmlns:m="http://schemas.openxmlformats.org/officeDocument/2006/math">
                    <m:r>
                      <a:rPr lang="cs-CZ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𝐭</m:t>
                    </m:r>
                    <m:r>
                      <a:rPr lang="cs-CZ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cs-CZ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𝐧</m:t>
                    </m:r>
                    <m:r>
                      <a:rPr lang="cs-CZ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E1FDBC6B-B341-46D2-A8F6-762D9E7E6A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545914"/>
                <a:ext cx="9461358" cy="1241944"/>
              </a:xfrm>
              <a:blipFill>
                <a:blip r:embed="rId2"/>
                <a:stretch>
                  <a:fillRect l="-23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2F8D2624-FDC4-445C-BFAB-13F769AC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314" y="1915707"/>
            <a:ext cx="3469786" cy="41246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408FC46-14BA-43E6-B20E-1E8F57B46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6" y="2135114"/>
            <a:ext cx="2135448" cy="160158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69CB065-693E-4568-9130-A97CCC4B9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69" y="4205236"/>
            <a:ext cx="2140320" cy="1605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84F6432E-F0BA-4CFF-949F-AAC8BED9D4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50936" y="2400300"/>
                <a:ext cx="5948619" cy="32724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cs-CZ" sz="1100" dirty="0"/>
                  <a:t>Studentovo má velmi podobný tvar jako normální. Používá se v případě, kdy očekáváme chování jako u normálního rozdělení, ale neznáme rozptyl.</a:t>
                </a:r>
              </a:p>
              <a:p>
                <a:pPr>
                  <a:lnSpc>
                    <a:spcPct val="130000"/>
                  </a:lnSpc>
                </a:pPr>
                <a:r>
                  <a:rPr lang="cs-CZ" sz="1100" dirty="0"/>
                  <a:t>n = počet stupňů volnosti … počet dat - 1</a:t>
                </a:r>
                <a:endParaRPr lang="en-US" sz="1100" dirty="0"/>
              </a:p>
              <a:p>
                <a:pPr>
                  <a:lnSpc>
                    <a:spcPct val="130000"/>
                  </a:lnSpc>
                </a:pPr>
                <a:r>
                  <a:rPr lang="en-US" sz="1100" dirty="0"/>
                  <a:t>Je to</a:t>
                </a:r>
                <a:r>
                  <a:rPr lang="cs-CZ" sz="1100" dirty="0"/>
                  <a:t> umělé rozdělení a počítá se jako podíl normovaného normálního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10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11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1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100" dirty="0"/>
                  <a:t>(chí-kvadrát) rozdělení</a:t>
                </a:r>
              </a:p>
              <a:p>
                <a:pPr>
                  <a:lnSpc>
                    <a:spcPct val="130000"/>
                  </a:lnSpc>
                </a:pPr>
                <a:r>
                  <a:rPr lang="cs-CZ" sz="1100" dirty="0"/>
                  <a:t>Hustota pravděpodobnosti:	</a:t>
                </a:r>
                <a:endParaRPr lang="en-US" sz="1100" dirty="0"/>
              </a:p>
              <a:p>
                <a:pPr marL="0" indent="0" algn="ctr">
                  <a:lnSpc>
                    <a:spcPct val="130000"/>
                  </a:lnSpc>
                  <a:buNone/>
                </a:pPr>
                <a:r>
                  <a:rPr lang="cs-CZ" sz="1100" b="0" dirty="0">
                    <a:solidFill>
                      <a:srgbClr val="FF0000"/>
                    </a:solidFill>
                  </a:rPr>
                  <a:t>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cs-CZ" sz="1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cs-CZ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(0,1)</m:t>
                        </m:r>
                      </m:num>
                      <m:den>
                        <m:sSup>
                          <m:sSupPr>
                            <m:ctrlP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cs-CZ" sz="1100" dirty="0"/>
              </a:p>
              <a:p>
                <a:pPr>
                  <a:lnSpc>
                    <a:spcPct val="130000"/>
                  </a:lnSpc>
                </a:pPr>
                <a:r>
                  <a:rPr lang="cs-CZ" sz="1100" dirty="0"/>
                  <a:t>Střední hodnota: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100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1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11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1100" dirty="0"/>
                  <a:t>0</a:t>
                </a:r>
              </a:p>
              <a:p>
                <a:pPr>
                  <a:lnSpc>
                    <a:spcPct val="130000"/>
                  </a:lnSpc>
                </a:pPr>
                <a:r>
                  <a:rPr lang="cs-CZ" sz="1100" dirty="0"/>
                  <a:t>Rozptyl: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100" b="0" i="0" smtClean="0">
                        <a:latin typeface="Cambria Math" panose="02040503050406030204" pitchFamily="18" charset="0"/>
                      </a:rPr>
                      <m:t>D</m:t>
                    </m:r>
                    <m:d>
                      <m:dPr>
                        <m:begChr m:val="["/>
                        <m:endChr m:val="]"/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1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11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cs-CZ" sz="1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sz="11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 lang="cs-CZ" sz="1100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84F6432E-F0BA-4CFF-949F-AAC8BED9D4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50936" y="2400300"/>
                <a:ext cx="5948619" cy="3272400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4CE142-6286-4DB8-9F00-AAC32CD94F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3/2/2022</a:t>
            </a:fld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992BAE-ED5B-4476-85D6-782014213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Rozdělení spojité </a:t>
            </a:r>
            <a:r>
              <a:rPr lang="cs-CZ" dirty="0" err="1"/>
              <a:t>náh</a:t>
            </a:r>
            <a:r>
              <a:rPr lang="cs-CZ" dirty="0"/>
              <a:t>. Veličiny 5/7</a:t>
            </a: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3D6C18-E25D-4974-A42C-2E53A118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314" y="1905000"/>
            <a:ext cx="103703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5422" y="1905000"/>
            <a:ext cx="0" cy="413173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7379F2A-6261-468B-AF35-0498563D3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314" y="3947699"/>
            <a:ext cx="348035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314" y="6047437"/>
            <a:ext cx="103703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213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D1BDEF43-D7CE-463D-9E62-1FE89FC8978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545914"/>
                <a:ext cx="9461358" cy="1241944"/>
              </a:xfrm>
            </p:spPr>
            <p:txBody>
              <a:bodyPr anchor="ctr">
                <a:normAutofit/>
              </a:bodyPr>
              <a:lstStyle/>
              <a:p>
                <a:r>
                  <a:rPr lang="cs-CZ" dirty="0"/>
                  <a:t>Exponenciální rozdělení =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𝐸𝑥𝑝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𝝀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D1BDEF43-D7CE-463D-9E62-1FE89FC897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545914"/>
                <a:ext cx="9461358" cy="1241944"/>
              </a:xfrm>
              <a:blipFill>
                <a:blip r:embed="rId2"/>
                <a:stretch>
                  <a:fillRect l="-23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2F8D2624-FDC4-445C-BFAB-13F769AC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314" y="1915707"/>
            <a:ext cx="3469786" cy="41246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31E5CA37-2F12-4813-9852-0E47174A8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6" y="2135114"/>
            <a:ext cx="2135448" cy="160158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A9529229-928D-4EA2-9284-C871967D3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69" y="4205236"/>
            <a:ext cx="2140320" cy="1605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31F21557-11F9-4ECC-940F-88A45B6AED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50936" y="2400300"/>
                <a:ext cx="5948622" cy="32724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cs-CZ" dirty="0"/>
                  <a:t>Vyjadřuje dobu mezi náhodně se vyskytujícími událostmi. </a:t>
                </a:r>
              </a:p>
              <a:p>
                <a:pPr>
                  <a:lnSpc>
                    <a:spcPct val="130000"/>
                  </a:lnSpc>
                </a:pPr>
                <a:r>
                  <a:rPr lang="cs-CZ" dirty="0"/>
                  <a:t>Spojitá obdoba geometrického rozdělení</a:t>
                </a:r>
              </a:p>
              <a:p>
                <a:pPr>
                  <a:lnSpc>
                    <a:spcPct val="130000"/>
                  </a:lnSpc>
                </a:pPr>
                <a:r>
                  <a:rPr lang="cs-CZ" dirty="0"/>
                  <a:t>Hustota pravděpodobnosti: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3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 </a:t>
                </a:r>
                <a:r>
                  <a:rPr lang="en-US" dirty="0" err="1">
                    <a:solidFill>
                      <a:srgbClr val="FF0000"/>
                    </a:solidFill>
                  </a:rPr>
                  <a:t>kde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0, </m:t>
                    </m:r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cs-CZ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30000"/>
                  </a:lnSpc>
                </a:pPr>
                <a:r>
                  <a:rPr lang="cs-CZ" dirty="0"/>
                  <a:t>Střední hodnota: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cs-CZ" dirty="0"/>
              </a:p>
              <a:p>
                <a:pPr>
                  <a:lnSpc>
                    <a:spcPct val="130000"/>
                  </a:lnSpc>
                </a:pPr>
                <a:r>
                  <a:rPr lang="cs-CZ" dirty="0"/>
                  <a:t>Rozptyl: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31F21557-11F9-4ECC-940F-88A45B6AED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50936" y="2400300"/>
                <a:ext cx="5948622" cy="3272400"/>
              </a:xfrm>
              <a:blipFill>
                <a:blip r:embed="rId5"/>
                <a:stretch>
                  <a:fillRect l="-7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D6D834-1F6D-4F21-B5A4-D9F086F9CB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3/2/2022</a:t>
            </a:fld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764B31-7EA6-41C9-BDA4-2FC72D07A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Rozdělení spojité </a:t>
            </a:r>
            <a:r>
              <a:rPr lang="cs-CZ" dirty="0" err="1"/>
              <a:t>náh</a:t>
            </a:r>
            <a:r>
              <a:rPr lang="cs-CZ" dirty="0"/>
              <a:t>. veličiny ´6/7</a:t>
            </a: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FCCDB6-E0DD-4809-98B6-52F9657F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314" y="1905000"/>
            <a:ext cx="103703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5422" y="1905000"/>
            <a:ext cx="0" cy="413173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7379F2A-6261-468B-AF35-0498563D3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314" y="3947699"/>
            <a:ext cx="348035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314" y="6047437"/>
            <a:ext cx="103703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685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B2E438DF-819E-46ED-8F94-7D69F1E4D2F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545914"/>
                <a:ext cx="9461358" cy="1241944"/>
              </a:xfrm>
            </p:spPr>
            <p:txBody>
              <a:bodyPr anchor="ctr"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cs-CZ" dirty="0"/>
                  <a:t>-rozdělení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br>
                  <a:rPr lang="cs-CZ" b="1" dirty="0"/>
                </a:br>
                <a:r>
                  <a:rPr lang="en-US" dirty="0"/>
                  <a:t>Fisherovo </a:t>
                </a:r>
                <a:r>
                  <a:rPr lang="cs-CZ" dirty="0"/>
                  <a:t>rozdělení =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B2E438DF-819E-46ED-8F94-7D69F1E4D2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545914"/>
                <a:ext cx="9461358" cy="1241944"/>
              </a:xfrm>
              <a:blipFill>
                <a:blip r:embed="rId2"/>
                <a:stretch>
                  <a:fillRect l="-2320" t="-11330" b="-197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F8D2624-FDC4-445C-BFAB-13F769AC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314" y="1915707"/>
            <a:ext cx="3469786" cy="41246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20051F34-FC11-4AE5-96B7-491D451787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42547" y="2400300"/>
                <a:ext cx="5948622" cy="32724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500" dirty="0"/>
                  <a:t>Ob</a:t>
                </a:r>
                <a:r>
                  <a:rPr lang="cs-CZ" sz="1500" dirty="0"/>
                  <a:t>ě rozdělení jsou umělá, tedy vychází z jiného rozdělení</a:t>
                </a:r>
                <a:r>
                  <a:rPr lang="en-US" sz="1500" dirty="0"/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cs-CZ" sz="1500" dirty="0"/>
                  <a:t>Používají se pro testy hypotéz.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600" b="1" i="1"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cs-CZ" sz="1600" dirty="0"/>
                  <a:t>-rozdělení </a:t>
                </a:r>
                <a:endParaRPr lang="cs-CZ" sz="1500" dirty="0"/>
              </a:p>
              <a:p>
                <a:pPr marL="457200" lvl="1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sz="1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1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  <m:r>
                            <a:rPr lang="en-US" sz="1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)^2</m:t>
                          </m:r>
                        </m:e>
                      </m:nary>
                    </m:oMath>
                  </m:oMathPara>
                </a14:m>
                <a:endParaRPr lang="cs-CZ" sz="1300" dirty="0"/>
              </a:p>
              <a:p>
                <a:pPr>
                  <a:lnSpc>
                    <a:spcPct val="130000"/>
                  </a:lnSpc>
                </a:pPr>
                <a:r>
                  <a:rPr lang="cs-CZ" sz="1600" dirty="0" err="1"/>
                  <a:t>Fisherovo</a:t>
                </a:r>
                <a:r>
                  <a:rPr lang="cs-CZ" sz="1600" dirty="0"/>
                  <a:t> rozdělení</a:t>
                </a:r>
                <a:endParaRPr lang="en-US" sz="1600" dirty="0"/>
              </a:p>
              <a:p>
                <a:pPr marL="0" indent="0" algn="ctr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cs-CZ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cs-CZ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)/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)/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20051F34-FC11-4AE5-96B7-491D451787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42547" y="2400300"/>
                <a:ext cx="5948622" cy="3272400"/>
              </a:xfrm>
              <a:blipFill>
                <a:blip r:embed="rId3"/>
                <a:stretch>
                  <a:fillRect l="-4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1C5B22-63F2-4DA5-B84A-688BBAEC9D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3/2/2022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9436A2-CE2B-466E-BFDF-C3CC9D940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r>
              <a:rPr lang="cs-CZ" dirty="0"/>
              <a:t>Rozdělení Spojité </a:t>
            </a:r>
            <a:r>
              <a:rPr lang="cs-CZ" dirty="0" err="1"/>
              <a:t>náh</a:t>
            </a:r>
            <a:r>
              <a:rPr lang="cs-CZ" dirty="0"/>
              <a:t>. veličiny 7/7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79BB83-F7B0-4465-8440-4C4E0BA3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314" y="1905000"/>
            <a:ext cx="103703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5422" y="1905000"/>
            <a:ext cx="0" cy="413173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7379F2A-6261-468B-AF35-0498563D3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314" y="3947699"/>
            <a:ext cx="348035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314" y="6047437"/>
            <a:ext cx="103703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02A2D17D-1E17-4734-B33D-DCFC27CBBB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8" y="2022143"/>
            <a:ext cx="2451823" cy="183886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BBBE66E-8C9F-43D2-9974-00D932CBD2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8" y="4092465"/>
            <a:ext cx="2530577" cy="18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8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EC2A2B-36CA-4A84-82FA-801228B1F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small" dirty="0">
                <a:latin typeface="Century Schoolbook" panose="02040604050505020304" pitchFamily="18" charset="0"/>
              </a:rPr>
              <a:t>Spojitá náhodná veličina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02BE08-5E2F-43DA-8CA8-13F78C4C3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6141441" cy="3643931"/>
          </a:xfrm>
        </p:spPr>
        <p:txBody>
          <a:bodyPr>
            <a:normAutofit/>
          </a:bodyPr>
          <a:lstStyle/>
          <a:p>
            <a:r>
              <a:rPr lang="cs-CZ" dirty="0"/>
              <a:t>veličina, která má nekonečný </a:t>
            </a:r>
            <a:r>
              <a:rPr lang="cs-CZ" u="sng" dirty="0"/>
              <a:t>nebo</a:t>
            </a:r>
            <a:r>
              <a:rPr lang="cs-CZ" dirty="0"/>
              <a:t> nespočetný počet realizací</a:t>
            </a:r>
          </a:p>
          <a:p>
            <a:endParaRPr lang="cs-CZ" dirty="0"/>
          </a:p>
          <a:p>
            <a:r>
              <a:rPr lang="cs-CZ" dirty="0"/>
              <a:t>Neúplný popis – popisná statistika</a:t>
            </a:r>
          </a:p>
          <a:p>
            <a:pPr lvl="1"/>
            <a:r>
              <a:rPr lang="cs-CZ" dirty="0"/>
              <a:t>Charakteristiky polohy</a:t>
            </a:r>
          </a:p>
          <a:p>
            <a:pPr lvl="1"/>
            <a:r>
              <a:rPr lang="cs-CZ" dirty="0"/>
              <a:t>Charakteristiky variability</a:t>
            </a:r>
          </a:p>
          <a:p>
            <a:r>
              <a:rPr lang="cs-CZ" dirty="0"/>
              <a:t>Úplný popis</a:t>
            </a:r>
          </a:p>
          <a:p>
            <a:pPr lvl="1"/>
            <a:r>
              <a:rPr lang="cs-CZ" dirty="0"/>
              <a:t>Hustota pravděpodobnosti (</a:t>
            </a:r>
            <a:r>
              <a:rPr lang="cs-CZ" dirty="0" err="1"/>
              <a:t>pdf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Distribuční funkce (</a:t>
            </a:r>
            <a:r>
              <a:rPr lang="cs-CZ" dirty="0" err="1"/>
              <a:t>cdf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b="1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7F72D1-343B-4C55-8B52-94EEE5D97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1DC34C-EBE6-4302-8296-CF07365F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Náhodná veličina 1/2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49D63D-D26E-4701-8154-BE7AAA07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</a:t>
            </a:fld>
            <a:endParaRPr lang="en-US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8D719A7-7F5A-4967-A9DB-155F5E762C7A}"/>
              </a:ext>
            </a:extLst>
          </p:cNvPr>
          <p:cNvSpPr txBox="1"/>
          <p:nvPr/>
        </p:nvSpPr>
        <p:spPr>
          <a:xfrm>
            <a:off x="6506725" y="2910721"/>
            <a:ext cx="385874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Příklad: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Čas – nekonečné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Teplota – nekonečné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Cena – nespočetné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Mzda – nespočetné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Délka – nekonečné / nespočetné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Hmotnost – nekonečné / nespočetné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Vzdálenost – nekonečné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Druhy vozidel – nespočetné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Barvy - nespočetné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37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00A92FDB-CEA3-46D4-B95C-9C73AD376503}"/>
              </a:ext>
            </a:extLst>
          </p:cNvPr>
          <p:cNvSpPr txBox="1">
            <a:spLocks/>
          </p:cNvSpPr>
          <p:nvPr/>
        </p:nvSpPr>
        <p:spPr>
          <a:xfrm>
            <a:off x="5601836" y="2108595"/>
            <a:ext cx="3365995" cy="3847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B0F6DB-E0DF-472D-8F27-C045A9963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/>
              <a:t>Hustota pravděpodobnosti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6966243C-12F8-4A46-A8C9-DF093C8765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2" y="2108594"/>
                <a:ext cx="4909458" cy="3643931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cs-CZ" sz="1600" u="sng" dirty="0"/>
                  <a:t>Def.:</a:t>
                </a:r>
                <a:r>
                  <a:rPr lang="cs-CZ" sz="1600" dirty="0"/>
                  <a:t> Pro spojitou náhodnou veličinu </a:t>
                </a: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sz="1600" dirty="0"/>
                  <a:t> definujeme hustotu pravděpodobnosti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cs-CZ" sz="1600" dirty="0"/>
                  <a:t>  jako reálnou funkci reálného argumentu vztahem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cs-CZ" sz="1600" dirty="0"/>
              </a:p>
              <a:p>
                <a:pPr marL="0" indent="0">
                  <a:buNone/>
                </a:pPr>
                <a:r>
                  <a:rPr lang="cs-CZ" sz="1400" dirty="0">
                    <a:solidFill>
                      <a:srgbClr val="7030A0"/>
                    </a:solidFill>
                  </a:rPr>
                  <a:t>Hustota pravděpodobnostní funkce v bodě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1400" dirty="0">
                    <a:solidFill>
                      <a:srgbClr val="7030A0"/>
                    </a:solidFill>
                  </a:rPr>
                  <a:t> se rovná </a:t>
                </a:r>
                <a:r>
                  <a:rPr lang="en-US" sz="1400" dirty="0">
                    <a:solidFill>
                      <a:srgbClr val="7030A0"/>
                    </a:solidFill>
                  </a:rPr>
                  <a:t>0 (</a:t>
                </a:r>
                <a:r>
                  <a:rPr lang="cs-CZ" sz="1400" dirty="0">
                    <a:solidFill>
                      <a:srgbClr val="7030A0"/>
                    </a:solidFill>
                  </a:rPr>
                  <a:t>udávaná pravděpodobnost je vztažena k intervalu).</a:t>
                </a:r>
              </a:p>
              <a:p>
                <a:pPr marL="0" indent="0">
                  <a:buNone/>
                </a:pPr>
                <a:endParaRPr lang="cs-CZ" sz="14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cs-CZ" sz="1700" dirty="0"/>
                  <a:t>Vlastnosti pravděpodobnostní funkce:</a:t>
                </a:r>
              </a:p>
              <a:p>
                <a:pPr lvl="1"/>
                <a:r>
                  <a:rPr lang="cs-CZ" sz="1400" dirty="0"/>
                  <a:t>Nezáporná na celém definičním oboru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cs-CZ" sz="1400" dirty="0"/>
              </a:p>
              <a:p>
                <a:pPr lvl="1"/>
                <a:r>
                  <a:rPr lang="cs-CZ" sz="1400" dirty="0"/>
                  <a:t>její integrál přes celý definiční obor je jedna, tedy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cs-CZ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cs-CZ" sz="1400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6966243C-12F8-4A46-A8C9-DF093C8765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2" y="2108594"/>
                <a:ext cx="4909458" cy="3643931"/>
              </a:xfrm>
              <a:blipFill>
                <a:blip r:embed="rId2"/>
                <a:stretch>
                  <a:fillRect l="-373" b="-117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39AD01-8831-475A-97CE-CE300EDC2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3/2/2022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E2BCCB-4BE9-490E-B5EC-DDAA6BEA3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Hustota </a:t>
            </a:r>
            <a:r>
              <a:rPr lang="cs-CZ" dirty="0" err="1"/>
              <a:t>pravděpodobnoti</a:t>
            </a:r>
            <a:r>
              <a:rPr lang="cs-CZ" dirty="0"/>
              <a:t> 1/</a:t>
            </a:r>
            <a:r>
              <a:rPr lang="en-US" dirty="0"/>
              <a:t>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3109A0-5E1E-4C7C-B905-B787B8AD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3</a:t>
            </a:fld>
            <a:endParaRPr lang="en-US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14EC64EA-F2BA-4066-9DA1-8B306926B772}"/>
              </a:ext>
            </a:extLst>
          </p:cNvPr>
          <p:cNvSpPr txBox="1">
            <a:spLocks/>
          </p:cNvSpPr>
          <p:nvPr/>
        </p:nvSpPr>
        <p:spPr>
          <a:xfrm>
            <a:off x="5747658" y="2118424"/>
            <a:ext cx="4909458" cy="384758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400" dirty="0">
                <a:solidFill>
                  <a:srgbClr val="00B050"/>
                </a:solidFill>
              </a:rPr>
              <a:t>Čekáme na tramvaj, která jezdí pravidelně každých 5 minut. Pravděpodobnost, že přijde přesně za 1 min od mého příchodu je rovna 0 (může přijet za 1 min a 2 s, apod).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400" dirty="0">
                <a:solidFill>
                  <a:srgbClr val="00B050"/>
                </a:solidFill>
              </a:rPr>
              <a:t>Pokud si to představíme v intervalech, tak pravděpodobnost, že přijede v 1. minutě je stejná jako v 2. minutě atd. 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F792721-5D4B-42DD-B1FB-22DBD2484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025" y="4193391"/>
            <a:ext cx="2197559" cy="164816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6CDD04D-D513-4798-B844-92617B7E1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679" y="4193391"/>
            <a:ext cx="2197559" cy="164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26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742831-8CCD-4489-8665-DAD116A33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small" dirty="0"/>
              <a:t>Distribuční funkce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58161B4-06DF-4CF7-97DF-126E09DA5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E7A-BDD3-46A3-BEE2-EB821F9236B4}" type="datetime1">
              <a:rPr lang="en-US" smtClean="0"/>
              <a:t>3/2/2022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346A2A3-097A-4519-AE2A-36BEC35AF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Distribuční funkce 1/</a:t>
            </a:r>
            <a:r>
              <a:rPr lang="en-US" dirty="0"/>
              <a:t>1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1A2F394-0211-4F74-8153-8424B1B3A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ástupný obsah 2">
                <a:extLst>
                  <a:ext uri="{FF2B5EF4-FFF2-40B4-BE49-F238E27FC236}">
                    <a16:creationId xmlns:a16="http://schemas.microsoft.com/office/drawing/2014/main" id="{D8A61F6B-8F48-48A1-86A3-8672F699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9931" y="2108595"/>
                <a:ext cx="4798423" cy="3891611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cs-CZ" sz="1600" dirty="0"/>
                  <a:t>Distribuční funkce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cs-CZ" sz="1600" dirty="0"/>
                  <a:t> reálného argumentu </a:t>
                </a: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sz="1600" dirty="0"/>
                  <a:t> pro náhodnou veličinu </a:t>
                </a: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sz="1600" dirty="0"/>
                  <a:t> je definována vztahem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cs-CZ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1600" dirty="0"/>
              </a:p>
              <a:p>
                <a:pPr marL="0" indent="0">
                  <a:buNone/>
                </a:pPr>
                <a:r>
                  <a:rPr lang="cs-CZ" sz="1400" dirty="0">
                    <a:solidFill>
                      <a:srgbClr val="7030A0"/>
                    </a:solidFill>
                  </a:rPr>
                  <a:t>Distribuční funkce je součet pravděpodobností, které jsou menší nebo rovno danému bodu </a:t>
                </a:r>
                <a14:m>
                  <m:oMath xmlns:m="http://schemas.openxmlformats.org/officeDocument/2006/math">
                    <m:r>
                      <a:rPr lang="cs-CZ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sz="1400" dirty="0">
                    <a:solidFill>
                      <a:srgbClr val="7030A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cs-CZ" sz="14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cs-CZ" sz="1600" dirty="0"/>
                  <a:t>Vlastnosti distribuční funkce:</a:t>
                </a:r>
              </a:p>
              <a:p>
                <a:pPr lvl="1"/>
                <a:r>
                  <a:rPr lang="cs-CZ" sz="1400" dirty="0"/>
                  <a:t>Neklesající v celém oboru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cs-CZ" sz="1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sz="14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 sz="14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endParaRPr lang="cs-CZ" sz="140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 sz="1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</m:oMath>
                </a14:m>
                <a:endParaRPr lang="en-US" sz="1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ctrlP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1400" dirty="0"/>
              </a:p>
              <a:p>
                <a:pPr lvl="1"/>
                <a:endParaRPr lang="cs-CZ" dirty="0"/>
              </a:p>
            </p:txBody>
          </p:sp>
        </mc:Choice>
        <mc:Fallback xmlns="">
          <p:sp>
            <p:nvSpPr>
              <p:cNvPr id="17" name="Zástupný obsah 2">
                <a:extLst>
                  <a:ext uri="{FF2B5EF4-FFF2-40B4-BE49-F238E27FC236}">
                    <a16:creationId xmlns:a16="http://schemas.microsoft.com/office/drawing/2014/main" id="{D8A61F6B-8F48-48A1-86A3-8672F699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931" y="2108595"/>
                <a:ext cx="4798423" cy="3891611"/>
              </a:xfrm>
              <a:blipFill>
                <a:blip r:embed="rId2"/>
                <a:stretch>
                  <a:fillRect l="-508" r="-3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78681EB2-4F09-4E22-BCE4-211E5ED3116F}"/>
              </a:ext>
            </a:extLst>
          </p:cNvPr>
          <p:cNvSpPr txBox="1">
            <a:spLocks/>
          </p:cNvSpPr>
          <p:nvPr/>
        </p:nvSpPr>
        <p:spPr>
          <a:xfrm>
            <a:off x="5747658" y="2118424"/>
            <a:ext cx="4909458" cy="384758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B050"/>
                </a:solidFill>
              </a:rPr>
              <a:t>Čekáme na tramvaj, která jezdí pravidelně každých 5 minut. Pravděpodobnost, že přijde přesně za 1 min od mého příchodu je rovna 0 (může přijet za 1 min a 2 s, apod).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E97599A-06D4-422D-9CA4-F73C972486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" r="6678"/>
          <a:stretch/>
        </p:blipFill>
        <p:spPr>
          <a:xfrm>
            <a:off x="5860254" y="3612633"/>
            <a:ext cx="2286639" cy="193318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F88CB84-9D49-4B84-822A-FC18625F5B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" r="5317"/>
          <a:stretch/>
        </p:blipFill>
        <p:spPr>
          <a:xfrm>
            <a:off x="8241142" y="3612633"/>
            <a:ext cx="2321724" cy="193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99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01A46B7-60F0-400C-B4EE-AC340ABFD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3/2/2022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5B9DC50-6E7C-48CB-A3B5-3861861A9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071054" y="2741032"/>
            <a:ext cx="4439815" cy="365125"/>
          </a:xfrm>
        </p:spPr>
        <p:txBody>
          <a:bodyPr/>
          <a:lstStyle/>
          <a:p>
            <a:r>
              <a:rPr lang="cs-CZ" dirty="0"/>
              <a:t>Hustota pravděpodobnosti  a distribuční funkce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BC480B-FEDD-401F-9CC3-78037A3DE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5</a:t>
            </a:fld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4398D0B-2663-4C9B-AF21-3FECAF47D714}"/>
              </a:ext>
            </a:extLst>
          </p:cNvPr>
          <p:cNvSpPr txBox="1"/>
          <p:nvPr/>
        </p:nvSpPr>
        <p:spPr>
          <a:xfrm>
            <a:off x="414677" y="519021"/>
            <a:ext cx="6737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 </a:t>
            </a:r>
            <a:r>
              <a:rPr lang="cs-CZ" dirty="0">
                <a:solidFill>
                  <a:srgbClr val="00B050"/>
                </a:solidFill>
              </a:rPr>
              <a:t>jakou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00B050"/>
                </a:solidFill>
              </a:rPr>
              <a:t>pravděpodobností budu na metro čekat od 1 minuty do 3 minut?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A050D3E-001B-4821-A10A-6B4B6382A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84" y="1054284"/>
            <a:ext cx="4447929" cy="333594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B3F07CE-595C-4E7C-ADAF-F2DF6EB40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95" y="1054285"/>
            <a:ext cx="4447928" cy="3335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592A7CF4-0939-4CE8-B0A7-43EF897CC9B5}"/>
                  </a:ext>
                </a:extLst>
              </p:cNvPr>
              <p:cNvSpPr txBox="1"/>
              <p:nvPr/>
            </p:nvSpPr>
            <p:spPr>
              <a:xfrm>
                <a:off x="793641" y="4636953"/>
                <a:ext cx="4544036" cy="6283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592A7CF4-0939-4CE8-B0A7-43EF897CC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41" y="4636953"/>
                <a:ext cx="4544036" cy="6283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8CCAEDBF-AAEC-4A9B-B899-3BEB729B59A0}"/>
                  </a:ext>
                </a:extLst>
              </p:cNvPr>
              <p:cNvSpPr txBox="1"/>
              <p:nvPr/>
            </p:nvSpPr>
            <p:spPr>
              <a:xfrm>
                <a:off x="5753084" y="4690878"/>
                <a:ext cx="4544036" cy="5204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8CCAEDBF-AAEC-4A9B-B899-3BEB729B5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084" y="4690878"/>
                <a:ext cx="4544036" cy="5204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145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D4107A-89A0-462B-93F0-6C47912FE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err="1"/>
              <a:t>Charakteristiky</a:t>
            </a:r>
            <a:r>
              <a:rPr lang="en-US" cap="small" dirty="0"/>
              <a:t> </a:t>
            </a:r>
            <a:r>
              <a:rPr lang="en-US" cap="small" dirty="0" err="1"/>
              <a:t>polohy</a:t>
            </a:r>
            <a:endParaRPr lang="cs-CZ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531F2CCC-F57D-4A2A-9008-8FE6098C55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2057407"/>
                <a:ext cx="4581087" cy="3725136"/>
              </a:xfrm>
            </p:spPr>
            <p:txBody>
              <a:bodyPr>
                <a:normAutofit/>
              </a:bodyPr>
              <a:lstStyle/>
              <a:p>
                <a:r>
                  <a:rPr lang="cs-CZ" dirty="0"/>
                  <a:t>Střední hodnota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endParaRPr lang="cs-CZ" dirty="0"/>
              </a:p>
              <a:p>
                <a:pPr lvl="1"/>
                <a14:m>
                  <m:oMath xmlns:m="http://schemas.openxmlformats.org/officeDocument/2006/math">
                    <m:r>
                      <a:rPr lang="cs-CZ" sz="1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4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14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  <m:e>
                        <m:r>
                          <a:rPr lang="en-US" sz="1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f>
                          <m:fPr>
                            <m:ctrlPr>
                              <a:rPr lang="en-US" sz="14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1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sz="1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f>
                      <m:fPr>
                        <m:ctrlPr>
                          <a:rPr lang="en-US" sz="14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sSubSup>
                      <m:sSubSupPr>
                        <m:ctrlPr>
                          <a:rPr lang="en-US" sz="1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40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14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1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r>
                      <a:rPr lang="en-US" sz="14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d>
                      <m:dPr>
                        <m:ctrlPr>
                          <a:rPr lang="en-US" sz="1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12,5+0</m:t>
                        </m:r>
                      </m:e>
                    </m:d>
                    <m:r>
                      <a:rPr lang="en-US" sz="14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=2,5</m:t>
                    </m:r>
                  </m:oMath>
                </a14:m>
                <a:endParaRPr lang="en-US" sz="1400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Modus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sz="1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400" dirty="0"/>
                  <a:t> </a:t>
                </a:r>
                <a:r>
                  <a:rPr lang="cs-CZ" sz="1400" dirty="0">
                    <a:solidFill>
                      <a:srgbClr val="00B050"/>
                    </a:solidFill>
                  </a:rPr>
                  <a:t>není (hledáme maximum funkce)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531F2CCC-F57D-4A2A-9008-8FE6098C55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2057407"/>
                <a:ext cx="4581087" cy="3725136"/>
              </a:xfrm>
              <a:blipFill>
                <a:blip r:embed="rId2"/>
                <a:stretch>
                  <a:fillRect l="-9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1B939F21-40B8-419E-8740-5403601112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2267744"/>
            <a:ext cx="4406900" cy="3305175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D31812-9B82-4707-A29D-1045B0C46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3/2/2022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5E8B54-6249-46BA-96BA-DA7DDBAF3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Charakteristiky polohy 1/2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75C0C9-C74F-484E-ABCC-8B4817BA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2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0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22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A77EC18-ED4F-44E2-90EB-32DF4CD8AA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" r="5390"/>
          <a:stretch/>
        </p:blipFill>
        <p:spPr>
          <a:xfrm>
            <a:off x="4432419" y="1720964"/>
            <a:ext cx="3183681" cy="2679490"/>
          </a:xfrm>
          <a:prstGeom prst="rect">
            <a:avLst/>
          </a:prstGeom>
        </p:spPr>
      </p:pic>
      <p:sp>
        <p:nvSpPr>
          <p:cNvPr id="22" name="Rectangle 26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711B339-FB26-43DC-B51F-954CEF7E50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r="5862"/>
          <a:stretch/>
        </p:blipFill>
        <p:spPr>
          <a:xfrm>
            <a:off x="890408" y="1720964"/>
            <a:ext cx="3147918" cy="2679490"/>
          </a:xfrm>
          <a:prstGeom prst="rect">
            <a:avLst/>
          </a:prstGeo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D31812-9B82-4707-A29D-1045B0C46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3/2/2022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5E8B54-6249-46BA-96BA-DA7DDBAF3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Charakteristiky polohy 2/2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75C0C9-C74F-484E-ABCC-8B4817BA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1D2C36F-4504-47C0-B82F-A167342A2754}" type="slidenum">
              <a:rPr lang="en-US" sz="17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obsah 2">
                <a:extLst>
                  <a:ext uri="{FF2B5EF4-FFF2-40B4-BE49-F238E27FC236}">
                    <a16:creationId xmlns:a16="http://schemas.microsoft.com/office/drawing/2014/main" id="{8BA806A4-94CD-46AF-9D1E-06E9BCE6F7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0516" y="4542271"/>
                <a:ext cx="3562864" cy="12196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4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Medi</a:t>
                </a:r>
                <a:r>
                  <a:rPr lang="cs-CZ" dirty="0" err="1"/>
                  <a:t>án</a:t>
                </a:r>
                <a:endParaRPr lang="cs-CZ" dirty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acc>
                          <m:accPr>
                            <m:chr m:val="̃"/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sSub>
                          <m:sSubPr>
                            <m:ctrlPr>
                              <a:rPr lang="cs-CZ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 smtClean="0">
                                <a:latin typeface="Cambria Math" panose="02040503050406030204" pitchFamily="18" charset="0"/>
                              </a:rPr>
                              <m:t>ˇ</m:t>
                            </m:r>
                          </m:e>
                          <m:sub>
                            <m:r>
                              <a:rPr lang="cs-CZ" i="1" dirty="0" smtClean="0">
                                <a:latin typeface="Cambria Math" panose="02040503050406030204" pitchFamily="18" charset="0"/>
                              </a:rPr>
                              <m:t>0,5</m:t>
                            </m:r>
                          </m:sub>
                        </m:sSub>
                      </m:sup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cs-CZ" i="1" smtClean="0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endParaRPr lang="cs-CZ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dirty="0"/>
              </a:p>
              <a:p>
                <a:endParaRPr lang="cs-CZ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14" name="Zástupný obsah 2">
                <a:extLst>
                  <a:ext uri="{FF2B5EF4-FFF2-40B4-BE49-F238E27FC236}">
                    <a16:creationId xmlns:a16="http://schemas.microsoft.com/office/drawing/2014/main" id="{8BA806A4-94CD-46AF-9D1E-06E9BCE6F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16" y="4542271"/>
                <a:ext cx="3562864" cy="1219699"/>
              </a:xfrm>
              <a:prstGeom prst="rect">
                <a:avLst/>
              </a:prstGeom>
              <a:blipFill>
                <a:blip r:embed="rId5"/>
                <a:stretch>
                  <a:fillRect l="-1026" b="-37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8F2EA1B2-A7D5-48B1-B442-23FCD1FD3F2A}"/>
                  </a:ext>
                </a:extLst>
              </p:cNvPr>
              <p:cNvSpPr txBox="1"/>
              <p:nvPr/>
            </p:nvSpPr>
            <p:spPr>
              <a:xfrm>
                <a:off x="4906462" y="4531203"/>
                <a:ext cx="2273508" cy="1062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7150" indent="-228600" defTabSz="914400">
                  <a:lnSpc>
                    <a:spcPct val="14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dirty="0">
                    <a:solidFill>
                      <a:schemeClr val="accent1"/>
                    </a:solidFill>
                  </a:rPr>
                  <a:t>Kvantil</a:t>
                </a:r>
              </a:p>
              <a:p>
                <a:pPr marL="514350" lvl="1" indent="-228600" defTabSz="914400">
                  <a:lnSpc>
                    <a:spcPct val="14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cs-CZ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sSub>
                          <m:sSubPr>
                            <m:ctrlPr>
                              <a:rPr lang="cs-CZ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cs-CZ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sup>
                      <m:e>
                        <m:r>
                          <a:rPr lang="cs-CZ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cs-CZ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nary>
                  </m:oMath>
                </a14:m>
                <a:endParaRPr lang="cs-CZ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8F2EA1B2-A7D5-48B1-B442-23FCD1FD3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462" y="4531203"/>
                <a:ext cx="2273508" cy="1062535"/>
              </a:xfrm>
              <a:prstGeom prst="rect">
                <a:avLst/>
              </a:prstGeom>
              <a:blipFill>
                <a:blip r:embed="rId6"/>
                <a:stretch>
                  <a:fillRect l="-1877" b="-737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9AA37455-1A9C-4D64-837D-DD60CEB43688}"/>
                  </a:ext>
                </a:extLst>
              </p:cNvPr>
              <p:cNvSpPr txBox="1"/>
              <p:nvPr/>
            </p:nvSpPr>
            <p:spPr>
              <a:xfrm>
                <a:off x="8610600" y="4533476"/>
                <a:ext cx="2237664" cy="1452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7150" indent="-228600" defTabSz="914400">
                  <a:lnSpc>
                    <a:spcPct val="14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dirty="0">
                    <a:solidFill>
                      <a:schemeClr val="accent1"/>
                    </a:solidFill>
                  </a:rPr>
                  <a:t>Kritická hodnota</a:t>
                </a:r>
              </a:p>
              <a:p>
                <a:pPr marL="514350" lvl="1" indent="-228600" defTabSz="914400">
                  <a:lnSpc>
                    <a:spcPct val="14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cs-CZ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cs-CZ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cs-CZ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sub>
                      <m:sup>
                        <m:r>
                          <a:rPr lang="cs-CZ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cs-CZ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cs-CZ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cs-CZ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cs-CZ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cs-CZ" dirty="0">
                  <a:solidFill>
                    <a:schemeClr val="accent1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cs-CZ" dirty="0"/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9AA37455-1A9C-4D64-837D-DD60CEB43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4533476"/>
                <a:ext cx="2237664" cy="1452385"/>
              </a:xfrm>
              <a:prstGeom prst="rect">
                <a:avLst/>
              </a:prstGeom>
              <a:blipFill>
                <a:blip r:embed="rId7"/>
                <a:stretch>
                  <a:fillRect l="-1907" b="-252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ázek 7">
            <a:extLst>
              <a:ext uri="{FF2B5EF4-FFF2-40B4-BE49-F238E27FC236}">
                <a16:creationId xmlns:a16="http://schemas.microsoft.com/office/drawing/2014/main" id="{67836806-D300-4751-97A5-4134C161CF7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" r="6574"/>
          <a:stretch/>
        </p:blipFill>
        <p:spPr>
          <a:xfrm>
            <a:off x="8197502" y="1720964"/>
            <a:ext cx="3104090" cy="267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32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C408910-8790-4649-BE0E-1B75BB596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/>
              <a:t>Charakteristiky</a:t>
            </a:r>
            <a:r>
              <a:rPr lang="en-US" dirty="0"/>
              <a:t> </a:t>
            </a:r>
            <a:r>
              <a:rPr lang="en-US" cap="small" dirty="0"/>
              <a:t>variability</a:t>
            </a:r>
            <a:endParaRPr lang="cs-CZ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obsah 5">
                <a:extLst>
                  <a:ext uri="{FF2B5EF4-FFF2-40B4-BE49-F238E27FC236}">
                    <a16:creationId xmlns:a16="http://schemas.microsoft.com/office/drawing/2014/main" id="{F04F9E32-F37F-46EC-85DD-B5DC3470CB7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2057407"/>
                <a:ext cx="4513975" cy="372513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cs-CZ" dirty="0"/>
                  <a:t>Rozptyl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cs-CZ" sz="1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  <m:e>
                        <m:sSup>
                          <m:sSupPr>
                            <m:ctrlPr>
                              <a:rPr lang="en-US" sz="1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2,5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−6,25=2</m:t>
                        </m:r>
                        <m:f>
                          <m:fPr>
                            <m:ctrlP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nary>
                  </m:oMath>
                </a14:m>
                <a:endParaRPr lang="en-US" sz="1400" dirty="0"/>
              </a:p>
              <a:p>
                <a:pPr lvl="1"/>
                <a:endParaRPr lang="cs-CZ" dirty="0">
                  <a:solidFill>
                    <a:srgbClr val="00B050"/>
                  </a:solidFill>
                </a:endParaRPr>
              </a:p>
              <a:p>
                <a:r>
                  <a:rPr lang="cs-CZ" dirty="0"/>
                  <a:t>Směrodatná odchylka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ra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5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15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5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5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f>
                          <m:fPr>
                            <m:ctrlPr>
                              <a:rPr lang="en-US" sz="15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5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rad>
                    <m:r>
                      <a:rPr lang="en-US" sz="15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=1,44</m:t>
                    </m:r>
                  </m:oMath>
                </a14:m>
                <a:endParaRPr lang="cs-CZ" sz="15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Zástupný obsah 5">
                <a:extLst>
                  <a:ext uri="{FF2B5EF4-FFF2-40B4-BE49-F238E27FC236}">
                    <a16:creationId xmlns:a16="http://schemas.microsoft.com/office/drawing/2014/main" id="{F04F9E32-F37F-46EC-85DD-B5DC3470CB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2057407"/>
                <a:ext cx="4513975" cy="3725136"/>
              </a:xfrm>
              <a:blipFill>
                <a:blip r:embed="rId2"/>
                <a:stretch>
                  <a:fillRect l="-6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A4DC0CF-0DDE-47C1-986C-15177994E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3/2/2022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EB072AC-09F8-4F09-86AD-BA59AEAAD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Charakteristiky variability 1/1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3370F1-2554-49E4-BDE0-0300BF262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8</a:t>
            </a:fld>
            <a:endParaRPr lang="en-US"/>
          </a:p>
        </p:txBody>
      </p:sp>
      <p:pic>
        <p:nvPicPr>
          <p:cNvPr id="8" name="Zástupný obsah 11">
            <a:extLst>
              <a:ext uri="{FF2B5EF4-FFF2-40B4-BE49-F238E27FC236}">
                <a16:creationId xmlns:a16="http://schemas.microsoft.com/office/drawing/2014/main" id="{4F3E69EF-CDCE-4270-B208-1D09C36EAD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2267744"/>
            <a:ext cx="4406900" cy="3305175"/>
          </a:xfrm>
        </p:spPr>
      </p:pic>
    </p:spTree>
    <p:extLst>
      <p:ext uri="{BB962C8B-B14F-4D97-AF65-F5344CB8AC3E}">
        <p14:creationId xmlns:p14="http://schemas.microsoft.com/office/powerpoint/2010/main" val="2821039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0358A779-C018-4C38-B7F6-D882E0FB8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/>
              <a:t>Rozdělení </a:t>
            </a:r>
            <a:r>
              <a:rPr lang="en-US" cap="small" dirty="0" err="1"/>
              <a:t>spojit</a:t>
            </a:r>
            <a:r>
              <a:rPr lang="cs-CZ" cap="small" dirty="0"/>
              <a:t>é náhodné veličiny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C204F41-6580-423D-BE9D-173189DF6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8595"/>
            <a:ext cx="9262146" cy="500381"/>
          </a:xfrm>
        </p:spPr>
        <p:txBody>
          <a:bodyPr/>
          <a:lstStyle/>
          <a:p>
            <a:r>
              <a:rPr lang="cs-CZ" dirty="0"/>
              <a:t>Některé chování náhodné veličiny je popsáno pomocí různých již známých rozdělení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69A83C-05A9-40AB-B0E1-5EFEF0A4A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3/2/2022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D60479-A594-400A-8848-071B76FF5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Rozdělení </a:t>
            </a:r>
            <a:r>
              <a:rPr lang="en-US" dirty="0" err="1"/>
              <a:t>spojit</a:t>
            </a:r>
            <a:r>
              <a:rPr lang="cs-CZ" dirty="0"/>
              <a:t>é </a:t>
            </a:r>
            <a:r>
              <a:rPr lang="cs-CZ" dirty="0" err="1"/>
              <a:t>náh</a:t>
            </a:r>
            <a:r>
              <a:rPr lang="cs-CZ" dirty="0"/>
              <a:t>. veličiny 1/7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214050-167A-45C3-935F-97BA7F86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Diagram 1">
                <a:extLst>
                  <a:ext uri="{FF2B5EF4-FFF2-40B4-BE49-F238E27FC236}">
                    <a16:creationId xmlns:a16="http://schemas.microsoft.com/office/drawing/2014/main" id="{88C5AB64-AE30-4D4D-B1B9-A0CF68381F8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5233770"/>
                  </p:ext>
                </p:extLst>
              </p:nvPr>
            </p:nvGraphicFramePr>
            <p:xfrm>
              <a:off x="2112428" y="2673378"/>
              <a:ext cx="6911703" cy="315129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2" name="Diagram 1">
                <a:extLst>
                  <a:ext uri="{FF2B5EF4-FFF2-40B4-BE49-F238E27FC236}">
                    <a16:creationId xmlns:a16="http://schemas.microsoft.com/office/drawing/2014/main" id="{88C5AB64-AE30-4D4D-B1B9-A0CF68381F8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5233770"/>
                  </p:ext>
                </p:extLst>
              </p:nvPr>
            </p:nvGraphicFramePr>
            <p:xfrm>
              <a:off x="2112428" y="2673378"/>
              <a:ext cx="6911703" cy="315129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65722219"/>
      </p:ext>
    </p:extLst>
  </p:cSld>
  <p:clrMapOvr>
    <a:masterClrMapping/>
  </p:clrMapOvr>
</p:sld>
</file>

<file path=ppt/theme/theme1.xml><?xml version="1.0" encoding="utf-8"?>
<a:theme xmlns:a="http://schemas.openxmlformats.org/drawingml/2006/main" name="MemoVTI">
  <a:themeElements>
    <a:clrScheme name="Běžící tex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Vlastní 2">
      <a:majorFont>
        <a:latin typeface="Century Schoolbook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oVTI" id="{DF30D94D-D909-45F8-8565-C675708280D4}" vid="{636A8D8B-0354-48FA-9492-83E81C2616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910</Words>
  <Application>Microsoft Office PowerPoint</Application>
  <PresentationFormat>Širokoúhlá obrazovka</PresentationFormat>
  <Paragraphs>175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Cambria Math</vt:lpstr>
      <vt:lpstr>Century Schoolbook</vt:lpstr>
      <vt:lpstr>Times New Roman</vt:lpstr>
      <vt:lpstr>Univers Condensed</vt:lpstr>
      <vt:lpstr>MemoVTI</vt:lpstr>
      <vt:lpstr>Přednáška č. 3  Spojitá náhodná veličina</vt:lpstr>
      <vt:lpstr>Spojitá náhodná veličina</vt:lpstr>
      <vt:lpstr>Hustota pravděpodobnosti</vt:lpstr>
      <vt:lpstr>Distribuční funkce</vt:lpstr>
      <vt:lpstr>Prezentace aplikace PowerPoint</vt:lpstr>
      <vt:lpstr>Charakteristiky polohy</vt:lpstr>
      <vt:lpstr>Prezentace aplikace PowerPoint</vt:lpstr>
      <vt:lpstr>Charakteristiky variability</vt:lpstr>
      <vt:lpstr>Rozdělení spojité náhodné veličiny</vt:lpstr>
      <vt:lpstr>Rovnoměrné rozdělení = U(a,b)</vt:lpstr>
      <vt:lpstr>Normální rozdělení = N(μ,σ^2 )</vt:lpstr>
      <vt:lpstr>Normované normální rozdělení N(0, 1)</vt:lpstr>
      <vt:lpstr>Studentovo t-rozdělení = t(n)</vt:lpstr>
      <vt:lpstr>Exponenciální rozdělení = Exp(λ)</vt:lpstr>
      <vt:lpstr>χ^2-rozdělení = χ^2 (n) Fisherovo rozdělení = F(n_1,n_2)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Přednáška č. 3  Spojitá náhodná veličina</dc:title>
  <dc:creator>Pecherkova, Pavla</dc:creator>
  <cp:lastModifiedBy>Pecherkova, Pavla</cp:lastModifiedBy>
  <cp:revision>3</cp:revision>
  <dcterms:created xsi:type="dcterms:W3CDTF">2021-03-03T19:55:35Z</dcterms:created>
  <dcterms:modified xsi:type="dcterms:W3CDTF">2022-03-02T17:48:05Z</dcterms:modified>
</cp:coreProperties>
</file>