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5" r:id="rId3"/>
    <p:sldId id="259" r:id="rId4"/>
    <p:sldId id="286" r:id="rId5"/>
    <p:sldId id="260" r:id="rId6"/>
    <p:sldId id="287" r:id="rId7"/>
    <p:sldId id="261" r:id="rId8"/>
    <p:sldId id="288" r:id="rId9"/>
    <p:sldId id="289" r:id="rId10"/>
    <p:sldId id="267" r:id="rId11"/>
    <p:sldId id="272" r:id="rId12"/>
    <p:sldId id="273" r:id="rId13"/>
    <p:sldId id="274" r:id="rId14"/>
    <p:sldId id="290" r:id="rId15"/>
    <p:sldId id="269" r:id="rId16"/>
    <p:sldId id="271" r:id="rId17"/>
    <p:sldId id="270" r:id="rId18"/>
    <p:sldId id="291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cherkova, Pavla" initials="PP" lastIdx="2" clrIdx="0">
    <p:extLst>
      <p:ext uri="{19B8F6BF-5375-455C-9EA6-DF929625EA0E}">
        <p15:presenceInfo xmlns:p15="http://schemas.microsoft.com/office/powerpoint/2012/main" userId="S::nemcopav@cvut.cz::74a615ab-1a0f-48f1-976a-7b480877eb62" providerId="AD"/>
      </p:ext>
    </p:extLst>
  </p:cmAuthor>
  <p:cmAuthor id="2" name="Pecherkova Pavla" initials="PP" lastIdx="3" clrIdx="1">
    <p:extLst>
      <p:ext uri="{19B8F6BF-5375-455C-9EA6-DF929625EA0E}">
        <p15:presenceInfo xmlns:p15="http://schemas.microsoft.com/office/powerpoint/2012/main" userId="S-1-5-21-3837153590-100605272-903637435-22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image" Target="../media/image1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30824C-E2AC-4AD0-A63C-746C8CFFD5FF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D77EB0AE-8687-441D-9352-F529591916FF}">
      <dgm:prSet phldrT="[Text]"/>
      <dgm:spPr/>
      <dgm:t>
        <a:bodyPr/>
        <a:lstStyle/>
        <a:p>
          <a:r>
            <a:rPr lang="cs-CZ" dirty="0"/>
            <a:t>H0+HA:</a:t>
          </a:r>
        </a:p>
      </dgm:t>
    </dgm:pt>
    <dgm:pt modelId="{4DF18894-F0A9-4265-85A2-6BA7A70BC3D7}" type="parTrans" cxnId="{CABEB099-D9DE-4B9E-86A8-9D0D93C11555}">
      <dgm:prSet/>
      <dgm:spPr/>
      <dgm:t>
        <a:bodyPr/>
        <a:lstStyle/>
        <a:p>
          <a:endParaRPr lang="cs-CZ"/>
        </a:p>
      </dgm:t>
    </dgm:pt>
    <dgm:pt modelId="{750C822B-1CFD-42C0-8489-010AFC885309}" type="sibTrans" cxnId="{CABEB099-D9DE-4B9E-86A8-9D0D93C11555}">
      <dgm:prSet/>
      <dgm:spPr/>
      <dgm:t>
        <a:bodyPr/>
        <a:lstStyle/>
        <a:p>
          <a:endParaRPr lang="cs-CZ"/>
        </a:p>
      </dgm:t>
    </dgm:pt>
    <dgm:pt modelId="{03B74854-C9C7-4F9E-8432-B748E830AF17}">
      <dgm:prSet phldrT="[Text]"/>
      <dgm:spPr/>
      <dgm:t>
        <a:bodyPr/>
        <a:lstStyle/>
        <a:p>
          <a:r>
            <a:rPr lang="cs-CZ" dirty="0"/>
            <a:t>Levostranný</a:t>
          </a:r>
        </a:p>
      </dgm:t>
    </dgm:pt>
    <dgm:pt modelId="{31C862B7-FF8A-4787-A527-1926047EBEB9}" type="parTrans" cxnId="{794FD114-1D2F-49FF-8C9F-78339BF8844C}">
      <dgm:prSet/>
      <dgm:spPr/>
      <dgm:t>
        <a:bodyPr/>
        <a:lstStyle/>
        <a:p>
          <a:endParaRPr lang="cs-CZ"/>
        </a:p>
      </dgm:t>
    </dgm:pt>
    <dgm:pt modelId="{50B987F0-6547-4BD8-9341-3F6A53D23F92}" type="sibTrans" cxnId="{794FD114-1D2F-49FF-8C9F-78339BF8844C}">
      <dgm:prSet/>
      <dgm:spPr/>
      <dgm:t>
        <a:bodyPr/>
        <a:lstStyle/>
        <a:p>
          <a:endParaRPr lang="cs-CZ"/>
        </a:p>
      </dgm:t>
    </dgm:pt>
    <dgm:pt modelId="{5C0B5DD9-5879-434C-BB51-2B3121E2FA15}">
      <dgm:prSet phldrT="[Text]"/>
      <dgm:spPr/>
      <dgm:t>
        <a:bodyPr/>
        <a:lstStyle/>
        <a:p>
          <a:r>
            <a:rPr lang="cs-CZ" dirty="0"/>
            <a:t>Vybrání správného testu</a:t>
          </a:r>
        </a:p>
      </dgm:t>
    </dgm:pt>
    <dgm:pt modelId="{C5F6D260-6C1A-4D01-85C5-863D80C4509D}" type="parTrans" cxnId="{37098AB0-135D-4A1A-8179-94697676507F}">
      <dgm:prSet/>
      <dgm:spPr/>
      <dgm:t>
        <a:bodyPr/>
        <a:lstStyle/>
        <a:p>
          <a:endParaRPr lang="cs-CZ"/>
        </a:p>
      </dgm:t>
    </dgm:pt>
    <dgm:pt modelId="{B593862C-45B8-4830-AD59-0ACAEDC5F603}" type="sibTrans" cxnId="{37098AB0-135D-4A1A-8179-94697676507F}">
      <dgm:prSet/>
      <dgm:spPr/>
      <dgm:t>
        <a:bodyPr/>
        <a:lstStyle/>
        <a:p>
          <a:endParaRPr lang="cs-CZ"/>
        </a:p>
      </dgm:t>
    </dgm:pt>
    <dgm:pt modelId="{707B2CCC-AD96-4710-91F9-3BE3F00B4E98}">
      <dgm:prSet phldrT="[Text]"/>
      <dgm:spPr/>
      <dgm:t>
        <a:bodyPr/>
        <a:lstStyle/>
        <a:p>
          <a:r>
            <a:rPr lang="cs-CZ" dirty="0"/>
            <a:t>Počet výběrů</a:t>
          </a:r>
        </a:p>
      </dgm:t>
    </dgm:pt>
    <dgm:pt modelId="{FB7FCA04-74A5-499F-B5B0-0B7F964E7A47}" type="parTrans" cxnId="{4B8BB22B-86BB-4D0F-9774-A81F194E1338}">
      <dgm:prSet/>
      <dgm:spPr/>
      <dgm:t>
        <a:bodyPr/>
        <a:lstStyle/>
        <a:p>
          <a:endParaRPr lang="cs-CZ"/>
        </a:p>
      </dgm:t>
    </dgm:pt>
    <dgm:pt modelId="{DB5885C3-DF98-4143-8C18-59B79E304607}" type="sibTrans" cxnId="{4B8BB22B-86BB-4D0F-9774-A81F194E1338}">
      <dgm:prSet/>
      <dgm:spPr/>
      <dgm:t>
        <a:bodyPr/>
        <a:lstStyle/>
        <a:p>
          <a:endParaRPr lang="cs-CZ"/>
        </a:p>
      </dgm:t>
    </dgm:pt>
    <dgm:pt modelId="{D00EC589-6E29-4726-B47A-0C0D9775AD2E}">
      <dgm:prSet phldrT="[Text]"/>
      <dgm:spPr/>
      <dgm:t>
        <a:bodyPr/>
        <a:lstStyle/>
        <a:p>
          <a:r>
            <a:rPr lang="cs-CZ" dirty="0"/>
            <a:t>Co testuji</a:t>
          </a:r>
        </a:p>
      </dgm:t>
    </dgm:pt>
    <dgm:pt modelId="{CAA7FC21-D18C-412F-8E8D-80C3C62194EC}" type="parTrans" cxnId="{541AB803-2850-450D-9480-172505DB70AD}">
      <dgm:prSet/>
      <dgm:spPr/>
      <dgm:t>
        <a:bodyPr/>
        <a:lstStyle/>
        <a:p>
          <a:endParaRPr lang="cs-CZ"/>
        </a:p>
      </dgm:t>
    </dgm:pt>
    <dgm:pt modelId="{460BA1A2-1672-4838-A3DA-50641BFB63DF}" type="sibTrans" cxnId="{541AB803-2850-450D-9480-172505DB70AD}">
      <dgm:prSet/>
      <dgm:spPr/>
      <dgm:t>
        <a:bodyPr/>
        <a:lstStyle/>
        <a:p>
          <a:endParaRPr lang="cs-CZ"/>
        </a:p>
      </dgm:t>
    </dgm:pt>
    <dgm:pt modelId="{A33E4F3E-86AF-4B12-BD2C-8A100A9B1060}">
      <dgm:prSet phldrT="[Text]"/>
      <dgm:spPr/>
      <dgm:t>
        <a:bodyPr/>
        <a:lstStyle/>
        <a:p>
          <a:r>
            <a:rPr lang="cs-CZ" dirty="0"/>
            <a:t>Z výběru sestrojit statistiku a IS</a:t>
          </a:r>
        </a:p>
      </dgm:t>
    </dgm:pt>
    <dgm:pt modelId="{96189809-337C-48A3-A1BE-4B9FD9C9BCAD}" type="parTrans" cxnId="{9C474086-8E46-4D59-8CB6-617E851A321A}">
      <dgm:prSet/>
      <dgm:spPr/>
      <dgm:t>
        <a:bodyPr/>
        <a:lstStyle/>
        <a:p>
          <a:endParaRPr lang="cs-CZ"/>
        </a:p>
      </dgm:t>
    </dgm:pt>
    <dgm:pt modelId="{89FDA5F8-4A55-4D0A-B808-6FAB90403E55}" type="sibTrans" cxnId="{9C474086-8E46-4D59-8CB6-617E851A321A}">
      <dgm:prSet/>
      <dgm:spPr/>
      <dgm:t>
        <a:bodyPr/>
        <a:lstStyle/>
        <a:p>
          <a:endParaRPr lang="cs-CZ"/>
        </a:p>
      </dgm:t>
    </dgm:pt>
    <dgm:pt modelId="{DB37F927-8C78-4D41-89CA-29E54CE73DFF}">
      <dgm:prSet phldrT="[Text]"/>
      <dgm:spPr/>
      <dgm:t>
        <a:bodyPr/>
        <a:lstStyle/>
        <a:p>
          <a:r>
            <a:rPr lang="cs-CZ" dirty="0"/>
            <a:t>Pravostranný</a:t>
          </a:r>
        </a:p>
      </dgm:t>
    </dgm:pt>
    <dgm:pt modelId="{FBE07300-9B06-4592-89AE-6A2BC11EB806}" type="parTrans" cxnId="{4E41FF3F-FA01-428C-BA58-19B3C1124837}">
      <dgm:prSet/>
      <dgm:spPr/>
      <dgm:t>
        <a:bodyPr/>
        <a:lstStyle/>
        <a:p>
          <a:endParaRPr lang="cs-CZ"/>
        </a:p>
      </dgm:t>
    </dgm:pt>
    <dgm:pt modelId="{CDC9B465-1651-4DE8-BAEB-D76DA6D0F533}" type="sibTrans" cxnId="{4E41FF3F-FA01-428C-BA58-19B3C1124837}">
      <dgm:prSet/>
      <dgm:spPr/>
      <dgm:t>
        <a:bodyPr/>
        <a:lstStyle/>
        <a:p>
          <a:endParaRPr lang="cs-CZ"/>
        </a:p>
      </dgm:t>
    </dgm:pt>
    <dgm:pt modelId="{D4644B8E-BEA3-4C47-829D-BC676B888E44}">
      <dgm:prSet phldrT="[Text]"/>
      <dgm:spPr/>
      <dgm:t>
        <a:bodyPr/>
        <a:lstStyle/>
        <a:p>
          <a:r>
            <a:rPr lang="cs-CZ" dirty="0"/>
            <a:t>Oboustranný</a:t>
          </a:r>
        </a:p>
      </dgm:t>
    </dgm:pt>
    <dgm:pt modelId="{2743C509-B0AE-4F6F-A4A6-B7083027A414}" type="parTrans" cxnId="{8B152674-3335-4CF5-BE50-B409994EE0B1}">
      <dgm:prSet/>
      <dgm:spPr/>
      <dgm:t>
        <a:bodyPr/>
        <a:lstStyle/>
        <a:p>
          <a:endParaRPr lang="cs-CZ"/>
        </a:p>
      </dgm:t>
    </dgm:pt>
    <dgm:pt modelId="{BF272AC0-16AB-47B6-8E59-AE73CEC04215}" type="sibTrans" cxnId="{8B152674-3335-4CF5-BE50-B409994EE0B1}">
      <dgm:prSet/>
      <dgm:spPr/>
      <dgm:t>
        <a:bodyPr/>
        <a:lstStyle/>
        <a:p>
          <a:endParaRPr lang="cs-CZ"/>
        </a:p>
      </dgm:t>
    </dgm:pt>
    <dgm:pt modelId="{D32D470D-2398-43CB-B657-9FF270C48FED}">
      <dgm:prSet phldrT="[Text]"/>
      <dgm:spPr/>
      <dgm:t>
        <a:bodyPr/>
        <a:lstStyle/>
        <a:p>
          <a:r>
            <a:rPr lang="cs-CZ" dirty="0"/>
            <a:t>Podívat se, zda tvrzení je v IS</a:t>
          </a:r>
        </a:p>
      </dgm:t>
    </dgm:pt>
    <dgm:pt modelId="{53DC1655-D673-4F51-A2CF-3AF589A82E08}" type="parTrans" cxnId="{592E7489-BED9-431A-BAC1-DB921999BAC8}">
      <dgm:prSet/>
      <dgm:spPr/>
      <dgm:t>
        <a:bodyPr/>
        <a:lstStyle/>
        <a:p>
          <a:endParaRPr lang="cs-CZ"/>
        </a:p>
      </dgm:t>
    </dgm:pt>
    <dgm:pt modelId="{CEBBE5FE-05DB-4FC8-8573-28729F3B8891}" type="sibTrans" cxnId="{592E7489-BED9-431A-BAC1-DB921999BAC8}">
      <dgm:prSet/>
      <dgm:spPr/>
      <dgm:t>
        <a:bodyPr/>
        <a:lstStyle/>
        <a:p>
          <a:endParaRPr lang="cs-CZ"/>
        </a:p>
      </dgm:t>
    </dgm:pt>
    <dgm:pt modelId="{0EA2A8EE-80FF-466C-BD27-0418667D7B42}">
      <dgm:prSet phldrT="[Text]"/>
      <dgm:spPr/>
      <dgm:t>
        <a:bodyPr/>
        <a:lstStyle/>
        <a:p>
          <a:r>
            <a:rPr lang="cs-CZ" dirty="0"/>
            <a:t>Je v IS: nezamítáme H0</a:t>
          </a:r>
        </a:p>
      </dgm:t>
    </dgm:pt>
    <dgm:pt modelId="{F6CE00C7-2EDB-415D-8E7E-ED37C80ECF05}" type="parTrans" cxnId="{29A0A31E-7D86-4A89-A07B-BF620FF968D3}">
      <dgm:prSet/>
      <dgm:spPr/>
      <dgm:t>
        <a:bodyPr/>
        <a:lstStyle/>
        <a:p>
          <a:endParaRPr lang="cs-CZ"/>
        </a:p>
      </dgm:t>
    </dgm:pt>
    <dgm:pt modelId="{002197A1-074A-43EB-90BD-113409B2C527}" type="sibTrans" cxnId="{29A0A31E-7D86-4A89-A07B-BF620FF968D3}">
      <dgm:prSet/>
      <dgm:spPr/>
      <dgm:t>
        <a:bodyPr/>
        <a:lstStyle/>
        <a:p>
          <a:endParaRPr lang="cs-CZ"/>
        </a:p>
      </dgm:t>
    </dgm:pt>
    <dgm:pt modelId="{7DB3CD00-BE85-40D1-AB76-C1AD6A6839BF}">
      <dgm:prSet phldrT="[Text]"/>
      <dgm:spPr/>
      <dgm:t>
        <a:bodyPr/>
        <a:lstStyle/>
        <a:p>
          <a:r>
            <a:rPr lang="cs-CZ" dirty="0"/>
            <a:t>Není v IS: zamítáme H0</a:t>
          </a:r>
        </a:p>
      </dgm:t>
    </dgm:pt>
    <dgm:pt modelId="{88EBB599-1BA3-4411-AEB7-9D48EB0F553B}" type="parTrans" cxnId="{619815CE-AC1F-451E-B840-EC4970171854}">
      <dgm:prSet/>
      <dgm:spPr/>
      <dgm:t>
        <a:bodyPr/>
        <a:lstStyle/>
        <a:p>
          <a:endParaRPr lang="cs-CZ"/>
        </a:p>
      </dgm:t>
    </dgm:pt>
    <dgm:pt modelId="{7B495723-9030-406F-997D-8E1C5E61BA93}" type="sibTrans" cxnId="{619815CE-AC1F-451E-B840-EC4970171854}">
      <dgm:prSet/>
      <dgm:spPr/>
      <dgm:t>
        <a:bodyPr/>
        <a:lstStyle/>
        <a:p>
          <a:endParaRPr lang="cs-CZ"/>
        </a:p>
      </dgm:t>
    </dgm:pt>
    <dgm:pt modelId="{AA465A19-3C32-4FE9-A0FE-F30BCB6753E6}">
      <dgm:prSet phldrT="[Text]"/>
      <dgm:spPr/>
      <dgm:t>
        <a:bodyPr/>
        <a:lstStyle/>
        <a:p>
          <a:r>
            <a:rPr lang="cs-CZ" dirty="0"/>
            <a:t>Normalita dat?</a:t>
          </a:r>
        </a:p>
      </dgm:t>
    </dgm:pt>
    <dgm:pt modelId="{976404F3-7B33-4B31-8553-E7062906B30B}" type="parTrans" cxnId="{47C3BFCC-3B75-4DFD-9021-CF453AD39CCF}">
      <dgm:prSet/>
      <dgm:spPr/>
      <dgm:t>
        <a:bodyPr/>
        <a:lstStyle/>
        <a:p>
          <a:endParaRPr lang="cs-CZ"/>
        </a:p>
      </dgm:t>
    </dgm:pt>
    <dgm:pt modelId="{55CC6B21-18B0-4524-9D98-266E88CB8D1E}" type="sibTrans" cxnId="{47C3BFCC-3B75-4DFD-9021-CF453AD39CCF}">
      <dgm:prSet/>
      <dgm:spPr/>
      <dgm:t>
        <a:bodyPr/>
        <a:lstStyle/>
        <a:p>
          <a:endParaRPr lang="cs-CZ"/>
        </a:p>
      </dgm:t>
    </dgm:pt>
    <dgm:pt modelId="{89876BF2-F74C-44B1-AC30-05C44C307469}" type="pres">
      <dgm:prSet presAssocID="{0730824C-E2AC-4AD0-A63C-746C8CFFD5FF}" presName="rootnode" presStyleCnt="0">
        <dgm:presLayoutVars>
          <dgm:chMax/>
          <dgm:chPref/>
          <dgm:dir/>
          <dgm:animLvl val="lvl"/>
        </dgm:presLayoutVars>
      </dgm:prSet>
      <dgm:spPr/>
    </dgm:pt>
    <dgm:pt modelId="{FC52CAC9-E03C-420C-83BA-5EADCED3F04B}" type="pres">
      <dgm:prSet presAssocID="{D77EB0AE-8687-441D-9352-F529591916FF}" presName="composite" presStyleCnt="0"/>
      <dgm:spPr/>
    </dgm:pt>
    <dgm:pt modelId="{13589A4D-AF7E-4DE1-9406-21866484BBB6}" type="pres">
      <dgm:prSet presAssocID="{D77EB0AE-8687-441D-9352-F529591916FF}" presName="bentUpArrow1" presStyleLbl="alignImgPlace1" presStyleIdx="0" presStyleCnt="3"/>
      <dgm:spPr/>
    </dgm:pt>
    <dgm:pt modelId="{A57FE2F0-78CE-4C2E-A8FC-4304200452AC}" type="pres">
      <dgm:prSet presAssocID="{D77EB0AE-8687-441D-9352-F529591916FF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E94AF9A9-B38D-4764-8DFB-8D60AE5056CB}" type="pres">
      <dgm:prSet presAssocID="{D77EB0AE-8687-441D-9352-F529591916FF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3FC617B6-EE33-4271-9E6A-19C026ADDB57}" type="pres">
      <dgm:prSet presAssocID="{750C822B-1CFD-42C0-8489-010AFC885309}" presName="sibTrans" presStyleCnt="0"/>
      <dgm:spPr/>
    </dgm:pt>
    <dgm:pt modelId="{4D6B776C-F0B4-4EEE-A6A2-3087E7770136}" type="pres">
      <dgm:prSet presAssocID="{5C0B5DD9-5879-434C-BB51-2B3121E2FA15}" presName="composite" presStyleCnt="0"/>
      <dgm:spPr/>
    </dgm:pt>
    <dgm:pt modelId="{CED2A123-8C25-4548-B63B-F83946C46C93}" type="pres">
      <dgm:prSet presAssocID="{5C0B5DD9-5879-434C-BB51-2B3121E2FA15}" presName="bentUpArrow1" presStyleLbl="alignImgPlace1" presStyleIdx="1" presStyleCnt="3"/>
      <dgm:spPr/>
    </dgm:pt>
    <dgm:pt modelId="{2A166634-95F7-49CB-8189-58F69DB4A8DE}" type="pres">
      <dgm:prSet presAssocID="{5C0B5DD9-5879-434C-BB51-2B3121E2FA15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E280B4A1-5283-4AE4-A814-A0D3F279A10E}" type="pres">
      <dgm:prSet presAssocID="{5C0B5DD9-5879-434C-BB51-2B3121E2FA15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5F3A21CE-37A8-4646-91C7-7DE254B85CCB}" type="pres">
      <dgm:prSet presAssocID="{B593862C-45B8-4830-AD59-0ACAEDC5F603}" presName="sibTrans" presStyleCnt="0"/>
      <dgm:spPr/>
    </dgm:pt>
    <dgm:pt modelId="{5873F947-13D4-4C84-9135-B9F3414DA784}" type="pres">
      <dgm:prSet presAssocID="{A33E4F3E-86AF-4B12-BD2C-8A100A9B1060}" presName="composite" presStyleCnt="0"/>
      <dgm:spPr/>
    </dgm:pt>
    <dgm:pt modelId="{00E7E6E0-DCDA-401B-8A23-C2D7B49CBC3D}" type="pres">
      <dgm:prSet presAssocID="{A33E4F3E-86AF-4B12-BD2C-8A100A9B1060}" presName="bentUpArrow1" presStyleLbl="alignImgPlace1" presStyleIdx="2" presStyleCnt="3"/>
      <dgm:spPr/>
    </dgm:pt>
    <dgm:pt modelId="{0CB32EF6-BD3C-4837-8AD0-B0167CC6A8CF}" type="pres">
      <dgm:prSet presAssocID="{A33E4F3E-86AF-4B12-BD2C-8A100A9B1060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F03FC29-0680-49C8-BF87-643FDCA430BC}" type="pres">
      <dgm:prSet presAssocID="{A33E4F3E-86AF-4B12-BD2C-8A100A9B1060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74C895CA-513B-472C-8FB2-E5D307C141CA}" type="pres">
      <dgm:prSet presAssocID="{89FDA5F8-4A55-4D0A-B808-6FAB90403E55}" presName="sibTrans" presStyleCnt="0"/>
      <dgm:spPr/>
    </dgm:pt>
    <dgm:pt modelId="{E6827CEF-22E9-4486-8DC9-B938DFCD50A4}" type="pres">
      <dgm:prSet presAssocID="{D32D470D-2398-43CB-B657-9FF270C48FED}" presName="composite" presStyleCnt="0"/>
      <dgm:spPr/>
    </dgm:pt>
    <dgm:pt modelId="{D48562C9-61F3-4266-A0C4-7695E548128E}" type="pres">
      <dgm:prSet presAssocID="{D32D470D-2398-43CB-B657-9FF270C48FED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3FBE9A0D-E919-4920-8ACD-F7231E0DD837}" type="pres">
      <dgm:prSet presAssocID="{D32D470D-2398-43CB-B657-9FF270C48FED}" presName="Final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14D2703-A0D6-4A62-B2E7-C1668BB79B46}" type="presOf" srcId="{DB37F927-8C78-4D41-89CA-29E54CE73DFF}" destId="{E94AF9A9-B38D-4764-8DFB-8D60AE5056CB}" srcOrd="0" destOrd="1" presId="urn:microsoft.com/office/officeart/2005/8/layout/StepDownProcess"/>
    <dgm:cxn modelId="{541AB803-2850-450D-9480-172505DB70AD}" srcId="{5C0B5DD9-5879-434C-BB51-2B3121E2FA15}" destId="{D00EC589-6E29-4726-B47A-0C0D9775AD2E}" srcOrd="1" destOrd="0" parTransId="{CAA7FC21-D18C-412F-8E8D-80C3C62194EC}" sibTransId="{460BA1A2-1672-4838-A3DA-50641BFB63DF}"/>
    <dgm:cxn modelId="{794FD114-1D2F-49FF-8C9F-78339BF8844C}" srcId="{D77EB0AE-8687-441D-9352-F529591916FF}" destId="{03B74854-C9C7-4F9E-8432-B748E830AF17}" srcOrd="0" destOrd="0" parTransId="{31C862B7-FF8A-4787-A527-1926047EBEB9}" sibTransId="{50B987F0-6547-4BD8-9341-3F6A53D23F92}"/>
    <dgm:cxn modelId="{EC4FEE1C-ECCE-4538-B983-B5E49664B53A}" type="presOf" srcId="{AA465A19-3C32-4FE9-A0FE-F30BCB6753E6}" destId="{E280B4A1-5283-4AE4-A814-A0D3F279A10E}" srcOrd="0" destOrd="2" presId="urn:microsoft.com/office/officeart/2005/8/layout/StepDownProcess"/>
    <dgm:cxn modelId="{29A0A31E-7D86-4A89-A07B-BF620FF968D3}" srcId="{D32D470D-2398-43CB-B657-9FF270C48FED}" destId="{0EA2A8EE-80FF-466C-BD27-0418667D7B42}" srcOrd="0" destOrd="0" parTransId="{F6CE00C7-2EDB-415D-8E7E-ED37C80ECF05}" sibTransId="{002197A1-074A-43EB-90BD-113409B2C527}"/>
    <dgm:cxn modelId="{4B8BB22B-86BB-4D0F-9774-A81F194E1338}" srcId="{5C0B5DD9-5879-434C-BB51-2B3121E2FA15}" destId="{707B2CCC-AD96-4710-91F9-3BE3F00B4E98}" srcOrd="0" destOrd="0" parTransId="{FB7FCA04-74A5-499F-B5B0-0B7F964E7A47}" sibTransId="{DB5885C3-DF98-4143-8C18-59B79E304607}"/>
    <dgm:cxn modelId="{6C2D632F-DC16-4677-8CE8-E24327862ABE}" type="presOf" srcId="{D32D470D-2398-43CB-B657-9FF270C48FED}" destId="{D48562C9-61F3-4266-A0C4-7695E548128E}" srcOrd="0" destOrd="0" presId="urn:microsoft.com/office/officeart/2005/8/layout/StepDownProcess"/>
    <dgm:cxn modelId="{F1B9CD38-776A-4AF3-99A7-EB1B6F92AE41}" type="presOf" srcId="{D4644B8E-BEA3-4C47-829D-BC676B888E44}" destId="{E94AF9A9-B38D-4764-8DFB-8D60AE5056CB}" srcOrd="0" destOrd="2" presId="urn:microsoft.com/office/officeart/2005/8/layout/StepDownProcess"/>
    <dgm:cxn modelId="{74EAE63E-B872-4174-A01B-D8ADD68F0602}" type="presOf" srcId="{7DB3CD00-BE85-40D1-AB76-C1AD6A6839BF}" destId="{3FBE9A0D-E919-4920-8ACD-F7231E0DD837}" srcOrd="0" destOrd="1" presId="urn:microsoft.com/office/officeart/2005/8/layout/StepDownProcess"/>
    <dgm:cxn modelId="{4E41FF3F-FA01-428C-BA58-19B3C1124837}" srcId="{D77EB0AE-8687-441D-9352-F529591916FF}" destId="{DB37F927-8C78-4D41-89CA-29E54CE73DFF}" srcOrd="1" destOrd="0" parTransId="{FBE07300-9B06-4592-89AE-6A2BC11EB806}" sibTransId="{CDC9B465-1651-4DE8-BAEB-D76DA6D0F533}"/>
    <dgm:cxn modelId="{77ACDC5E-6573-4382-BE00-AF43FA8DBF90}" type="presOf" srcId="{D00EC589-6E29-4726-B47A-0C0D9775AD2E}" destId="{E280B4A1-5283-4AE4-A814-A0D3F279A10E}" srcOrd="0" destOrd="1" presId="urn:microsoft.com/office/officeart/2005/8/layout/StepDownProcess"/>
    <dgm:cxn modelId="{0E1D6A64-B62E-49E4-9BAE-3055C1A28197}" type="presOf" srcId="{0EA2A8EE-80FF-466C-BD27-0418667D7B42}" destId="{3FBE9A0D-E919-4920-8ACD-F7231E0DD837}" srcOrd="0" destOrd="0" presId="urn:microsoft.com/office/officeart/2005/8/layout/StepDownProcess"/>
    <dgm:cxn modelId="{8B152674-3335-4CF5-BE50-B409994EE0B1}" srcId="{D77EB0AE-8687-441D-9352-F529591916FF}" destId="{D4644B8E-BEA3-4C47-829D-BC676B888E44}" srcOrd="2" destOrd="0" parTransId="{2743C509-B0AE-4F6F-A4A6-B7083027A414}" sibTransId="{BF272AC0-16AB-47B6-8E59-AE73CEC04215}"/>
    <dgm:cxn modelId="{DCDFF87D-1D69-40A8-88BC-240FA4AFF6D7}" type="presOf" srcId="{A33E4F3E-86AF-4B12-BD2C-8A100A9B1060}" destId="{0CB32EF6-BD3C-4837-8AD0-B0167CC6A8CF}" srcOrd="0" destOrd="0" presId="urn:microsoft.com/office/officeart/2005/8/layout/StepDownProcess"/>
    <dgm:cxn modelId="{29DBB180-73A7-44CB-8853-95FEFAE5BB88}" type="presOf" srcId="{0730824C-E2AC-4AD0-A63C-746C8CFFD5FF}" destId="{89876BF2-F74C-44B1-AC30-05C44C307469}" srcOrd="0" destOrd="0" presId="urn:microsoft.com/office/officeart/2005/8/layout/StepDownProcess"/>
    <dgm:cxn modelId="{9C474086-8E46-4D59-8CB6-617E851A321A}" srcId="{0730824C-E2AC-4AD0-A63C-746C8CFFD5FF}" destId="{A33E4F3E-86AF-4B12-BD2C-8A100A9B1060}" srcOrd="2" destOrd="0" parTransId="{96189809-337C-48A3-A1BE-4B9FD9C9BCAD}" sibTransId="{89FDA5F8-4A55-4D0A-B808-6FAB90403E55}"/>
    <dgm:cxn modelId="{592E7489-BED9-431A-BAC1-DB921999BAC8}" srcId="{0730824C-E2AC-4AD0-A63C-746C8CFFD5FF}" destId="{D32D470D-2398-43CB-B657-9FF270C48FED}" srcOrd="3" destOrd="0" parTransId="{53DC1655-D673-4F51-A2CF-3AF589A82E08}" sibTransId="{CEBBE5FE-05DB-4FC8-8573-28729F3B8891}"/>
    <dgm:cxn modelId="{7749EF91-2A6F-44EA-90CE-DE84836A8A16}" type="presOf" srcId="{707B2CCC-AD96-4710-91F9-3BE3F00B4E98}" destId="{E280B4A1-5283-4AE4-A814-A0D3F279A10E}" srcOrd="0" destOrd="0" presId="urn:microsoft.com/office/officeart/2005/8/layout/StepDownProcess"/>
    <dgm:cxn modelId="{CABEB099-D9DE-4B9E-86A8-9D0D93C11555}" srcId="{0730824C-E2AC-4AD0-A63C-746C8CFFD5FF}" destId="{D77EB0AE-8687-441D-9352-F529591916FF}" srcOrd="0" destOrd="0" parTransId="{4DF18894-F0A9-4265-85A2-6BA7A70BC3D7}" sibTransId="{750C822B-1CFD-42C0-8489-010AFC885309}"/>
    <dgm:cxn modelId="{3041BBA4-0A5E-48D0-8627-C137C22E2AB4}" type="presOf" srcId="{D77EB0AE-8687-441D-9352-F529591916FF}" destId="{A57FE2F0-78CE-4C2E-A8FC-4304200452AC}" srcOrd="0" destOrd="0" presId="urn:microsoft.com/office/officeart/2005/8/layout/StepDownProcess"/>
    <dgm:cxn modelId="{37098AB0-135D-4A1A-8179-94697676507F}" srcId="{0730824C-E2AC-4AD0-A63C-746C8CFFD5FF}" destId="{5C0B5DD9-5879-434C-BB51-2B3121E2FA15}" srcOrd="1" destOrd="0" parTransId="{C5F6D260-6C1A-4D01-85C5-863D80C4509D}" sibTransId="{B593862C-45B8-4830-AD59-0ACAEDC5F603}"/>
    <dgm:cxn modelId="{326925C6-0958-4F7F-B907-EFE5A55CC43B}" type="presOf" srcId="{5C0B5DD9-5879-434C-BB51-2B3121E2FA15}" destId="{2A166634-95F7-49CB-8189-58F69DB4A8DE}" srcOrd="0" destOrd="0" presId="urn:microsoft.com/office/officeart/2005/8/layout/StepDownProcess"/>
    <dgm:cxn modelId="{47C3BFCC-3B75-4DFD-9021-CF453AD39CCF}" srcId="{5C0B5DD9-5879-434C-BB51-2B3121E2FA15}" destId="{AA465A19-3C32-4FE9-A0FE-F30BCB6753E6}" srcOrd="2" destOrd="0" parTransId="{976404F3-7B33-4B31-8553-E7062906B30B}" sibTransId="{55CC6B21-18B0-4524-9D98-266E88CB8D1E}"/>
    <dgm:cxn modelId="{619815CE-AC1F-451E-B840-EC4970171854}" srcId="{D32D470D-2398-43CB-B657-9FF270C48FED}" destId="{7DB3CD00-BE85-40D1-AB76-C1AD6A6839BF}" srcOrd="1" destOrd="0" parTransId="{88EBB599-1BA3-4411-AEB7-9D48EB0F553B}" sibTransId="{7B495723-9030-406F-997D-8E1C5E61BA93}"/>
    <dgm:cxn modelId="{A30298D4-CFCD-45EF-BF89-36BCB5CE6868}" type="presOf" srcId="{03B74854-C9C7-4F9E-8432-B748E830AF17}" destId="{E94AF9A9-B38D-4764-8DFB-8D60AE5056CB}" srcOrd="0" destOrd="0" presId="urn:microsoft.com/office/officeart/2005/8/layout/StepDownProcess"/>
    <dgm:cxn modelId="{66BD009F-5B47-4D59-A4E3-EFDAF0509D9A}" type="presParOf" srcId="{89876BF2-F74C-44B1-AC30-05C44C307469}" destId="{FC52CAC9-E03C-420C-83BA-5EADCED3F04B}" srcOrd="0" destOrd="0" presId="urn:microsoft.com/office/officeart/2005/8/layout/StepDownProcess"/>
    <dgm:cxn modelId="{3CAAD7FE-7314-4C80-B36B-0AA24065B59C}" type="presParOf" srcId="{FC52CAC9-E03C-420C-83BA-5EADCED3F04B}" destId="{13589A4D-AF7E-4DE1-9406-21866484BBB6}" srcOrd="0" destOrd="0" presId="urn:microsoft.com/office/officeart/2005/8/layout/StepDownProcess"/>
    <dgm:cxn modelId="{63337CDF-CF49-42A0-90E9-C3D84EAB3653}" type="presParOf" srcId="{FC52CAC9-E03C-420C-83BA-5EADCED3F04B}" destId="{A57FE2F0-78CE-4C2E-A8FC-4304200452AC}" srcOrd="1" destOrd="0" presId="urn:microsoft.com/office/officeart/2005/8/layout/StepDownProcess"/>
    <dgm:cxn modelId="{F44D945E-8993-4112-A462-924EE791FC63}" type="presParOf" srcId="{FC52CAC9-E03C-420C-83BA-5EADCED3F04B}" destId="{E94AF9A9-B38D-4764-8DFB-8D60AE5056CB}" srcOrd="2" destOrd="0" presId="urn:microsoft.com/office/officeart/2005/8/layout/StepDownProcess"/>
    <dgm:cxn modelId="{F8417557-45FB-48A7-9F1B-9DCB0DB1176E}" type="presParOf" srcId="{89876BF2-F74C-44B1-AC30-05C44C307469}" destId="{3FC617B6-EE33-4271-9E6A-19C026ADDB57}" srcOrd="1" destOrd="0" presId="urn:microsoft.com/office/officeart/2005/8/layout/StepDownProcess"/>
    <dgm:cxn modelId="{A056AB00-B214-4E9D-8CF0-19E1324A64B8}" type="presParOf" srcId="{89876BF2-F74C-44B1-AC30-05C44C307469}" destId="{4D6B776C-F0B4-4EEE-A6A2-3087E7770136}" srcOrd="2" destOrd="0" presId="urn:microsoft.com/office/officeart/2005/8/layout/StepDownProcess"/>
    <dgm:cxn modelId="{2BE29119-CCBC-466B-9740-A0C31D64142A}" type="presParOf" srcId="{4D6B776C-F0B4-4EEE-A6A2-3087E7770136}" destId="{CED2A123-8C25-4548-B63B-F83946C46C93}" srcOrd="0" destOrd="0" presId="urn:microsoft.com/office/officeart/2005/8/layout/StepDownProcess"/>
    <dgm:cxn modelId="{8156351D-69BD-4E7C-BC81-1536E4ED01AD}" type="presParOf" srcId="{4D6B776C-F0B4-4EEE-A6A2-3087E7770136}" destId="{2A166634-95F7-49CB-8189-58F69DB4A8DE}" srcOrd="1" destOrd="0" presId="urn:microsoft.com/office/officeart/2005/8/layout/StepDownProcess"/>
    <dgm:cxn modelId="{C932BD04-A974-4D6D-B150-4B145FFB078F}" type="presParOf" srcId="{4D6B776C-F0B4-4EEE-A6A2-3087E7770136}" destId="{E280B4A1-5283-4AE4-A814-A0D3F279A10E}" srcOrd="2" destOrd="0" presId="urn:microsoft.com/office/officeart/2005/8/layout/StepDownProcess"/>
    <dgm:cxn modelId="{1393A2AD-5CE3-46DF-A7B1-4CA00416512D}" type="presParOf" srcId="{89876BF2-F74C-44B1-AC30-05C44C307469}" destId="{5F3A21CE-37A8-4646-91C7-7DE254B85CCB}" srcOrd="3" destOrd="0" presId="urn:microsoft.com/office/officeart/2005/8/layout/StepDownProcess"/>
    <dgm:cxn modelId="{1599A81F-5DFD-43E4-947A-3AFB0D1E0741}" type="presParOf" srcId="{89876BF2-F74C-44B1-AC30-05C44C307469}" destId="{5873F947-13D4-4C84-9135-B9F3414DA784}" srcOrd="4" destOrd="0" presId="urn:microsoft.com/office/officeart/2005/8/layout/StepDownProcess"/>
    <dgm:cxn modelId="{C8BD2D4C-239A-4DBB-BD1E-9F703605D89F}" type="presParOf" srcId="{5873F947-13D4-4C84-9135-B9F3414DA784}" destId="{00E7E6E0-DCDA-401B-8A23-C2D7B49CBC3D}" srcOrd="0" destOrd="0" presId="urn:microsoft.com/office/officeart/2005/8/layout/StepDownProcess"/>
    <dgm:cxn modelId="{DDDBA622-D51C-4A60-91C9-E5E273640058}" type="presParOf" srcId="{5873F947-13D4-4C84-9135-B9F3414DA784}" destId="{0CB32EF6-BD3C-4837-8AD0-B0167CC6A8CF}" srcOrd="1" destOrd="0" presId="urn:microsoft.com/office/officeart/2005/8/layout/StepDownProcess"/>
    <dgm:cxn modelId="{C237F174-4711-41F5-96D6-E845864C3FAE}" type="presParOf" srcId="{5873F947-13D4-4C84-9135-B9F3414DA784}" destId="{3F03FC29-0680-49C8-BF87-643FDCA430BC}" srcOrd="2" destOrd="0" presId="urn:microsoft.com/office/officeart/2005/8/layout/StepDownProcess"/>
    <dgm:cxn modelId="{22BE7E14-5A6D-4BA0-BDA0-91D83F0FDC59}" type="presParOf" srcId="{89876BF2-F74C-44B1-AC30-05C44C307469}" destId="{74C895CA-513B-472C-8FB2-E5D307C141CA}" srcOrd="5" destOrd="0" presId="urn:microsoft.com/office/officeart/2005/8/layout/StepDownProcess"/>
    <dgm:cxn modelId="{B93538F2-5A55-4BBC-B23E-665BABA8306D}" type="presParOf" srcId="{89876BF2-F74C-44B1-AC30-05C44C307469}" destId="{E6827CEF-22E9-4486-8DC9-B938DFCD50A4}" srcOrd="6" destOrd="0" presId="urn:microsoft.com/office/officeart/2005/8/layout/StepDownProcess"/>
    <dgm:cxn modelId="{809578F1-80C1-4B19-A2FF-C0E11B6E0817}" type="presParOf" srcId="{E6827CEF-22E9-4486-8DC9-B938DFCD50A4}" destId="{D48562C9-61F3-4266-A0C4-7695E548128E}" srcOrd="0" destOrd="0" presId="urn:microsoft.com/office/officeart/2005/8/layout/StepDownProcess"/>
    <dgm:cxn modelId="{D9C38C47-5EF4-4A01-81B3-3E5F090BA0C4}" type="presParOf" srcId="{E6827CEF-22E9-4486-8DC9-B938DFCD50A4}" destId="{3FBE9A0D-E919-4920-8ACD-F7231E0DD83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30824C-E2AC-4AD0-A63C-746C8CFFD5FF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D77EB0AE-8687-441D-9352-F529591916FF}">
      <dgm:prSet phldrT="[Text]"/>
      <dgm:spPr/>
      <dgm:t>
        <a:bodyPr/>
        <a:lstStyle/>
        <a:p>
          <a:r>
            <a:rPr lang="cs-CZ" dirty="0"/>
            <a:t>H0+HA:</a:t>
          </a:r>
        </a:p>
      </dgm:t>
    </dgm:pt>
    <dgm:pt modelId="{4DF18894-F0A9-4265-85A2-6BA7A70BC3D7}" type="parTrans" cxnId="{CABEB099-D9DE-4B9E-86A8-9D0D93C11555}">
      <dgm:prSet/>
      <dgm:spPr/>
      <dgm:t>
        <a:bodyPr/>
        <a:lstStyle/>
        <a:p>
          <a:endParaRPr lang="cs-CZ"/>
        </a:p>
      </dgm:t>
    </dgm:pt>
    <dgm:pt modelId="{750C822B-1CFD-42C0-8489-010AFC885309}" type="sibTrans" cxnId="{CABEB099-D9DE-4B9E-86A8-9D0D93C11555}">
      <dgm:prSet/>
      <dgm:spPr/>
      <dgm:t>
        <a:bodyPr/>
        <a:lstStyle/>
        <a:p>
          <a:endParaRPr lang="cs-CZ"/>
        </a:p>
      </dgm:t>
    </dgm:pt>
    <dgm:pt modelId="{03B74854-C9C7-4F9E-8432-B748E830AF17}">
      <dgm:prSet phldrT="[Text]"/>
      <dgm:spPr/>
      <dgm:t>
        <a:bodyPr/>
        <a:lstStyle/>
        <a:p>
          <a:r>
            <a:rPr lang="cs-CZ" dirty="0"/>
            <a:t>Levostranný</a:t>
          </a:r>
        </a:p>
      </dgm:t>
    </dgm:pt>
    <dgm:pt modelId="{31C862B7-FF8A-4787-A527-1926047EBEB9}" type="parTrans" cxnId="{794FD114-1D2F-49FF-8C9F-78339BF8844C}">
      <dgm:prSet/>
      <dgm:spPr/>
      <dgm:t>
        <a:bodyPr/>
        <a:lstStyle/>
        <a:p>
          <a:endParaRPr lang="cs-CZ"/>
        </a:p>
      </dgm:t>
    </dgm:pt>
    <dgm:pt modelId="{50B987F0-6547-4BD8-9341-3F6A53D23F92}" type="sibTrans" cxnId="{794FD114-1D2F-49FF-8C9F-78339BF8844C}">
      <dgm:prSet/>
      <dgm:spPr/>
      <dgm:t>
        <a:bodyPr/>
        <a:lstStyle/>
        <a:p>
          <a:endParaRPr lang="cs-CZ"/>
        </a:p>
      </dgm:t>
    </dgm:pt>
    <dgm:pt modelId="{5C0B5DD9-5879-434C-BB51-2B3121E2FA15}">
      <dgm:prSet phldrT="[Text]"/>
      <dgm:spPr/>
      <dgm:t>
        <a:bodyPr/>
        <a:lstStyle/>
        <a:p>
          <a:r>
            <a:rPr lang="cs-CZ" dirty="0"/>
            <a:t>Vybrání správného testu</a:t>
          </a:r>
        </a:p>
      </dgm:t>
    </dgm:pt>
    <dgm:pt modelId="{C5F6D260-6C1A-4D01-85C5-863D80C4509D}" type="parTrans" cxnId="{37098AB0-135D-4A1A-8179-94697676507F}">
      <dgm:prSet/>
      <dgm:spPr/>
      <dgm:t>
        <a:bodyPr/>
        <a:lstStyle/>
        <a:p>
          <a:endParaRPr lang="cs-CZ"/>
        </a:p>
      </dgm:t>
    </dgm:pt>
    <dgm:pt modelId="{B593862C-45B8-4830-AD59-0ACAEDC5F603}" type="sibTrans" cxnId="{37098AB0-135D-4A1A-8179-94697676507F}">
      <dgm:prSet/>
      <dgm:spPr/>
      <dgm:t>
        <a:bodyPr/>
        <a:lstStyle/>
        <a:p>
          <a:endParaRPr lang="cs-CZ"/>
        </a:p>
      </dgm:t>
    </dgm:pt>
    <dgm:pt modelId="{707B2CCC-AD96-4710-91F9-3BE3F00B4E98}">
      <dgm:prSet phldrT="[Text]"/>
      <dgm:spPr/>
      <dgm:t>
        <a:bodyPr/>
        <a:lstStyle/>
        <a:p>
          <a:r>
            <a:rPr lang="cs-CZ" dirty="0"/>
            <a:t>Počet výběrů</a:t>
          </a:r>
        </a:p>
      </dgm:t>
    </dgm:pt>
    <dgm:pt modelId="{FB7FCA04-74A5-499F-B5B0-0B7F964E7A47}" type="parTrans" cxnId="{4B8BB22B-86BB-4D0F-9774-A81F194E1338}">
      <dgm:prSet/>
      <dgm:spPr/>
      <dgm:t>
        <a:bodyPr/>
        <a:lstStyle/>
        <a:p>
          <a:endParaRPr lang="cs-CZ"/>
        </a:p>
      </dgm:t>
    </dgm:pt>
    <dgm:pt modelId="{DB5885C3-DF98-4143-8C18-59B79E304607}" type="sibTrans" cxnId="{4B8BB22B-86BB-4D0F-9774-A81F194E1338}">
      <dgm:prSet/>
      <dgm:spPr/>
      <dgm:t>
        <a:bodyPr/>
        <a:lstStyle/>
        <a:p>
          <a:endParaRPr lang="cs-CZ"/>
        </a:p>
      </dgm:t>
    </dgm:pt>
    <dgm:pt modelId="{D00EC589-6E29-4726-B47A-0C0D9775AD2E}">
      <dgm:prSet phldrT="[Text]"/>
      <dgm:spPr/>
      <dgm:t>
        <a:bodyPr/>
        <a:lstStyle/>
        <a:p>
          <a:r>
            <a:rPr lang="cs-CZ" dirty="0"/>
            <a:t>Co testuji</a:t>
          </a:r>
        </a:p>
      </dgm:t>
    </dgm:pt>
    <dgm:pt modelId="{CAA7FC21-D18C-412F-8E8D-80C3C62194EC}" type="parTrans" cxnId="{541AB803-2850-450D-9480-172505DB70AD}">
      <dgm:prSet/>
      <dgm:spPr/>
      <dgm:t>
        <a:bodyPr/>
        <a:lstStyle/>
        <a:p>
          <a:endParaRPr lang="cs-CZ"/>
        </a:p>
      </dgm:t>
    </dgm:pt>
    <dgm:pt modelId="{460BA1A2-1672-4838-A3DA-50641BFB63DF}" type="sibTrans" cxnId="{541AB803-2850-450D-9480-172505DB70AD}">
      <dgm:prSet/>
      <dgm:spPr/>
      <dgm:t>
        <a:bodyPr/>
        <a:lstStyle/>
        <a:p>
          <a:endParaRPr lang="cs-CZ"/>
        </a:p>
      </dgm:t>
    </dgm:pt>
    <dgm:pt modelId="{A33E4F3E-86AF-4B12-BD2C-8A100A9B1060}">
      <dgm:prSet phldrT="[Text]"/>
      <dgm:spPr/>
      <dgm:t>
        <a:bodyPr/>
        <a:lstStyle/>
        <a:p>
          <a:r>
            <a:rPr lang="cs-CZ" dirty="0"/>
            <a:t>Spočítat </a:t>
          </a:r>
        </a:p>
        <a:p>
          <a:r>
            <a:rPr lang="cs-CZ" dirty="0"/>
            <a:t>p-hodnotu</a:t>
          </a:r>
        </a:p>
      </dgm:t>
    </dgm:pt>
    <dgm:pt modelId="{96189809-337C-48A3-A1BE-4B9FD9C9BCAD}" type="parTrans" cxnId="{9C474086-8E46-4D59-8CB6-617E851A321A}">
      <dgm:prSet/>
      <dgm:spPr/>
      <dgm:t>
        <a:bodyPr/>
        <a:lstStyle/>
        <a:p>
          <a:endParaRPr lang="cs-CZ"/>
        </a:p>
      </dgm:t>
    </dgm:pt>
    <dgm:pt modelId="{89FDA5F8-4A55-4D0A-B808-6FAB90403E55}" type="sibTrans" cxnId="{9C474086-8E46-4D59-8CB6-617E851A321A}">
      <dgm:prSet/>
      <dgm:spPr/>
      <dgm:t>
        <a:bodyPr/>
        <a:lstStyle/>
        <a:p>
          <a:endParaRPr lang="cs-CZ"/>
        </a:p>
      </dgm:t>
    </dgm:pt>
    <dgm:pt modelId="{DB37F927-8C78-4D41-89CA-29E54CE73DFF}">
      <dgm:prSet phldrT="[Text]"/>
      <dgm:spPr/>
      <dgm:t>
        <a:bodyPr/>
        <a:lstStyle/>
        <a:p>
          <a:r>
            <a:rPr lang="cs-CZ" dirty="0"/>
            <a:t>Pravostranný</a:t>
          </a:r>
        </a:p>
      </dgm:t>
    </dgm:pt>
    <dgm:pt modelId="{FBE07300-9B06-4592-89AE-6A2BC11EB806}" type="parTrans" cxnId="{4E41FF3F-FA01-428C-BA58-19B3C1124837}">
      <dgm:prSet/>
      <dgm:spPr/>
      <dgm:t>
        <a:bodyPr/>
        <a:lstStyle/>
        <a:p>
          <a:endParaRPr lang="cs-CZ"/>
        </a:p>
      </dgm:t>
    </dgm:pt>
    <dgm:pt modelId="{CDC9B465-1651-4DE8-BAEB-D76DA6D0F533}" type="sibTrans" cxnId="{4E41FF3F-FA01-428C-BA58-19B3C1124837}">
      <dgm:prSet/>
      <dgm:spPr/>
      <dgm:t>
        <a:bodyPr/>
        <a:lstStyle/>
        <a:p>
          <a:endParaRPr lang="cs-CZ"/>
        </a:p>
      </dgm:t>
    </dgm:pt>
    <dgm:pt modelId="{D4644B8E-BEA3-4C47-829D-BC676B888E44}">
      <dgm:prSet phldrT="[Text]"/>
      <dgm:spPr/>
      <dgm:t>
        <a:bodyPr/>
        <a:lstStyle/>
        <a:p>
          <a:r>
            <a:rPr lang="cs-CZ" dirty="0"/>
            <a:t>Oboustranný</a:t>
          </a:r>
        </a:p>
      </dgm:t>
    </dgm:pt>
    <dgm:pt modelId="{2743C509-B0AE-4F6F-A4A6-B7083027A414}" type="parTrans" cxnId="{8B152674-3335-4CF5-BE50-B409994EE0B1}">
      <dgm:prSet/>
      <dgm:spPr/>
      <dgm:t>
        <a:bodyPr/>
        <a:lstStyle/>
        <a:p>
          <a:endParaRPr lang="cs-CZ"/>
        </a:p>
      </dgm:t>
    </dgm:pt>
    <dgm:pt modelId="{BF272AC0-16AB-47B6-8E59-AE73CEC04215}" type="sibTrans" cxnId="{8B152674-3335-4CF5-BE50-B409994EE0B1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D32D470D-2398-43CB-B657-9FF270C48FED}">
          <dgm:prSet phldrT="[Text]"/>
          <dgm:spPr/>
          <dgm:t>
            <a:bodyPr/>
            <a:lstStyle/>
            <a:p>
              <a:r>
                <a:rPr lang="cs-CZ" dirty="0"/>
                <a:t>Porovnat </a:t>
              </a:r>
            </a:p>
            <a:p>
              <a14:m>
                <m:oMath xmlns:m="http://schemas.openxmlformats.org/officeDocument/2006/math">
                  <m:r>
                    <a:rPr lang="cs-CZ" b="0" i="1" smtClean="0">
                      <a:latin typeface="Cambria Math" panose="02040503050406030204" pitchFamily="18" charset="0"/>
                    </a:rPr>
                    <m:t>𝑝</m:t>
                  </m:r>
                </m:oMath>
              </a14:m>
              <a:r>
                <a:rPr lang="cs-CZ" dirty="0"/>
                <a:t> a </a:t>
              </a:r>
              <a14:m>
                <m:oMath xmlns:m="http://schemas.openxmlformats.org/officeDocument/2006/math">
                  <m:r>
                    <a:rPr lang="cs-CZ" b="0" i="1" smtClean="0">
                      <a:latin typeface="Cambria Math" panose="02040503050406030204" pitchFamily="18" charset="0"/>
                    </a:rPr>
                    <m:t>𝛼</m:t>
                  </m:r>
                </m:oMath>
              </a14:m>
              <a:r>
                <a:rPr lang="cs-CZ" dirty="0"/>
                <a:t> </a:t>
              </a:r>
            </a:p>
          </dgm:t>
        </dgm:pt>
      </mc:Choice>
      <mc:Fallback xmlns="">
        <dgm:pt modelId="{D32D470D-2398-43CB-B657-9FF270C48FED}">
          <dgm:prSet phldrT="[Text]"/>
          <dgm:spPr/>
          <dgm:t>
            <a:bodyPr/>
            <a:lstStyle/>
            <a:p>
              <a:r>
                <a:rPr lang="cs-CZ" dirty="0"/>
                <a:t>Porovnat </a:t>
              </a:r>
            </a:p>
            <a:p>
              <a:r>
                <a:rPr lang="cs-CZ" b="0" i="0">
                  <a:latin typeface="Cambria Math" panose="02040503050406030204" pitchFamily="18" charset="0"/>
                </a:rPr>
                <a:t>𝑝</a:t>
              </a:r>
              <a:r>
                <a:rPr lang="cs-CZ" dirty="0"/>
                <a:t> a </a:t>
              </a:r>
              <a:r>
                <a:rPr lang="cs-CZ" b="0" i="0">
                  <a:latin typeface="Cambria Math" panose="02040503050406030204" pitchFamily="18" charset="0"/>
                </a:rPr>
                <a:t>𝛼</a:t>
              </a:r>
              <a:r>
                <a:rPr lang="cs-CZ" dirty="0"/>
                <a:t> </a:t>
              </a:r>
            </a:p>
          </dgm:t>
        </dgm:pt>
      </mc:Fallback>
    </mc:AlternateContent>
    <dgm:pt modelId="{53DC1655-D673-4F51-A2CF-3AF589A82E08}" type="parTrans" cxnId="{592E7489-BED9-431A-BAC1-DB921999BAC8}">
      <dgm:prSet/>
      <dgm:spPr/>
      <dgm:t>
        <a:bodyPr/>
        <a:lstStyle/>
        <a:p>
          <a:endParaRPr lang="cs-CZ"/>
        </a:p>
      </dgm:t>
    </dgm:pt>
    <dgm:pt modelId="{CEBBE5FE-05DB-4FC8-8573-28729F3B8891}" type="sibTrans" cxnId="{592E7489-BED9-431A-BAC1-DB921999BAC8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0EA2A8EE-80FF-466C-BD27-0418667D7B42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cs-CZ" b="0" i="1" smtClean="0">
                      <a:latin typeface="Cambria Math" panose="02040503050406030204" pitchFamily="18" charset="0"/>
                    </a:rPr>
                    <m:t>𝑝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&gt;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𝛼</m:t>
                  </m:r>
                </m:oMath>
              </a14:m>
              <a:r>
                <a:rPr lang="cs-CZ" dirty="0"/>
                <a:t>: nezamítáme H0</a:t>
              </a:r>
            </a:p>
          </dgm:t>
        </dgm:pt>
      </mc:Choice>
      <mc:Fallback xmlns="">
        <dgm:pt modelId="{0EA2A8EE-80FF-466C-BD27-0418667D7B42}">
          <dgm:prSet phldrT="[Text]"/>
          <dgm:spPr/>
          <dgm:t>
            <a:bodyPr/>
            <a:lstStyle/>
            <a:p>
              <a:r>
                <a:rPr lang="cs-CZ" b="0" i="0">
                  <a:latin typeface="Cambria Math" panose="02040503050406030204" pitchFamily="18" charset="0"/>
                </a:rPr>
                <a:t>𝑝</a:t>
              </a:r>
              <a:r>
                <a:rPr lang="en-US" b="0" i="0">
                  <a:latin typeface="Cambria Math" panose="02040503050406030204" pitchFamily="18" charset="0"/>
                </a:rPr>
                <a:t>&gt;𝛼</a:t>
              </a:r>
              <a:r>
                <a:rPr lang="cs-CZ" dirty="0"/>
                <a:t>: nezamítáme H0</a:t>
              </a:r>
            </a:p>
          </dgm:t>
        </dgm:pt>
      </mc:Fallback>
    </mc:AlternateContent>
    <dgm:pt modelId="{F6CE00C7-2EDB-415D-8E7E-ED37C80ECF05}" type="parTrans" cxnId="{29A0A31E-7D86-4A89-A07B-BF620FF968D3}">
      <dgm:prSet/>
      <dgm:spPr/>
      <dgm:t>
        <a:bodyPr/>
        <a:lstStyle/>
        <a:p>
          <a:endParaRPr lang="cs-CZ"/>
        </a:p>
      </dgm:t>
    </dgm:pt>
    <dgm:pt modelId="{002197A1-074A-43EB-90BD-113409B2C527}" type="sibTrans" cxnId="{29A0A31E-7D86-4A89-A07B-BF620FF968D3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7DB3CD00-BE85-40D1-AB76-C1AD6A6839BF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cs-CZ" b="0" i="1" smtClean="0">
                      <a:latin typeface="Cambria Math" panose="02040503050406030204" pitchFamily="18" charset="0"/>
                    </a:rPr>
                    <m:t>𝑝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&lt;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𝛼</m:t>
                  </m:r>
                </m:oMath>
              </a14:m>
              <a:r>
                <a:rPr lang="cs-CZ" dirty="0"/>
                <a:t>: zamítáme H0</a:t>
              </a:r>
            </a:p>
          </dgm:t>
        </dgm:pt>
      </mc:Choice>
      <mc:Fallback xmlns="">
        <dgm:pt modelId="{7DB3CD00-BE85-40D1-AB76-C1AD6A6839BF}">
          <dgm:prSet phldrT="[Text]"/>
          <dgm:spPr/>
          <dgm:t>
            <a:bodyPr/>
            <a:lstStyle/>
            <a:p>
              <a:r>
                <a:rPr lang="cs-CZ" b="0" i="0">
                  <a:latin typeface="Cambria Math" panose="02040503050406030204" pitchFamily="18" charset="0"/>
                </a:rPr>
                <a:t>𝑝</a:t>
              </a:r>
              <a:r>
                <a:rPr lang="en-US" b="0" i="0">
                  <a:latin typeface="Cambria Math" panose="02040503050406030204" pitchFamily="18" charset="0"/>
                </a:rPr>
                <a:t>&lt;𝛼</a:t>
              </a:r>
              <a:r>
                <a:rPr lang="cs-CZ" dirty="0"/>
                <a:t>: zamítáme H0</a:t>
              </a:r>
            </a:p>
          </dgm:t>
        </dgm:pt>
      </mc:Fallback>
    </mc:AlternateContent>
    <dgm:pt modelId="{88EBB599-1BA3-4411-AEB7-9D48EB0F553B}" type="parTrans" cxnId="{619815CE-AC1F-451E-B840-EC4970171854}">
      <dgm:prSet/>
      <dgm:spPr/>
      <dgm:t>
        <a:bodyPr/>
        <a:lstStyle/>
        <a:p>
          <a:endParaRPr lang="cs-CZ"/>
        </a:p>
      </dgm:t>
    </dgm:pt>
    <dgm:pt modelId="{7B495723-9030-406F-997D-8E1C5E61BA93}" type="sibTrans" cxnId="{619815CE-AC1F-451E-B840-EC4970171854}">
      <dgm:prSet/>
      <dgm:spPr/>
      <dgm:t>
        <a:bodyPr/>
        <a:lstStyle/>
        <a:p>
          <a:endParaRPr lang="cs-CZ"/>
        </a:p>
      </dgm:t>
    </dgm:pt>
    <dgm:pt modelId="{AA465A19-3C32-4FE9-A0FE-F30BCB6753E6}">
      <dgm:prSet phldrT="[Text]"/>
      <dgm:spPr/>
      <dgm:t>
        <a:bodyPr/>
        <a:lstStyle/>
        <a:p>
          <a:r>
            <a:rPr lang="cs-CZ" dirty="0"/>
            <a:t>Normalita dat?</a:t>
          </a:r>
        </a:p>
      </dgm:t>
    </dgm:pt>
    <dgm:pt modelId="{976404F3-7B33-4B31-8553-E7062906B30B}" type="parTrans" cxnId="{47C3BFCC-3B75-4DFD-9021-CF453AD39CCF}">
      <dgm:prSet/>
      <dgm:spPr/>
      <dgm:t>
        <a:bodyPr/>
        <a:lstStyle/>
        <a:p>
          <a:endParaRPr lang="cs-CZ"/>
        </a:p>
      </dgm:t>
    </dgm:pt>
    <dgm:pt modelId="{55CC6B21-18B0-4524-9D98-266E88CB8D1E}" type="sibTrans" cxnId="{47C3BFCC-3B75-4DFD-9021-CF453AD39CCF}">
      <dgm:prSet/>
      <dgm:spPr/>
      <dgm:t>
        <a:bodyPr/>
        <a:lstStyle/>
        <a:p>
          <a:endParaRPr lang="cs-CZ"/>
        </a:p>
      </dgm:t>
    </dgm:pt>
    <dgm:pt modelId="{89876BF2-F74C-44B1-AC30-05C44C307469}" type="pres">
      <dgm:prSet presAssocID="{0730824C-E2AC-4AD0-A63C-746C8CFFD5FF}" presName="rootnode" presStyleCnt="0">
        <dgm:presLayoutVars>
          <dgm:chMax/>
          <dgm:chPref/>
          <dgm:dir/>
          <dgm:animLvl val="lvl"/>
        </dgm:presLayoutVars>
      </dgm:prSet>
      <dgm:spPr/>
    </dgm:pt>
    <dgm:pt modelId="{FC52CAC9-E03C-420C-83BA-5EADCED3F04B}" type="pres">
      <dgm:prSet presAssocID="{D77EB0AE-8687-441D-9352-F529591916FF}" presName="composite" presStyleCnt="0"/>
      <dgm:spPr/>
    </dgm:pt>
    <dgm:pt modelId="{13589A4D-AF7E-4DE1-9406-21866484BBB6}" type="pres">
      <dgm:prSet presAssocID="{D77EB0AE-8687-441D-9352-F529591916FF}" presName="bentUpArrow1" presStyleLbl="alignImgPlace1" presStyleIdx="0" presStyleCnt="3"/>
      <dgm:spPr/>
    </dgm:pt>
    <dgm:pt modelId="{A57FE2F0-78CE-4C2E-A8FC-4304200452AC}" type="pres">
      <dgm:prSet presAssocID="{D77EB0AE-8687-441D-9352-F529591916FF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E94AF9A9-B38D-4764-8DFB-8D60AE5056CB}" type="pres">
      <dgm:prSet presAssocID="{D77EB0AE-8687-441D-9352-F529591916FF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3FC617B6-EE33-4271-9E6A-19C026ADDB57}" type="pres">
      <dgm:prSet presAssocID="{750C822B-1CFD-42C0-8489-010AFC885309}" presName="sibTrans" presStyleCnt="0"/>
      <dgm:spPr/>
    </dgm:pt>
    <dgm:pt modelId="{4D6B776C-F0B4-4EEE-A6A2-3087E7770136}" type="pres">
      <dgm:prSet presAssocID="{5C0B5DD9-5879-434C-BB51-2B3121E2FA15}" presName="composite" presStyleCnt="0"/>
      <dgm:spPr/>
    </dgm:pt>
    <dgm:pt modelId="{CED2A123-8C25-4548-B63B-F83946C46C93}" type="pres">
      <dgm:prSet presAssocID="{5C0B5DD9-5879-434C-BB51-2B3121E2FA15}" presName="bentUpArrow1" presStyleLbl="alignImgPlace1" presStyleIdx="1" presStyleCnt="3"/>
      <dgm:spPr/>
    </dgm:pt>
    <dgm:pt modelId="{2A166634-95F7-49CB-8189-58F69DB4A8DE}" type="pres">
      <dgm:prSet presAssocID="{5C0B5DD9-5879-434C-BB51-2B3121E2FA15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E280B4A1-5283-4AE4-A814-A0D3F279A10E}" type="pres">
      <dgm:prSet presAssocID="{5C0B5DD9-5879-434C-BB51-2B3121E2FA15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5F3A21CE-37A8-4646-91C7-7DE254B85CCB}" type="pres">
      <dgm:prSet presAssocID="{B593862C-45B8-4830-AD59-0ACAEDC5F603}" presName="sibTrans" presStyleCnt="0"/>
      <dgm:spPr/>
    </dgm:pt>
    <dgm:pt modelId="{5873F947-13D4-4C84-9135-B9F3414DA784}" type="pres">
      <dgm:prSet presAssocID="{A33E4F3E-86AF-4B12-BD2C-8A100A9B1060}" presName="composite" presStyleCnt="0"/>
      <dgm:spPr/>
    </dgm:pt>
    <dgm:pt modelId="{00E7E6E0-DCDA-401B-8A23-C2D7B49CBC3D}" type="pres">
      <dgm:prSet presAssocID="{A33E4F3E-86AF-4B12-BD2C-8A100A9B1060}" presName="bentUpArrow1" presStyleLbl="alignImgPlace1" presStyleIdx="2" presStyleCnt="3"/>
      <dgm:spPr/>
    </dgm:pt>
    <dgm:pt modelId="{0CB32EF6-BD3C-4837-8AD0-B0167CC6A8CF}" type="pres">
      <dgm:prSet presAssocID="{A33E4F3E-86AF-4B12-BD2C-8A100A9B1060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F03FC29-0680-49C8-BF87-643FDCA430BC}" type="pres">
      <dgm:prSet presAssocID="{A33E4F3E-86AF-4B12-BD2C-8A100A9B1060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74C895CA-513B-472C-8FB2-E5D307C141CA}" type="pres">
      <dgm:prSet presAssocID="{89FDA5F8-4A55-4D0A-B808-6FAB90403E55}" presName="sibTrans" presStyleCnt="0"/>
      <dgm:spPr/>
    </dgm:pt>
    <dgm:pt modelId="{E6827CEF-22E9-4486-8DC9-B938DFCD50A4}" type="pres">
      <dgm:prSet presAssocID="{D32D470D-2398-43CB-B657-9FF270C48FED}" presName="composite" presStyleCnt="0"/>
      <dgm:spPr/>
    </dgm:pt>
    <dgm:pt modelId="{D48562C9-61F3-4266-A0C4-7695E548128E}" type="pres">
      <dgm:prSet presAssocID="{D32D470D-2398-43CB-B657-9FF270C48FED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3FBE9A0D-E919-4920-8ACD-F7231E0DD837}" type="pres">
      <dgm:prSet presAssocID="{D32D470D-2398-43CB-B657-9FF270C48FED}" presName="Final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14D2703-A0D6-4A62-B2E7-C1668BB79B46}" type="presOf" srcId="{DB37F927-8C78-4D41-89CA-29E54CE73DFF}" destId="{E94AF9A9-B38D-4764-8DFB-8D60AE5056CB}" srcOrd="0" destOrd="1" presId="urn:microsoft.com/office/officeart/2005/8/layout/StepDownProcess"/>
    <dgm:cxn modelId="{541AB803-2850-450D-9480-172505DB70AD}" srcId="{5C0B5DD9-5879-434C-BB51-2B3121E2FA15}" destId="{D00EC589-6E29-4726-B47A-0C0D9775AD2E}" srcOrd="1" destOrd="0" parTransId="{CAA7FC21-D18C-412F-8E8D-80C3C62194EC}" sibTransId="{460BA1A2-1672-4838-A3DA-50641BFB63DF}"/>
    <dgm:cxn modelId="{794FD114-1D2F-49FF-8C9F-78339BF8844C}" srcId="{D77EB0AE-8687-441D-9352-F529591916FF}" destId="{03B74854-C9C7-4F9E-8432-B748E830AF17}" srcOrd="0" destOrd="0" parTransId="{31C862B7-FF8A-4787-A527-1926047EBEB9}" sibTransId="{50B987F0-6547-4BD8-9341-3F6A53D23F92}"/>
    <dgm:cxn modelId="{EC4FEE1C-ECCE-4538-B983-B5E49664B53A}" type="presOf" srcId="{AA465A19-3C32-4FE9-A0FE-F30BCB6753E6}" destId="{E280B4A1-5283-4AE4-A814-A0D3F279A10E}" srcOrd="0" destOrd="2" presId="urn:microsoft.com/office/officeart/2005/8/layout/StepDownProcess"/>
    <dgm:cxn modelId="{29A0A31E-7D86-4A89-A07B-BF620FF968D3}" srcId="{D32D470D-2398-43CB-B657-9FF270C48FED}" destId="{0EA2A8EE-80FF-466C-BD27-0418667D7B42}" srcOrd="0" destOrd="0" parTransId="{F6CE00C7-2EDB-415D-8E7E-ED37C80ECF05}" sibTransId="{002197A1-074A-43EB-90BD-113409B2C527}"/>
    <dgm:cxn modelId="{4B8BB22B-86BB-4D0F-9774-A81F194E1338}" srcId="{5C0B5DD9-5879-434C-BB51-2B3121E2FA15}" destId="{707B2CCC-AD96-4710-91F9-3BE3F00B4E98}" srcOrd="0" destOrd="0" parTransId="{FB7FCA04-74A5-499F-B5B0-0B7F964E7A47}" sibTransId="{DB5885C3-DF98-4143-8C18-59B79E304607}"/>
    <dgm:cxn modelId="{6C2D632F-DC16-4677-8CE8-E24327862ABE}" type="presOf" srcId="{D32D470D-2398-43CB-B657-9FF270C48FED}" destId="{D48562C9-61F3-4266-A0C4-7695E548128E}" srcOrd="0" destOrd="0" presId="urn:microsoft.com/office/officeart/2005/8/layout/StepDownProcess"/>
    <dgm:cxn modelId="{F1B9CD38-776A-4AF3-99A7-EB1B6F92AE41}" type="presOf" srcId="{D4644B8E-BEA3-4C47-829D-BC676B888E44}" destId="{E94AF9A9-B38D-4764-8DFB-8D60AE5056CB}" srcOrd="0" destOrd="2" presId="urn:microsoft.com/office/officeart/2005/8/layout/StepDownProcess"/>
    <dgm:cxn modelId="{74EAE63E-B872-4174-A01B-D8ADD68F0602}" type="presOf" srcId="{7DB3CD00-BE85-40D1-AB76-C1AD6A6839BF}" destId="{3FBE9A0D-E919-4920-8ACD-F7231E0DD837}" srcOrd="0" destOrd="1" presId="urn:microsoft.com/office/officeart/2005/8/layout/StepDownProcess"/>
    <dgm:cxn modelId="{4E41FF3F-FA01-428C-BA58-19B3C1124837}" srcId="{D77EB0AE-8687-441D-9352-F529591916FF}" destId="{DB37F927-8C78-4D41-89CA-29E54CE73DFF}" srcOrd="1" destOrd="0" parTransId="{FBE07300-9B06-4592-89AE-6A2BC11EB806}" sibTransId="{CDC9B465-1651-4DE8-BAEB-D76DA6D0F533}"/>
    <dgm:cxn modelId="{77ACDC5E-6573-4382-BE00-AF43FA8DBF90}" type="presOf" srcId="{D00EC589-6E29-4726-B47A-0C0D9775AD2E}" destId="{E280B4A1-5283-4AE4-A814-A0D3F279A10E}" srcOrd="0" destOrd="1" presId="urn:microsoft.com/office/officeart/2005/8/layout/StepDownProcess"/>
    <dgm:cxn modelId="{0E1D6A64-B62E-49E4-9BAE-3055C1A28197}" type="presOf" srcId="{0EA2A8EE-80FF-466C-BD27-0418667D7B42}" destId="{3FBE9A0D-E919-4920-8ACD-F7231E0DD837}" srcOrd="0" destOrd="0" presId="urn:microsoft.com/office/officeart/2005/8/layout/StepDownProcess"/>
    <dgm:cxn modelId="{8B152674-3335-4CF5-BE50-B409994EE0B1}" srcId="{D77EB0AE-8687-441D-9352-F529591916FF}" destId="{D4644B8E-BEA3-4C47-829D-BC676B888E44}" srcOrd="2" destOrd="0" parTransId="{2743C509-B0AE-4F6F-A4A6-B7083027A414}" sibTransId="{BF272AC0-16AB-47B6-8E59-AE73CEC04215}"/>
    <dgm:cxn modelId="{DCDFF87D-1D69-40A8-88BC-240FA4AFF6D7}" type="presOf" srcId="{A33E4F3E-86AF-4B12-BD2C-8A100A9B1060}" destId="{0CB32EF6-BD3C-4837-8AD0-B0167CC6A8CF}" srcOrd="0" destOrd="0" presId="urn:microsoft.com/office/officeart/2005/8/layout/StepDownProcess"/>
    <dgm:cxn modelId="{29DBB180-73A7-44CB-8853-95FEFAE5BB88}" type="presOf" srcId="{0730824C-E2AC-4AD0-A63C-746C8CFFD5FF}" destId="{89876BF2-F74C-44B1-AC30-05C44C307469}" srcOrd="0" destOrd="0" presId="urn:microsoft.com/office/officeart/2005/8/layout/StepDownProcess"/>
    <dgm:cxn modelId="{9C474086-8E46-4D59-8CB6-617E851A321A}" srcId="{0730824C-E2AC-4AD0-A63C-746C8CFFD5FF}" destId="{A33E4F3E-86AF-4B12-BD2C-8A100A9B1060}" srcOrd="2" destOrd="0" parTransId="{96189809-337C-48A3-A1BE-4B9FD9C9BCAD}" sibTransId="{89FDA5F8-4A55-4D0A-B808-6FAB90403E55}"/>
    <dgm:cxn modelId="{592E7489-BED9-431A-BAC1-DB921999BAC8}" srcId="{0730824C-E2AC-4AD0-A63C-746C8CFFD5FF}" destId="{D32D470D-2398-43CB-B657-9FF270C48FED}" srcOrd="3" destOrd="0" parTransId="{53DC1655-D673-4F51-A2CF-3AF589A82E08}" sibTransId="{CEBBE5FE-05DB-4FC8-8573-28729F3B8891}"/>
    <dgm:cxn modelId="{7749EF91-2A6F-44EA-90CE-DE84836A8A16}" type="presOf" srcId="{707B2CCC-AD96-4710-91F9-3BE3F00B4E98}" destId="{E280B4A1-5283-4AE4-A814-A0D3F279A10E}" srcOrd="0" destOrd="0" presId="urn:microsoft.com/office/officeart/2005/8/layout/StepDownProcess"/>
    <dgm:cxn modelId="{CABEB099-D9DE-4B9E-86A8-9D0D93C11555}" srcId="{0730824C-E2AC-4AD0-A63C-746C8CFFD5FF}" destId="{D77EB0AE-8687-441D-9352-F529591916FF}" srcOrd="0" destOrd="0" parTransId="{4DF18894-F0A9-4265-85A2-6BA7A70BC3D7}" sibTransId="{750C822B-1CFD-42C0-8489-010AFC885309}"/>
    <dgm:cxn modelId="{3041BBA4-0A5E-48D0-8627-C137C22E2AB4}" type="presOf" srcId="{D77EB0AE-8687-441D-9352-F529591916FF}" destId="{A57FE2F0-78CE-4C2E-A8FC-4304200452AC}" srcOrd="0" destOrd="0" presId="urn:microsoft.com/office/officeart/2005/8/layout/StepDownProcess"/>
    <dgm:cxn modelId="{37098AB0-135D-4A1A-8179-94697676507F}" srcId="{0730824C-E2AC-4AD0-A63C-746C8CFFD5FF}" destId="{5C0B5DD9-5879-434C-BB51-2B3121E2FA15}" srcOrd="1" destOrd="0" parTransId="{C5F6D260-6C1A-4D01-85C5-863D80C4509D}" sibTransId="{B593862C-45B8-4830-AD59-0ACAEDC5F603}"/>
    <dgm:cxn modelId="{326925C6-0958-4F7F-B907-EFE5A55CC43B}" type="presOf" srcId="{5C0B5DD9-5879-434C-BB51-2B3121E2FA15}" destId="{2A166634-95F7-49CB-8189-58F69DB4A8DE}" srcOrd="0" destOrd="0" presId="urn:microsoft.com/office/officeart/2005/8/layout/StepDownProcess"/>
    <dgm:cxn modelId="{47C3BFCC-3B75-4DFD-9021-CF453AD39CCF}" srcId="{5C0B5DD9-5879-434C-BB51-2B3121E2FA15}" destId="{AA465A19-3C32-4FE9-A0FE-F30BCB6753E6}" srcOrd="2" destOrd="0" parTransId="{976404F3-7B33-4B31-8553-E7062906B30B}" sibTransId="{55CC6B21-18B0-4524-9D98-266E88CB8D1E}"/>
    <dgm:cxn modelId="{619815CE-AC1F-451E-B840-EC4970171854}" srcId="{D32D470D-2398-43CB-B657-9FF270C48FED}" destId="{7DB3CD00-BE85-40D1-AB76-C1AD6A6839BF}" srcOrd="1" destOrd="0" parTransId="{88EBB599-1BA3-4411-AEB7-9D48EB0F553B}" sibTransId="{7B495723-9030-406F-997D-8E1C5E61BA93}"/>
    <dgm:cxn modelId="{A30298D4-CFCD-45EF-BF89-36BCB5CE6868}" type="presOf" srcId="{03B74854-C9C7-4F9E-8432-B748E830AF17}" destId="{E94AF9A9-B38D-4764-8DFB-8D60AE5056CB}" srcOrd="0" destOrd="0" presId="urn:microsoft.com/office/officeart/2005/8/layout/StepDownProcess"/>
    <dgm:cxn modelId="{66BD009F-5B47-4D59-A4E3-EFDAF0509D9A}" type="presParOf" srcId="{89876BF2-F74C-44B1-AC30-05C44C307469}" destId="{FC52CAC9-E03C-420C-83BA-5EADCED3F04B}" srcOrd="0" destOrd="0" presId="urn:microsoft.com/office/officeart/2005/8/layout/StepDownProcess"/>
    <dgm:cxn modelId="{3CAAD7FE-7314-4C80-B36B-0AA24065B59C}" type="presParOf" srcId="{FC52CAC9-E03C-420C-83BA-5EADCED3F04B}" destId="{13589A4D-AF7E-4DE1-9406-21866484BBB6}" srcOrd="0" destOrd="0" presId="urn:microsoft.com/office/officeart/2005/8/layout/StepDownProcess"/>
    <dgm:cxn modelId="{63337CDF-CF49-42A0-90E9-C3D84EAB3653}" type="presParOf" srcId="{FC52CAC9-E03C-420C-83BA-5EADCED3F04B}" destId="{A57FE2F0-78CE-4C2E-A8FC-4304200452AC}" srcOrd="1" destOrd="0" presId="urn:microsoft.com/office/officeart/2005/8/layout/StepDownProcess"/>
    <dgm:cxn modelId="{F44D945E-8993-4112-A462-924EE791FC63}" type="presParOf" srcId="{FC52CAC9-E03C-420C-83BA-5EADCED3F04B}" destId="{E94AF9A9-B38D-4764-8DFB-8D60AE5056CB}" srcOrd="2" destOrd="0" presId="urn:microsoft.com/office/officeart/2005/8/layout/StepDownProcess"/>
    <dgm:cxn modelId="{F8417557-45FB-48A7-9F1B-9DCB0DB1176E}" type="presParOf" srcId="{89876BF2-F74C-44B1-AC30-05C44C307469}" destId="{3FC617B6-EE33-4271-9E6A-19C026ADDB57}" srcOrd="1" destOrd="0" presId="urn:microsoft.com/office/officeart/2005/8/layout/StepDownProcess"/>
    <dgm:cxn modelId="{A056AB00-B214-4E9D-8CF0-19E1324A64B8}" type="presParOf" srcId="{89876BF2-F74C-44B1-AC30-05C44C307469}" destId="{4D6B776C-F0B4-4EEE-A6A2-3087E7770136}" srcOrd="2" destOrd="0" presId="urn:microsoft.com/office/officeart/2005/8/layout/StepDownProcess"/>
    <dgm:cxn modelId="{2BE29119-CCBC-466B-9740-A0C31D64142A}" type="presParOf" srcId="{4D6B776C-F0B4-4EEE-A6A2-3087E7770136}" destId="{CED2A123-8C25-4548-B63B-F83946C46C93}" srcOrd="0" destOrd="0" presId="urn:microsoft.com/office/officeart/2005/8/layout/StepDownProcess"/>
    <dgm:cxn modelId="{8156351D-69BD-4E7C-BC81-1536E4ED01AD}" type="presParOf" srcId="{4D6B776C-F0B4-4EEE-A6A2-3087E7770136}" destId="{2A166634-95F7-49CB-8189-58F69DB4A8DE}" srcOrd="1" destOrd="0" presId="urn:microsoft.com/office/officeart/2005/8/layout/StepDownProcess"/>
    <dgm:cxn modelId="{C932BD04-A974-4D6D-B150-4B145FFB078F}" type="presParOf" srcId="{4D6B776C-F0B4-4EEE-A6A2-3087E7770136}" destId="{E280B4A1-5283-4AE4-A814-A0D3F279A10E}" srcOrd="2" destOrd="0" presId="urn:microsoft.com/office/officeart/2005/8/layout/StepDownProcess"/>
    <dgm:cxn modelId="{1393A2AD-5CE3-46DF-A7B1-4CA00416512D}" type="presParOf" srcId="{89876BF2-F74C-44B1-AC30-05C44C307469}" destId="{5F3A21CE-37A8-4646-91C7-7DE254B85CCB}" srcOrd="3" destOrd="0" presId="urn:microsoft.com/office/officeart/2005/8/layout/StepDownProcess"/>
    <dgm:cxn modelId="{1599A81F-5DFD-43E4-947A-3AFB0D1E0741}" type="presParOf" srcId="{89876BF2-F74C-44B1-AC30-05C44C307469}" destId="{5873F947-13D4-4C84-9135-B9F3414DA784}" srcOrd="4" destOrd="0" presId="urn:microsoft.com/office/officeart/2005/8/layout/StepDownProcess"/>
    <dgm:cxn modelId="{C8BD2D4C-239A-4DBB-BD1E-9F703605D89F}" type="presParOf" srcId="{5873F947-13D4-4C84-9135-B9F3414DA784}" destId="{00E7E6E0-DCDA-401B-8A23-C2D7B49CBC3D}" srcOrd="0" destOrd="0" presId="urn:microsoft.com/office/officeart/2005/8/layout/StepDownProcess"/>
    <dgm:cxn modelId="{DDDBA622-D51C-4A60-91C9-E5E273640058}" type="presParOf" srcId="{5873F947-13D4-4C84-9135-B9F3414DA784}" destId="{0CB32EF6-BD3C-4837-8AD0-B0167CC6A8CF}" srcOrd="1" destOrd="0" presId="urn:microsoft.com/office/officeart/2005/8/layout/StepDownProcess"/>
    <dgm:cxn modelId="{C237F174-4711-41F5-96D6-E845864C3FAE}" type="presParOf" srcId="{5873F947-13D4-4C84-9135-B9F3414DA784}" destId="{3F03FC29-0680-49C8-BF87-643FDCA430BC}" srcOrd="2" destOrd="0" presId="urn:microsoft.com/office/officeart/2005/8/layout/StepDownProcess"/>
    <dgm:cxn modelId="{22BE7E14-5A6D-4BA0-BDA0-91D83F0FDC59}" type="presParOf" srcId="{89876BF2-F74C-44B1-AC30-05C44C307469}" destId="{74C895CA-513B-472C-8FB2-E5D307C141CA}" srcOrd="5" destOrd="0" presId="urn:microsoft.com/office/officeart/2005/8/layout/StepDownProcess"/>
    <dgm:cxn modelId="{B93538F2-5A55-4BBC-B23E-665BABA8306D}" type="presParOf" srcId="{89876BF2-F74C-44B1-AC30-05C44C307469}" destId="{E6827CEF-22E9-4486-8DC9-B938DFCD50A4}" srcOrd="6" destOrd="0" presId="urn:microsoft.com/office/officeart/2005/8/layout/StepDownProcess"/>
    <dgm:cxn modelId="{809578F1-80C1-4B19-A2FF-C0E11B6E0817}" type="presParOf" srcId="{E6827CEF-22E9-4486-8DC9-B938DFCD50A4}" destId="{D48562C9-61F3-4266-A0C4-7695E548128E}" srcOrd="0" destOrd="0" presId="urn:microsoft.com/office/officeart/2005/8/layout/StepDownProcess"/>
    <dgm:cxn modelId="{D9C38C47-5EF4-4A01-81B3-3E5F090BA0C4}" type="presParOf" srcId="{E6827CEF-22E9-4486-8DC9-B938DFCD50A4}" destId="{3FBE9A0D-E919-4920-8ACD-F7231E0DD83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30824C-E2AC-4AD0-A63C-746C8CFFD5FF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D77EB0AE-8687-441D-9352-F529591916FF}">
      <dgm:prSet phldrT="[Text]"/>
      <dgm:spPr/>
      <dgm:t>
        <a:bodyPr/>
        <a:lstStyle/>
        <a:p>
          <a:r>
            <a:rPr lang="cs-CZ" dirty="0"/>
            <a:t>H0+HA:</a:t>
          </a:r>
        </a:p>
      </dgm:t>
    </dgm:pt>
    <dgm:pt modelId="{4DF18894-F0A9-4265-85A2-6BA7A70BC3D7}" type="parTrans" cxnId="{CABEB099-D9DE-4B9E-86A8-9D0D93C11555}">
      <dgm:prSet/>
      <dgm:spPr/>
      <dgm:t>
        <a:bodyPr/>
        <a:lstStyle/>
        <a:p>
          <a:endParaRPr lang="cs-CZ"/>
        </a:p>
      </dgm:t>
    </dgm:pt>
    <dgm:pt modelId="{750C822B-1CFD-42C0-8489-010AFC885309}" type="sibTrans" cxnId="{CABEB099-D9DE-4B9E-86A8-9D0D93C11555}">
      <dgm:prSet/>
      <dgm:spPr/>
      <dgm:t>
        <a:bodyPr/>
        <a:lstStyle/>
        <a:p>
          <a:endParaRPr lang="cs-CZ"/>
        </a:p>
      </dgm:t>
    </dgm:pt>
    <dgm:pt modelId="{03B74854-C9C7-4F9E-8432-B748E830AF17}">
      <dgm:prSet phldrT="[Text]"/>
      <dgm:spPr/>
      <dgm:t>
        <a:bodyPr/>
        <a:lstStyle/>
        <a:p>
          <a:r>
            <a:rPr lang="cs-CZ" dirty="0"/>
            <a:t>Levostranný</a:t>
          </a:r>
        </a:p>
      </dgm:t>
    </dgm:pt>
    <dgm:pt modelId="{31C862B7-FF8A-4787-A527-1926047EBEB9}" type="parTrans" cxnId="{794FD114-1D2F-49FF-8C9F-78339BF8844C}">
      <dgm:prSet/>
      <dgm:spPr/>
      <dgm:t>
        <a:bodyPr/>
        <a:lstStyle/>
        <a:p>
          <a:endParaRPr lang="cs-CZ"/>
        </a:p>
      </dgm:t>
    </dgm:pt>
    <dgm:pt modelId="{50B987F0-6547-4BD8-9341-3F6A53D23F92}" type="sibTrans" cxnId="{794FD114-1D2F-49FF-8C9F-78339BF8844C}">
      <dgm:prSet/>
      <dgm:spPr/>
      <dgm:t>
        <a:bodyPr/>
        <a:lstStyle/>
        <a:p>
          <a:endParaRPr lang="cs-CZ"/>
        </a:p>
      </dgm:t>
    </dgm:pt>
    <dgm:pt modelId="{5C0B5DD9-5879-434C-BB51-2B3121E2FA15}">
      <dgm:prSet phldrT="[Text]"/>
      <dgm:spPr/>
      <dgm:t>
        <a:bodyPr/>
        <a:lstStyle/>
        <a:p>
          <a:r>
            <a:rPr lang="cs-CZ" dirty="0"/>
            <a:t>Vybrání správného testu</a:t>
          </a:r>
        </a:p>
      </dgm:t>
    </dgm:pt>
    <dgm:pt modelId="{C5F6D260-6C1A-4D01-85C5-863D80C4509D}" type="parTrans" cxnId="{37098AB0-135D-4A1A-8179-94697676507F}">
      <dgm:prSet/>
      <dgm:spPr/>
      <dgm:t>
        <a:bodyPr/>
        <a:lstStyle/>
        <a:p>
          <a:endParaRPr lang="cs-CZ"/>
        </a:p>
      </dgm:t>
    </dgm:pt>
    <dgm:pt modelId="{B593862C-45B8-4830-AD59-0ACAEDC5F603}" type="sibTrans" cxnId="{37098AB0-135D-4A1A-8179-94697676507F}">
      <dgm:prSet/>
      <dgm:spPr/>
      <dgm:t>
        <a:bodyPr/>
        <a:lstStyle/>
        <a:p>
          <a:endParaRPr lang="cs-CZ"/>
        </a:p>
      </dgm:t>
    </dgm:pt>
    <dgm:pt modelId="{707B2CCC-AD96-4710-91F9-3BE3F00B4E98}">
      <dgm:prSet phldrT="[Text]"/>
      <dgm:spPr/>
      <dgm:t>
        <a:bodyPr/>
        <a:lstStyle/>
        <a:p>
          <a:r>
            <a:rPr lang="cs-CZ" dirty="0"/>
            <a:t>Počet výběrů</a:t>
          </a:r>
        </a:p>
      </dgm:t>
    </dgm:pt>
    <dgm:pt modelId="{FB7FCA04-74A5-499F-B5B0-0B7F964E7A47}" type="parTrans" cxnId="{4B8BB22B-86BB-4D0F-9774-A81F194E1338}">
      <dgm:prSet/>
      <dgm:spPr/>
      <dgm:t>
        <a:bodyPr/>
        <a:lstStyle/>
        <a:p>
          <a:endParaRPr lang="cs-CZ"/>
        </a:p>
      </dgm:t>
    </dgm:pt>
    <dgm:pt modelId="{DB5885C3-DF98-4143-8C18-59B79E304607}" type="sibTrans" cxnId="{4B8BB22B-86BB-4D0F-9774-A81F194E1338}">
      <dgm:prSet/>
      <dgm:spPr/>
      <dgm:t>
        <a:bodyPr/>
        <a:lstStyle/>
        <a:p>
          <a:endParaRPr lang="cs-CZ"/>
        </a:p>
      </dgm:t>
    </dgm:pt>
    <dgm:pt modelId="{D00EC589-6E29-4726-B47A-0C0D9775AD2E}">
      <dgm:prSet phldrT="[Text]"/>
      <dgm:spPr/>
      <dgm:t>
        <a:bodyPr/>
        <a:lstStyle/>
        <a:p>
          <a:r>
            <a:rPr lang="cs-CZ" dirty="0"/>
            <a:t>Co testuji</a:t>
          </a:r>
        </a:p>
      </dgm:t>
    </dgm:pt>
    <dgm:pt modelId="{CAA7FC21-D18C-412F-8E8D-80C3C62194EC}" type="parTrans" cxnId="{541AB803-2850-450D-9480-172505DB70AD}">
      <dgm:prSet/>
      <dgm:spPr/>
      <dgm:t>
        <a:bodyPr/>
        <a:lstStyle/>
        <a:p>
          <a:endParaRPr lang="cs-CZ"/>
        </a:p>
      </dgm:t>
    </dgm:pt>
    <dgm:pt modelId="{460BA1A2-1672-4838-A3DA-50641BFB63DF}" type="sibTrans" cxnId="{541AB803-2850-450D-9480-172505DB70AD}">
      <dgm:prSet/>
      <dgm:spPr/>
      <dgm:t>
        <a:bodyPr/>
        <a:lstStyle/>
        <a:p>
          <a:endParaRPr lang="cs-CZ"/>
        </a:p>
      </dgm:t>
    </dgm:pt>
    <dgm:pt modelId="{A33E4F3E-86AF-4B12-BD2C-8A100A9B1060}">
      <dgm:prSet phldrT="[Text]"/>
      <dgm:spPr/>
      <dgm:t>
        <a:bodyPr/>
        <a:lstStyle/>
        <a:p>
          <a:r>
            <a:rPr lang="cs-CZ" dirty="0"/>
            <a:t>Spočítat </a:t>
          </a:r>
        </a:p>
        <a:p>
          <a:r>
            <a:rPr lang="cs-CZ" dirty="0"/>
            <a:t>p-hodnotu</a:t>
          </a:r>
        </a:p>
      </dgm:t>
    </dgm:pt>
    <dgm:pt modelId="{96189809-337C-48A3-A1BE-4B9FD9C9BCAD}" type="parTrans" cxnId="{9C474086-8E46-4D59-8CB6-617E851A321A}">
      <dgm:prSet/>
      <dgm:spPr/>
      <dgm:t>
        <a:bodyPr/>
        <a:lstStyle/>
        <a:p>
          <a:endParaRPr lang="cs-CZ"/>
        </a:p>
      </dgm:t>
    </dgm:pt>
    <dgm:pt modelId="{89FDA5F8-4A55-4D0A-B808-6FAB90403E55}" type="sibTrans" cxnId="{9C474086-8E46-4D59-8CB6-617E851A321A}">
      <dgm:prSet/>
      <dgm:spPr/>
      <dgm:t>
        <a:bodyPr/>
        <a:lstStyle/>
        <a:p>
          <a:endParaRPr lang="cs-CZ"/>
        </a:p>
      </dgm:t>
    </dgm:pt>
    <dgm:pt modelId="{DB37F927-8C78-4D41-89CA-29E54CE73DFF}">
      <dgm:prSet phldrT="[Text]"/>
      <dgm:spPr/>
      <dgm:t>
        <a:bodyPr/>
        <a:lstStyle/>
        <a:p>
          <a:r>
            <a:rPr lang="cs-CZ" dirty="0"/>
            <a:t>Pravostranný</a:t>
          </a:r>
        </a:p>
      </dgm:t>
    </dgm:pt>
    <dgm:pt modelId="{FBE07300-9B06-4592-89AE-6A2BC11EB806}" type="parTrans" cxnId="{4E41FF3F-FA01-428C-BA58-19B3C1124837}">
      <dgm:prSet/>
      <dgm:spPr/>
      <dgm:t>
        <a:bodyPr/>
        <a:lstStyle/>
        <a:p>
          <a:endParaRPr lang="cs-CZ"/>
        </a:p>
      </dgm:t>
    </dgm:pt>
    <dgm:pt modelId="{CDC9B465-1651-4DE8-BAEB-D76DA6D0F533}" type="sibTrans" cxnId="{4E41FF3F-FA01-428C-BA58-19B3C1124837}">
      <dgm:prSet/>
      <dgm:spPr/>
      <dgm:t>
        <a:bodyPr/>
        <a:lstStyle/>
        <a:p>
          <a:endParaRPr lang="cs-CZ"/>
        </a:p>
      </dgm:t>
    </dgm:pt>
    <dgm:pt modelId="{D4644B8E-BEA3-4C47-829D-BC676B888E44}">
      <dgm:prSet phldrT="[Text]"/>
      <dgm:spPr/>
      <dgm:t>
        <a:bodyPr/>
        <a:lstStyle/>
        <a:p>
          <a:r>
            <a:rPr lang="cs-CZ" dirty="0"/>
            <a:t>Oboustranný</a:t>
          </a:r>
        </a:p>
      </dgm:t>
    </dgm:pt>
    <dgm:pt modelId="{2743C509-B0AE-4F6F-A4A6-B7083027A414}" type="parTrans" cxnId="{8B152674-3335-4CF5-BE50-B409994EE0B1}">
      <dgm:prSet/>
      <dgm:spPr/>
      <dgm:t>
        <a:bodyPr/>
        <a:lstStyle/>
        <a:p>
          <a:endParaRPr lang="cs-CZ"/>
        </a:p>
      </dgm:t>
    </dgm:pt>
    <dgm:pt modelId="{BF272AC0-16AB-47B6-8E59-AE73CEC04215}" type="sibTrans" cxnId="{8B152674-3335-4CF5-BE50-B409994EE0B1}">
      <dgm:prSet/>
      <dgm:spPr/>
      <dgm:t>
        <a:bodyPr/>
        <a:lstStyle/>
        <a:p>
          <a:endParaRPr lang="cs-CZ"/>
        </a:p>
      </dgm:t>
    </dgm:pt>
    <dgm:pt modelId="{D32D470D-2398-43CB-B657-9FF270C48FED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53DC1655-D673-4F51-A2CF-3AF589A82E08}" type="parTrans" cxnId="{592E7489-BED9-431A-BAC1-DB921999BAC8}">
      <dgm:prSet/>
      <dgm:spPr/>
      <dgm:t>
        <a:bodyPr/>
        <a:lstStyle/>
        <a:p>
          <a:endParaRPr lang="cs-CZ"/>
        </a:p>
      </dgm:t>
    </dgm:pt>
    <dgm:pt modelId="{CEBBE5FE-05DB-4FC8-8573-28729F3B8891}" type="sibTrans" cxnId="{592E7489-BED9-431A-BAC1-DB921999BAC8}">
      <dgm:prSet/>
      <dgm:spPr/>
      <dgm:t>
        <a:bodyPr/>
        <a:lstStyle/>
        <a:p>
          <a:endParaRPr lang="cs-CZ"/>
        </a:p>
      </dgm:t>
    </dgm:pt>
    <dgm:pt modelId="{0EA2A8EE-80FF-466C-BD27-0418667D7B42}">
      <dgm:prSet phldrT="[Text]"/>
      <dgm:spPr>
        <a:blipFill>
          <a:blip xmlns:r="http://schemas.openxmlformats.org/officeDocument/2006/relationships" r:embed="rId2"/>
          <a:stretch>
            <a:fillRect l="-2778" r="-1389"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F6CE00C7-2EDB-415D-8E7E-ED37C80ECF05}" type="parTrans" cxnId="{29A0A31E-7D86-4A89-A07B-BF620FF968D3}">
      <dgm:prSet/>
      <dgm:spPr/>
      <dgm:t>
        <a:bodyPr/>
        <a:lstStyle/>
        <a:p>
          <a:endParaRPr lang="cs-CZ"/>
        </a:p>
      </dgm:t>
    </dgm:pt>
    <dgm:pt modelId="{002197A1-074A-43EB-90BD-113409B2C527}" type="sibTrans" cxnId="{29A0A31E-7D86-4A89-A07B-BF620FF968D3}">
      <dgm:prSet/>
      <dgm:spPr/>
      <dgm:t>
        <a:bodyPr/>
        <a:lstStyle/>
        <a:p>
          <a:endParaRPr lang="cs-CZ"/>
        </a:p>
      </dgm:t>
    </dgm:pt>
    <dgm:pt modelId="{7DB3CD00-BE85-40D1-AB76-C1AD6A6839BF}">
      <dgm:prSet phldrT="[Text]"/>
      <dgm:spPr/>
      <dgm:t>
        <a:bodyPr/>
        <a:lstStyle/>
        <a:p>
          <a:r>
            <a:rPr lang="cs-CZ">
              <a:noFill/>
            </a:rPr>
            <a:t> </a:t>
          </a:r>
        </a:p>
      </dgm:t>
    </dgm:pt>
    <dgm:pt modelId="{88EBB599-1BA3-4411-AEB7-9D48EB0F553B}" type="parTrans" cxnId="{619815CE-AC1F-451E-B840-EC4970171854}">
      <dgm:prSet/>
      <dgm:spPr/>
      <dgm:t>
        <a:bodyPr/>
        <a:lstStyle/>
        <a:p>
          <a:endParaRPr lang="cs-CZ"/>
        </a:p>
      </dgm:t>
    </dgm:pt>
    <dgm:pt modelId="{7B495723-9030-406F-997D-8E1C5E61BA93}" type="sibTrans" cxnId="{619815CE-AC1F-451E-B840-EC4970171854}">
      <dgm:prSet/>
      <dgm:spPr/>
      <dgm:t>
        <a:bodyPr/>
        <a:lstStyle/>
        <a:p>
          <a:endParaRPr lang="cs-CZ"/>
        </a:p>
      </dgm:t>
    </dgm:pt>
    <dgm:pt modelId="{AA465A19-3C32-4FE9-A0FE-F30BCB6753E6}">
      <dgm:prSet phldrT="[Text]"/>
      <dgm:spPr/>
      <dgm:t>
        <a:bodyPr/>
        <a:lstStyle/>
        <a:p>
          <a:r>
            <a:rPr lang="cs-CZ" dirty="0"/>
            <a:t>Normalita dat?</a:t>
          </a:r>
        </a:p>
      </dgm:t>
    </dgm:pt>
    <dgm:pt modelId="{976404F3-7B33-4B31-8553-E7062906B30B}" type="parTrans" cxnId="{47C3BFCC-3B75-4DFD-9021-CF453AD39CCF}">
      <dgm:prSet/>
      <dgm:spPr/>
      <dgm:t>
        <a:bodyPr/>
        <a:lstStyle/>
        <a:p>
          <a:endParaRPr lang="cs-CZ"/>
        </a:p>
      </dgm:t>
    </dgm:pt>
    <dgm:pt modelId="{55CC6B21-18B0-4524-9D98-266E88CB8D1E}" type="sibTrans" cxnId="{47C3BFCC-3B75-4DFD-9021-CF453AD39CCF}">
      <dgm:prSet/>
      <dgm:spPr/>
      <dgm:t>
        <a:bodyPr/>
        <a:lstStyle/>
        <a:p>
          <a:endParaRPr lang="cs-CZ"/>
        </a:p>
      </dgm:t>
    </dgm:pt>
    <dgm:pt modelId="{89876BF2-F74C-44B1-AC30-05C44C307469}" type="pres">
      <dgm:prSet presAssocID="{0730824C-E2AC-4AD0-A63C-746C8CFFD5FF}" presName="rootnode" presStyleCnt="0">
        <dgm:presLayoutVars>
          <dgm:chMax/>
          <dgm:chPref/>
          <dgm:dir/>
          <dgm:animLvl val="lvl"/>
        </dgm:presLayoutVars>
      </dgm:prSet>
      <dgm:spPr/>
    </dgm:pt>
    <dgm:pt modelId="{FC52CAC9-E03C-420C-83BA-5EADCED3F04B}" type="pres">
      <dgm:prSet presAssocID="{D77EB0AE-8687-441D-9352-F529591916FF}" presName="composite" presStyleCnt="0"/>
      <dgm:spPr/>
    </dgm:pt>
    <dgm:pt modelId="{13589A4D-AF7E-4DE1-9406-21866484BBB6}" type="pres">
      <dgm:prSet presAssocID="{D77EB0AE-8687-441D-9352-F529591916FF}" presName="bentUpArrow1" presStyleLbl="alignImgPlace1" presStyleIdx="0" presStyleCnt="3"/>
      <dgm:spPr/>
    </dgm:pt>
    <dgm:pt modelId="{A57FE2F0-78CE-4C2E-A8FC-4304200452AC}" type="pres">
      <dgm:prSet presAssocID="{D77EB0AE-8687-441D-9352-F529591916FF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E94AF9A9-B38D-4764-8DFB-8D60AE5056CB}" type="pres">
      <dgm:prSet presAssocID="{D77EB0AE-8687-441D-9352-F529591916FF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3FC617B6-EE33-4271-9E6A-19C026ADDB57}" type="pres">
      <dgm:prSet presAssocID="{750C822B-1CFD-42C0-8489-010AFC885309}" presName="sibTrans" presStyleCnt="0"/>
      <dgm:spPr/>
    </dgm:pt>
    <dgm:pt modelId="{4D6B776C-F0B4-4EEE-A6A2-3087E7770136}" type="pres">
      <dgm:prSet presAssocID="{5C0B5DD9-5879-434C-BB51-2B3121E2FA15}" presName="composite" presStyleCnt="0"/>
      <dgm:spPr/>
    </dgm:pt>
    <dgm:pt modelId="{CED2A123-8C25-4548-B63B-F83946C46C93}" type="pres">
      <dgm:prSet presAssocID="{5C0B5DD9-5879-434C-BB51-2B3121E2FA15}" presName="bentUpArrow1" presStyleLbl="alignImgPlace1" presStyleIdx="1" presStyleCnt="3"/>
      <dgm:spPr/>
    </dgm:pt>
    <dgm:pt modelId="{2A166634-95F7-49CB-8189-58F69DB4A8DE}" type="pres">
      <dgm:prSet presAssocID="{5C0B5DD9-5879-434C-BB51-2B3121E2FA15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E280B4A1-5283-4AE4-A814-A0D3F279A10E}" type="pres">
      <dgm:prSet presAssocID="{5C0B5DD9-5879-434C-BB51-2B3121E2FA15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5F3A21CE-37A8-4646-91C7-7DE254B85CCB}" type="pres">
      <dgm:prSet presAssocID="{B593862C-45B8-4830-AD59-0ACAEDC5F603}" presName="sibTrans" presStyleCnt="0"/>
      <dgm:spPr/>
    </dgm:pt>
    <dgm:pt modelId="{5873F947-13D4-4C84-9135-B9F3414DA784}" type="pres">
      <dgm:prSet presAssocID="{A33E4F3E-86AF-4B12-BD2C-8A100A9B1060}" presName="composite" presStyleCnt="0"/>
      <dgm:spPr/>
    </dgm:pt>
    <dgm:pt modelId="{00E7E6E0-DCDA-401B-8A23-C2D7B49CBC3D}" type="pres">
      <dgm:prSet presAssocID="{A33E4F3E-86AF-4B12-BD2C-8A100A9B1060}" presName="bentUpArrow1" presStyleLbl="alignImgPlace1" presStyleIdx="2" presStyleCnt="3"/>
      <dgm:spPr/>
    </dgm:pt>
    <dgm:pt modelId="{0CB32EF6-BD3C-4837-8AD0-B0167CC6A8CF}" type="pres">
      <dgm:prSet presAssocID="{A33E4F3E-86AF-4B12-BD2C-8A100A9B1060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F03FC29-0680-49C8-BF87-643FDCA430BC}" type="pres">
      <dgm:prSet presAssocID="{A33E4F3E-86AF-4B12-BD2C-8A100A9B1060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74C895CA-513B-472C-8FB2-E5D307C141CA}" type="pres">
      <dgm:prSet presAssocID="{89FDA5F8-4A55-4D0A-B808-6FAB90403E55}" presName="sibTrans" presStyleCnt="0"/>
      <dgm:spPr/>
    </dgm:pt>
    <dgm:pt modelId="{E6827CEF-22E9-4486-8DC9-B938DFCD50A4}" type="pres">
      <dgm:prSet presAssocID="{D32D470D-2398-43CB-B657-9FF270C48FED}" presName="composite" presStyleCnt="0"/>
      <dgm:spPr/>
    </dgm:pt>
    <dgm:pt modelId="{D48562C9-61F3-4266-A0C4-7695E548128E}" type="pres">
      <dgm:prSet presAssocID="{D32D470D-2398-43CB-B657-9FF270C48FED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3FBE9A0D-E919-4920-8ACD-F7231E0DD837}" type="pres">
      <dgm:prSet presAssocID="{D32D470D-2398-43CB-B657-9FF270C48FED}" presName="Final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14D2703-A0D6-4A62-B2E7-C1668BB79B46}" type="presOf" srcId="{DB37F927-8C78-4D41-89CA-29E54CE73DFF}" destId="{E94AF9A9-B38D-4764-8DFB-8D60AE5056CB}" srcOrd="0" destOrd="1" presId="urn:microsoft.com/office/officeart/2005/8/layout/StepDownProcess"/>
    <dgm:cxn modelId="{541AB803-2850-450D-9480-172505DB70AD}" srcId="{5C0B5DD9-5879-434C-BB51-2B3121E2FA15}" destId="{D00EC589-6E29-4726-B47A-0C0D9775AD2E}" srcOrd="1" destOrd="0" parTransId="{CAA7FC21-D18C-412F-8E8D-80C3C62194EC}" sibTransId="{460BA1A2-1672-4838-A3DA-50641BFB63DF}"/>
    <dgm:cxn modelId="{794FD114-1D2F-49FF-8C9F-78339BF8844C}" srcId="{D77EB0AE-8687-441D-9352-F529591916FF}" destId="{03B74854-C9C7-4F9E-8432-B748E830AF17}" srcOrd="0" destOrd="0" parTransId="{31C862B7-FF8A-4787-A527-1926047EBEB9}" sibTransId="{50B987F0-6547-4BD8-9341-3F6A53D23F92}"/>
    <dgm:cxn modelId="{EC4FEE1C-ECCE-4538-B983-B5E49664B53A}" type="presOf" srcId="{AA465A19-3C32-4FE9-A0FE-F30BCB6753E6}" destId="{E280B4A1-5283-4AE4-A814-A0D3F279A10E}" srcOrd="0" destOrd="2" presId="urn:microsoft.com/office/officeart/2005/8/layout/StepDownProcess"/>
    <dgm:cxn modelId="{29A0A31E-7D86-4A89-A07B-BF620FF968D3}" srcId="{D32D470D-2398-43CB-B657-9FF270C48FED}" destId="{0EA2A8EE-80FF-466C-BD27-0418667D7B42}" srcOrd="0" destOrd="0" parTransId="{F6CE00C7-2EDB-415D-8E7E-ED37C80ECF05}" sibTransId="{002197A1-074A-43EB-90BD-113409B2C527}"/>
    <dgm:cxn modelId="{4B8BB22B-86BB-4D0F-9774-A81F194E1338}" srcId="{5C0B5DD9-5879-434C-BB51-2B3121E2FA15}" destId="{707B2CCC-AD96-4710-91F9-3BE3F00B4E98}" srcOrd="0" destOrd="0" parTransId="{FB7FCA04-74A5-499F-B5B0-0B7F964E7A47}" sibTransId="{DB5885C3-DF98-4143-8C18-59B79E304607}"/>
    <dgm:cxn modelId="{6C2D632F-DC16-4677-8CE8-E24327862ABE}" type="presOf" srcId="{D32D470D-2398-43CB-B657-9FF270C48FED}" destId="{D48562C9-61F3-4266-A0C4-7695E548128E}" srcOrd="0" destOrd="0" presId="urn:microsoft.com/office/officeart/2005/8/layout/StepDownProcess"/>
    <dgm:cxn modelId="{F1B9CD38-776A-4AF3-99A7-EB1B6F92AE41}" type="presOf" srcId="{D4644B8E-BEA3-4C47-829D-BC676B888E44}" destId="{E94AF9A9-B38D-4764-8DFB-8D60AE5056CB}" srcOrd="0" destOrd="2" presId="urn:microsoft.com/office/officeart/2005/8/layout/StepDownProcess"/>
    <dgm:cxn modelId="{74EAE63E-B872-4174-A01B-D8ADD68F0602}" type="presOf" srcId="{7DB3CD00-BE85-40D1-AB76-C1AD6A6839BF}" destId="{3FBE9A0D-E919-4920-8ACD-F7231E0DD837}" srcOrd="0" destOrd="1" presId="urn:microsoft.com/office/officeart/2005/8/layout/StepDownProcess"/>
    <dgm:cxn modelId="{4E41FF3F-FA01-428C-BA58-19B3C1124837}" srcId="{D77EB0AE-8687-441D-9352-F529591916FF}" destId="{DB37F927-8C78-4D41-89CA-29E54CE73DFF}" srcOrd="1" destOrd="0" parTransId="{FBE07300-9B06-4592-89AE-6A2BC11EB806}" sibTransId="{CDC9B465-1651-4DE8-BAEB-D76DA6D0F533}"/>
    <dgm:cxn modelId="{77ACDC5E-6573-4382-BE00-AF43FA8DBF90}" type="presOf" srcId="{D00EC589-6E29-4726-B47A-0C0D9775AD2E}" destId="{E280B4A1-5283-4AE4-A814-A0D3F279A10E}" srcOrd="0" destOrd="1" presId="urn:microsoft.com/office/officeart/2005/8/layout/StepDownProcess"/>
    <dgm:cxn modelId="{0E1D6A64-B62E-49E4-9BAE-3055C1A28197}" type="presOf" srcId="{0EA2A8EE-80FF-466C-BD27-0418667D7B42}" destId="{3FBE9A0D-E919-4920-8ACD-F7231E0DD837}" srcOrd="0" destOrd="0" presId="urn:microsoft.com/office/officeart/2005/8/layout/StepDownProcess"/>
    <dgm:cxn modelId="{8B152674-3335-4CF5-BE50-B409994EE0B1}" srcId="{D77EB0AE-8687-441D-9352-F529591916FF}" destId="{D4644B8E-BEA3-4C47-829D-BC676B888E44}" srcOrd="2" destOrd="0" parTransId="{2743C509-B0AE-4F6F-A4A6-B7083027A414}" sibTransId="{BF272AC0-16AB-47B6-8E59-AE73CEC04215}"/>
    <dgm:cxn modelId="{DCDFF87D-1D69-40A8-88BC-240FA4AFF6D7}" type="presOf" srcId="{A33E4F3E-86AF-4B12-BD2C-8A100A9B1060}" destId="{0CB32EF6-BD3C-4837-8AD0-B0167CC6A8CF}" srcOrd="0" destOrd="0" presId="urn:microsoft.com/office/officeart/2005/8/layout/StepDownProcess"/>
    <dgm:cxn modelId="{29DBB180-73A7-44CB-8853-95FEFAE5BB88}" type="presOf" srcId="{0730824C-E2AC-4AD0-A63C-746C8CFFD5FF}" destId="{89876BF2-F74C-44B1-AC30-05C44C307469}" srcOrd="0" destOrd="0" presId="urn:microsoft.com/office/officeart/2005/8/layout/StepDownProcess"/>
    <dgm:cxn modelId="{9C474086-8E46-4D59-8CB6-617E851A321A}" srcId="{0730824C-E2AC-4AD0-A63C-746C8CFFD5FF}" destId="{A33E4F3E-86AF-4B12-BD2C-8A100A9B1060}" srcOrd="2" destOrd="0" parTransId="{96189809-337C-48A3-A1BE-4B9FD9C9BCAD}" sibTransId="{89FDA5F8-4A55-4D0A-B808-6FAB90403E55}"/>
    <dgm:cxn modelId="{592E7489-BED9-431A-BAC1-DB921999BAC8}" srcId="{0730824C-E2AC-4AD0-A63C-746C8CFFD5FF}" destId="{D32D470D-2398-43CB-B657-9FF270C48FED}" srcOrd="3" destOrd="0" parTransId="{53DC1655-D673-4F51-A2CF-3AF589A82E08}" sibTransId="{CEBBE5FE-05DB-4FC8-8573-28729F3B8891}"/>
    <dgm:cxn modelId="{7749EF91-2A6F-44EA-90CE-DE84836A8A16}" type="presOf" srcId="{707B2CCC-AD96-4710-91F9-3BE3F00B4E98}" destId="{E280B4A1-5283-4AE4-A814-A0D3F279A10E}" srcOrd="0" destOrd="0" presId="urn:microsoft.com/office/officeart/2005/8/layout/StepDownProcess"/>
    <dgm:cxn modelId="{CABEB099-D9DE-4B9E-86A8-9D0D93C11555}" srcId="{0730824C-E2AC-4AD0-A63C-746C8CFFD5FF}" destId="{D77EB0AE-8687-441D-9352-F529591916FF}" srcOrd="0" destOrd="0" parTransId="{4DF18894-F0A9-4265-85A2-6BA7A70BC3D7}" sibTransId="{750C822B-1CFD-42C0-8489-010AFC885309}"/>
    <dgm:cxn modelId="{3041BBA4-0A5E-48D0-8627-C137C22E2AB4}" type="presOf" srcId="{D77EB0AE-8687-441D-9352-F529591916FF}" destId="{A57FE2F0-78CE-4C2E-A8FC-4304200452AC}" srcOrd="0" destOrd="0" presId="urn:microsoft.com/office/officeart/2005/8/layout/StepDownProcess"/>
    <dgm:cxn modelId="{37098AB0-135D-4A1A-8179-94697676507F}" srcId="{0730824C-E2AC-4AD0-A63C-746C8CFFD5FF}" destId="{5C0B5DD9-5879-434C-BB51-2B3121E2FA15}" srcOrd="1" destOrd="0" parTransId="{C5F6D260-6C1A-4D01-85C5-863D80C4509D}" sibTransId="{B593862C-45B8-4830-AD59-0ACAEDC5F603}"/>
    <dgm:cxn modelId="{326925C6-0958-4F7F-B907-EFE5A55CC43B}" type="presOf" srcId="{5C0B5DD9-5879-434C-BB51-2B3121E2FA15}" destId="{2A166634-95F7-49CB-8189-58F69DB4A8DE}" srcOrd="0" destOrd="0" presId="urn:microsoft.com/office/officeart/2005/8/layout/StepDownProcess"/>
    <dgm:cxn modelId="{47C3BFCC-3B75-4DFD-9021-CF453AD39CCF}" srcId="{5C0B5DD9-5879-434C-BB51-2B3121E2FA15}" destId="{AA465A19-3C32-4FE9-A0FE-F30BCB6753E6}" srcOrd="2" destOrd="0" parTransId="{976404F3-7B33-4B31-8553-E7062906B30B}" sibTransId="{55CC6B21-18B0-4524-9D98-266E88CB8D1E}"/>
    <dgm:cxn modelId="{619815CE-AC1F-451E-B840-EC4970171854}" srcId="{D32D470D-2398-43CB-B657-9FF270C48FED}" destId="{7DB3CD00-BE85-40D1-AB76-C1AD6A6839BF}" srcOrd="1" destOrd="0" parTransId="{88EBB599-1BA3-4411-AEB7-9D48EB0F553B}" sibTransId="{7B495723-9030-406F-997D-8E1C5E61BA93}"/>
    <dgm:cxn modelId="{A30298D4-CFCD-45EF-BF89-36BCB5CE6868}" type="presOf" srcId="{03B74854-C9C7-4F9E-8432-B748E830AF17}" destId="{E94AF9A9-B38D-4764-8DFB-8D60AE5056CB}" srcOrd="0" destOrd="0" presId="urn:microsoft.com/office/officeart/2005/8/layout/StepDownProcess"/>
    <dgm:cxn modelId="{66BD009F-5B47-4D59-A4E3-EFDAF0509D9A}" type="presParOf" srcId="{89876BF2-F74C-44B1-AC30-05C44C307469}" destId="{FC52CAC9-E03C-420C-83BA-5EADCED3F04B}" srcOrd="0" destOrd="0" presId="urn:microsoft.com/office/officeart/2005/8/layout/StepDownProcess"/>
    <dgm:cxn modelId="{3CAAD7FE-7314-4C80-B36B-0AA24065B59C}" type="presParOf" srcId="{FC52CAC9-E03C-420C-83BA-5EADCED3F04B}" destId="{13589A4D-AF7E-4DE1-9406-21866484BBB6}" srcOrd="0" destOrd="0" presId="urn:microsoft.com/office/officeart/2005/8/layout/StepDownProcess"/>
    <dgm:cxn modelId="{63337CDF-CF49-42A0-90E9-C3D84EAB3653}" type="presParOf" srcId="{FC52CAC9-E03C-420C-83BA-5EADCED3F04B}" destId="{A57FE2F0-78CE-4C2E-A8FC-4304200452AC}" srcOrd="1" destOrd="0" presId="urn:microsoft.com/office/officeart/2005/8/layout/StepDownProcess"/>
    <dgm:cxn modelId="{F44D945E-8993-4112-A462-924EE791FC63}" type="presParOf" srcId="{FC52CAC9-E03C-420C-83BA-5EADCED3F04B}" destId="{E94AF9A9-B38D-4764-8DFB-8D60AE5056CB}" srcOrd="2" destOrd="0" presId="urn:microsoft.com/office/officeart/2005/8/layout/StepDownProcess"/>
    <dgm:cxn modelId="{F8417557-45FB-48A7-9F1B-9DCB0DB1176E}" type="presParOf" srcId="{89876BF2-F74C-44B1-AC30-05C44C307469}" destId="{3FC617B6-EE33-4271-9E6A-19C026ADDB57}" srcOrd="1" destOrd="0" presId="urn:microsoft.com/office/officeart/2005/8/layout/StepDownProcess"/>
    <dgm:cxn modelId="{A056AB00-B214-4E9D-8CF0-19E1324A64B8}" type="presParOf" srcId="{89876BF2-F74C-44B1-AC30-05C44C307469}" destId="{4D6B776C-F0B4-4EEE-A6A2-3087E7770136}" srcOrd="2" destOrd="0" presId="urn:microsoft.com/office/officeart/2005/8/layout/StepDownProcess"/>
    <dgm:cxn modelId="{2BE29119-CCBC-466B-9740-A0C31D64142A}" type="presParOf" srcId="{4D6B776C-F0B4-4EEE-A6A2-3087E7770136}" destId="{CED2A123-8C25-4548-B63B-F83946C46C93}" srcOrd="0" destOrd="0" presId="urn:microsoft.com/office/officeart/2005/8/layout/StepDownProcess"/>
    <dgm:cxn modelId="{8156351D-69BD-4E7C-BC81-1536E4ED01AD}" type="presParOf" srcId="{4D6B776C-F0B4-4EEE-A6A2-3087E7770136}" destId="{2A166634-95F7-49CB-8189-58F69DB4A8DE}" srcOrd="1" destOrd="0" presId="urn:microsoft.com/office/officeart/2005/8/layout/StepDownProcess"/>
    <dgm:cxn modelId="{C932BD04-A974-4D6D-B150-4B145FFB078F}" type="presParOf" srcId="{4D6B776C-F0B4-4EEE-A6A2-3087E7770136}" destId="{E280B4A1-5283-4AE4-A814-A0D3F279A10E}" srcOrd="2" destOrd="0" presId="urn:microsoft.com/office/officeart/2005/8/layout/StepDownProcess"/>
    <dgm:cxn modelId="{1393A2AD-5CE3-46DF-A7B1-4CA00416512D}" type="presParOf" srcId="{89876BF2-F74C-44B1-AC30-05C44C307469}" destId="{5F3A21CE-37A8-4646-91C7-7DE254B85CCB}" srcOrd="3" destOrd="0" presId="urn:microsoft.com/office/officeart/2005/8/layout/StepDownProcess"/>
    <dgm:cxn modelId="{1599A81F-5DFD-43E4-947A-3AFB0D1E0741}" type="presParOf" srcId="{89876BF2-F74C-44B1-AC30-05C44C307469}" destId="{5873F947-13D4-4C84-9135-B9F3414DA784}" srcOrd="4" destOrd="0" presId="urn:microsoft.com/office/officeart/2005/8/layout/StepDownProcess"/>
    <dgm:cxn modelId="{C8BD2D4C-239A-4DBB-BD1E-9F703605D89F}" type="presParOf" srcId="{5873F947-13D4-4C84-9135-B9F3414DA784}" destId="{00E7E6E0-DCDA-401B-8A23-C2D7B49CBC3D}" srcOrd="0" destOrd="0" presId="urn:microsoft.com/office/officeart/2005/8/layout/StepDownProcess"/>
    <dgm:cxn modelId="{DDDBA622-D51C-4A60-91C9-E5E273640058}" type="presParOf" srcId="{5873F947-13D4-4C84-9135-B9F3414DA784}" destId="{0CB32EF6-BD3C-4837-8AD0-B0167CC6A8CF}" srcOrd="1" destOrd="0" presId="urn:microsoft.com/office/officeart/2005/8/layout/StepDownProcess"/>
    <dgm:cxn modelId="{C237F174-4711-41F5-96D6-E845864C3FAE}" type="presParOf" srcId="{5873F947-13D4-4C84-9135-B9F3414DA784}" destId="{3F03FC29-0680-49C8-BF87-643FDCA430BC}" srcOrd="2" destOrd="0" presId="urn:microsoft.com/office/officeart/2005/8/layout/StepDownProcess"/>
    <dgm:cxn modelId="{22BE7E14-5A6D-4BA0-BDA0-91D83F0FDC59}" type="presParOf" srcId="{89876BF2-F74C-44B1-AC30-05C44C307469}" destId="{74C895CA-513B-472C-8FB2-E5D307C141CA}" srcOrd="5" destOrd="0" presId="urn:microsoft.com/office/officeart/2005/8/layout/StepDownProcess"/>
    <dgm:cxn modelId="{B93538F2-5A55-4BBC-B23E-665BABA8306D}" type="presParOf" srcId="{89876BF2-F74C-44B1-AC30-05C44C307469}" destId="{E6827CEF-22E9-4486-8DC9-B938DFCD50A4}" srcOrd="6" destOrd="0" presId="urn:microsoft.com/office/officeart/2005/8/layout/StepDownProcess"/>
    <dgm:cxn modelId="{809578F1-80C1-4B19-A2FF-C0E11B6E0817}" type="presParOf" srcId="{E6827CEF-22E9-4486-8DC9-B938DFCD50A4}" destId="{D48562C9-61F3-4266-A0C4-7695E548128E}" srcOrd="0" destOrd="0" presId="urn:microsoft.com/office/officeart/2005/8/layout/StepDownProcess"/>
    <dgm:cxn modelId="{D9C38C47-5EF4-4A01-81B3-3E5F090BA0C4}" type="presParOf" srcId="{E6827CEF-22E9-4486-8DC9-B938DFCD50A4}" destId="{3FBE9A0D-E919-4920-8ACD-F7231E0DD83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DF568A-B037-443E-A431-38AEA029F97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EE7C32FC-FDC4-4E2C-9327-38D5A8B0F875}">
      <dgm:prSet phldrT="[Text]"/>
      <dgm:spPr/>
      <dgm:t>
        <a:bodyPr/>
        <a:lstStyle/>
        <a:p>
          <a:r>
            <a:rPr lang="cs-CZ" dirty="0"/>
            <a:t>TH pro 1 výběr</a:t>
          </a:r>
        </a:p>
      </dgm:t>
    </dgm:pt>
    <dgm:pt modelId="{F3D182E7-D09D-457B-86EB-0CD9E854E068}" type="parTrans" cxnId="{6E1FD7E1-2B75-4CC5-88F6-356015784068}">
      <dgm:prSet/>
      <dgm:spPr/>
      <dgm:t>
        <a:bodyPr/>
        <a:lstStyle/>
        <a:p>
          <a:endParaRPr lang="cs-CZ"/>
        </a:p>
      </dgm:t>
    </dgm:pt>
    <dgm:pt modelId="{3A91A174-62E8-4F4F-95F9-A231C498A371}" type="sibTrans" cxnId="{6E1FD7E1-2B75-4CC5-88F6-356015784068}">
      <dgm:prSet/>
      <dgm:spPr/>
      <dgm:t>
        <a:bodyPr/>
        <a:lstStyle/>
        <a:p>
          <a:endParaRPr lang="cs-CZ"/>
        </a:p>
      </dgm:t>
    </dgm:pt>
    <dgm:pt modelId="{648D5945-82D9-4E0B-B5D2-F4C7807A5204}">
      <dgm:prSet phldrT="[Text]"/>
      <dgm:spPr/>
      <dgm:t>
        <a:bodyPr/>
        <a:lstStyle/>
        <a:p>
          <a:r>
            <a:rPr lang="cs-CZ" dirty="0"/>
            <a:t>Parametrické T.</a:t>
          </a:r>
        </a:p>
      </dgm:t>
    </dgm:pt>
    <dgm:pt modelId="{7E3EB998-5530-41FA-BDBD-021A071CBCDF}" type="parTrans" cxnId="{1FC2A6AD-1F22-44A5-8E72-BA83F98212FA}">
      <dgm:prSet/>
      <dgm:spPr/>
      <dgm:t>
        <a:bodyPr/>
        <a:lstStyle/>
        <a:p>
          <a:endParaRPr lang="cs-CZ"/>
        </a:p>
      </dgm:t>
    </dgm:pt>
    <dgm:pt modelId="{71226C87-2173-4D28-81FD-5EEA65FFD4EE}" type="sibTrans" cxnId="{1FC2A6AD-1F22-44A5-8E72-BA83F98212FA}">
      <dgm:prSet/>
      <dgm:spPr/>
      <dgm:t>
        <a:bodyPr/>
        <a:lstStyle/>
        <a:p>
          <a:endParaRPr lang="cs-CZ"/>
        </a:p>
      </dgm:t>
    </dgm:pt>
    <dgm:pt modelId="{79C950D3-441B-437F-B5B3-C8BF0F9EA2F4}">
      <dgm:prSet phldrT="[Text]"/>
      <dgm:spPr/>
      <dgm:t>
        <a:bodyPr/>
        <a:lstStyle/>
        <a:p>
          <a:r>
            <a:rPr lang="cs-CZ" dirty="0"/>
            <a:t>Střední hodnoty</a:t>
          </a:r>
        </a:p>
      </dgm:t>
    </dgm:pt>
    <dgm:pt modelId="{6A1A894C-85E2-4613-A0FC-F7EB11F62324}" type="parTrans" cxnId="{ACD8F6AF-3843-4B84-A426-A1374D0F599E}">
      <dgm:prSet/>
      <dgm:spPr/>
      <dgm:t>
        <a:bodyPr/>
        <a:lstStyle/>
        <a:p>
          <a:endParaRPr lang="cs-CZ"/>
        </a:p>
      </dgm:t>
    </dgm:pt>
    <dgm:pt modelId="{B5DEBC00-EA3D-4B01-B08B-ADB191426A01}" type="sibTrans" cxnId="{ACD8F6AF-3843-4B84-A426-A1374D0F599E}">
      <dgm:prSet/>
      <dgm:spPr/>
      <dgm:t>
        <a:bodyPr/>
        <a:lstStyle/>
        <a:p>
          <a:endParaRPr lang="cs-CZ"/>
        </a:p>
      </dgm:t>
    </dgm:pt>
    <dgm:pt modelId="{7D89C93A-96AF-4116-9784-103D817D219C}">
      <dgm:prSet phldrT="[Text]"/>
      <dgm:spPr/>
      <dgm:t>
        <a:bodyPr/>
        <a:lstStyle/>
        <a:p>
          <a:r>
            <a:rPr lang="cs-CZ" dirty="0"/>
            <a:t>Rozptylu</a:t>
          </a:r>
        </a:p>
      </dgm:t>
    </dgm:pt>
    <dgm:pt modelId="{D58026D2-84D4-4304-B777-98A969C56D97}" type="parTrans" cxnId="{FA9039BF-3A89-4709-B35B-4246C7633756}">
      <dgm:prSet/>
      <dgm:spPr/>
      <dgm:t>
        <a:bodyPr/>
        <a:lstStyle/>
        <a:p>
          <a:endParaRPr lang="cs-CZ"/>
        </a:p>
      </dgm:t>
    </dgm:pt>
    <dgm:pt modelId="{47BC85C1-27BF-4C54-8553-BD20F603B450}" type="sibTrans" cxnId="{FA9039BF-3A89-4709-B35B-4246C7633756}">
      <dgm:prSet/>
      <dgm:spPr/>
      <dgm:t>
        <a:bodyPr/>
        <a:lstStyle/>
        <a:p>
          <a:endParaRPr lang="cs-CZ"/>
        </a:p>
      </dgm:t>
    </dgm:pt>
    <dgm:pt modelId="{2B6C379E-C5B4-4A38-9F43-8BE08E0C7AF1}">
      <dgm:prSet phldrT="[Text]"/>
      <dgm:spPr/>
      <dgm:t>
        <a:bodyPr/>
        <a:lstStyle/>
        <a:p>
          <a:r>
            <a:rPr lang="cs-CZ" dirty="0"/>
            <a:t>Neparametrické T.</a:t>
          </a:r>
        </a:p>
      </dgm:t>
    </dgm:pt>
    <dgm:pt modelId="{63D7720B-B135-475F-AFA3-4C68F93F3367}" type="parTrans" cxnId="{16303F05-FFB8-4341-BBE0-DBAAB8117CE6}">
      <dgm:prSet/>
      <dgm:spPr/>
      <dgm:t>
        <a:bodyPr/>
        <a:lstStyle/>
        <a:p>
          <a:endParaRPr lang="cs-CZ"/>
        </a:p>
      </dgm:t>
    </dgm:pt>
    <dgm:pt modelId="{4D8A432F-00D5-4CB0-884B-F04EC4D1946D}" type="sibTrans" cxnId="{16303F05-FFB8-4341-BBE0-DBAAB8117CE6}">
      <dgm:prSet/>
      <dgm:spPr/>
      <dgm:t>
        <a:bodyPr/>
        <a:lstStyle/>
        <a:p>
          <a:endParaRPr lang="cs-CZ"/>
        </a:p>
      </dgm:t>
    </dgm:pt>
    <dgm:pt modelId="{BDF4D8E2-0169-4211-9559-029E59674677}">
      <dgm:prSet phldrT="[Text]"/>
      <dgm:spPr/>
      <dgm:t>
        <a:bodyPr/>
        <a:lstStyle/>
        <a:p>
          <a:r>
            <a:rPr lang="cs-CZ" dirty="0"/>
            <a:t>Test normality</a:t>
          </a:r>
        </a:p>
      </dgm:t>
    </dgm:pt>
    <dgm:pt modelId="{DBFF2A9A-FB1E-4D17-88D0-C91A654978EA}" type="parTrans" cxnId="{862CCFAB-7719-4D56-8BD6-A749D71DD8A3}">
      <dgm:prSet/>
      <dgm:spPr/>
      <dgm:t>
        <a:bodyPr/>
        <a:lstStyle/>
        <a:p>
          <a:endParaRPr lang="cs-CZ"/>
        </a:p>
      </dgm:t>
    </dgm:pt>
    <dgm:pt modelId="{5B67CDB8-ADB7-4942-BBC4-6197312D2323}" type="sibTrans" cxnId="{862CCFAB-7719-4D56-8BD6-A749D71DD8A3}">
      <dgm:prSet/>
      <dgm:spPr/>
      <dgm:t>
        <a:bodyPr/>
        <a:lstStyle/>
        <a:p>
          <a:endParaRPr lang="cs-CZ"/>
        </a:p>
      </dgm:t>
    </dgm:pt>
    <dgm:pt modelId="{21895A81-57DA-4E03-A242-B4D746D89FC3}">
      <dgm:prSet phldrT="[Text]"/>
      <dgm:spPr/>
      <dgm:t>
        <a:bodyPr/>
        <a:lstStyle/>
        <a:p>
          <a:r>
            <a:rPr lang="cs-CZ" dirty="0"/>
            <a:t>T. rozdělení</a:t>
          </a:r>
        </a:p>
      </dgm:t>
    </dgm:pt>
    <dgm:pt modelId="{0533B6ED-0075-419A-B367-7B7A4D77DFFF}" type="parTrans" cxnId="{7A5D2783-CE5A-4FCA-8B78-FBDF020590C2}">
      <dgm:prSet/>
      <dgm:spPr/>
      <dgm:t>
        <a:bodyPr/>
        <a:lstStyle/>
        <a:p>
          <a:endParaRPr lang="cs-CZ"/>
        </a:p>
      </dgm:t>
    </dgm:pt>
    <dgm:pt modelId="{182189F7-5F2B-44C0-BF70-AAD83E489BCD}" type="sibTrans" cxnId="{7A5D2783-CE5A-4FCA-8B78-FBDF020590C2}">
      <dgm:prSet/>
      <dgm:spPr/>
      <dgm:t>
        <a:bodyPr/>
        <a:lstStyle/>
        <a:p>
          <a:endParaRPr lang="cs-CZ"/>
        </a:p>
      </dgm:t>
    </dgm:pt>
    <dgm:pt modelId="{10A8D92A-66F3-4D7D-B43B-ABFA43365918}">
      <dgm:prSet phldrT="[Text]"/>
      <dgm:spPr/>
      <dgm:t>
        <a:bodyPr/>
        <a:lstStyle/>
        <a:p>
          <a:r>
            <a:rPr lang="cs-CZ" dirty="0"/>
            <a:t>Z-test</a:t>
          </a:r>
        </a:p>
      </dgm:t>
    </dgm:pt>
    <dgm:pt modelId="{55EC1583-3232-4475-896B-C427F37A902D}" type="parTrans" cxnId="{D0DC0F68-3281-4B4E-9FF9-7C98FF7ED050}">
      <dgm:prSet/>
      <dgm:spPr/>
      <dgm:t>
        <a:bodyPr/>
        <a:lstStyle/>
        <a:p>
          <a:endParaRPr lang="cs-CZ"/>
        </a:p>
      </dgm:t>
    </dgm:pt>
    <dgm:pt modelId="{03BF248F-C635-45E8-A9D9-2C8B860337CF}" type="sibTrans" cxnId="{D0DC0F68-3281-4B4E-9FF9-7C98FF7ED050}">
      <dgm:prSet/>
      <dgm:spPr/>
      <dgm:t>
        <a:bodyPr/>
        <a:lstStyle/>
        <a:p>
          <a:endParaRPr lang="cs-CZ"/>
        </a:p>
      </dgm:t>
    </dgm:pt>
    <dgm:pt modelId="{29D237F1-0502-466D-B8D8-CEECBB86A6D3}">
      <dgm:prSet phldrT="[Text]"/>
      <dgm:spPr/>
      <dgm:t>
        <a:bodyPr/>
        <a:lstStyle/>
        <a:p>
          <a:r>
            <a:rPr lang="cs-CZ" dirty="0"/>
            <a:t>t-test</a:t>
          </a:r>
        </a:p>
      </dgm:t>
    </dgm:pt>
    <dgm:pt modelId="{0D489862-7EC5-4C0D-8A5A-06BA19F26918}" type="parTrans" cxnId="{632B097B-88E7-4C19-BFEF-FF6FD8F3DAFC}">
      <dgm:prSet/>
      <dgm:spPr/>
      <dgm:t>
        <a:bodyPr/>
        <a:lstStyle/>
        <a:p>
          <a:endParaRPr lang="cs-CZ"/>
        </a:p>
      </dgm:t>
    </dgm:pt>
    <dgm:pt modelId="{1B657B37-B8BC-46AB-8D50-8E396DE5C2E2}" type="sibTrans" cxnId="{632B097B-88E7-4C19-BFEF-FF6FD8F3DAFC}">
      <dgm:prSet/>
      <dgm:spPr/>
      <dgm:t>
        <a:bodyPr/>
        <a:lstStyle/>
        <a:p>
          <a:endParaRPr lang="cs-CZ"/>
        </a:p>
      </dgm:t>
    </dgm:pt>
    <dgm:pt modelId="{852E7D9B-F245-4288-8922-A85729842523}">
      <dgm:prSet phldrT="[Text]"/>
      <dgm:spPr/>
      <dgm:t>
        <a:bodyPr/>
        <a:lstStyle/>
        <a:p>
          <a:r>
            <a:rPr lang="cs-CZ" dirty="0"/>
            <a:t>Test mediánu</a:t>
          </a:r>
        </a:p>
      </dgm:t>
    </dgm:pt>
    <dgm:pt modelId="{7E28B967-D53B-442C-B92E-608B8D6F2FEA}" type="parTrans" cxnId="{F7D27143-A4B3-4B9F-8101-4C4EFC1DC6B4}">
      <dgm:prSet/>
      <dgm:spPr/>
      <dgm:t>
        <a:bodyPr/>
        <a:lstStyle/>
        <a:p>
          <a:endParaRPr lang="cs-CZ"/>
        </a:p>
      </dgm:t>
    </dgm:pt>
    <dgm:pt modelId="{9139A37F-D2C3-42AF-8327-6159FDE73943}" type="sibTrans" cxnId="{F7D27143-A4B3-4B9F-8101-4C4EFC1DC6B4}">
      <dgm:prSet/>
      <dgm:spPr/>
      <dgm:t>
        <a:bodyPr/>
        <a:lstStyle/>
        <a:p>
          <a:endParaRPr lang="cs-CZ"/>
        </a:p>
      </dgm:t>
    </dgm:pt>
    <dgm:pt modelId="{952B1EFC-1AA9-4708-BEC9-36EF42352799}">
      <dgm:prSet phldrT="[Text]"/>
      <dgm:spPr/>
      <dgm:t>
        <a:bodyPr/>
        <a:lstStyle/>
        <a:p>
          <a:r>
            <a:rPr lang="cs-CZ" dirty="0"/>
            <a:t>Ostatní</a:t>
          </a:r>
        </a:p>
      </dgm:t>
    </dgm:pt>
    <dgm:pt modelId="{9B672E63-6F4A-46F2-B554-D1F853419588}" type="parTrans" cxnId="{C803EB05-2E63-4718-A8AA-F931A7BA84E1}">
      <dgm:prSet/>
      <dgm:spPr/>
      <dgm:t>
        <a:bodyPr/>
        <a:lstStyle/>
        <a:p>
          <a:endParaRPr lang="cs-CZ"/>
        </a:p>
      </dgm:t>
    </dgm:pt>
    <dgm:pt modelId="{8CA484FF-0616-4244-9FFB-D9BB3E5B651A}" type="sibTrans" cxnId="{C803EB05-2E63-4718-A8AA-F931A7BA84E1}">
      <dgm:prSet/>
      <dgm:spPr/>
      <dgm:t>
        <a:bodyPr/>
        <a:lstStyle/>
        <a:p>
          <a:endParaRPr lang="cs-CZ"/>
        </a:p>
      </dgm:t>
    </dgm:pt>
    <dgm:pt modelId="{D08C2178-AF9D-4727-8BE6-D3C81432611C}">
      <dgm:prSet phldrT="[Text]"/>
      <dgm:spPr/>
      <dgm:t>
        <a:bodyPr/>
        <a:lstStyle/>
        <a:p>
          <a:r>
            <a:rPr lang="cs-CZ" dirty="0" err="1"/>
            <a:t>Kolmogorov</a:t>
          </a:r>
          <a:r>
            <a:rPr lang="cs-CZ" dirty="0"/>
            <a:t>-Smirnovův test</a:t>
          </a:r>
        </a:p>
      </dgm:t>
    </dgm:pt>
    <dgm:pt modelId="{D84CAB7A-234C-4690-A66D-2075846F9328}" type="parTrans" cxnId="{4FB6904F-4DF3-4BDD-A2B7-E5C95C19BC86}">
      <dgm:prSet/>
      <dgm:spPr/>
      <dgm:t>
        <a:bodyPr/>
        <a:lstStyle/>
        <a:p>
          <a:endParaRPr lang="cs-CZ"/>
        </a:p>
      </dgm:t>
    </dgm:pt>
    <dgm:pt modelId="{123FFECD-1C41-488B-8841-2B7429B6DDC0}" type="sibTrans" cxnId="{4FB6904F-4DF3-4BDD-A2B7-E5C95C19BC86}">
      <dgm:prSet/>
      <dgm:spPr/>
      <dgm:t>
        <a:bodyPr/>
        <a:lstStyle/>
        <a:p>
          <a:endParaRPr lang="cs-CZ"/>
        </a:p>
      </dgm:t>
    </dgm:pt>
    <dgm:pt modelId="{D8E25003-380F-4A9B-A81A-3D8B36C68D8C}">
      <dgm:prSet phldrT="[Text]"/>
      <dgm:spPr/>
      <dgm:t>
        <a:bodyPr/>
        <a:lstStyle/>
        <a:p>
          <a:r>
            <a:rPr lang="cs-CZ" dirty="0"/>
            <a:t>Chí-kvadrát test</a:t>
          </a:r>
        </a:p>
      </dgm:t>
    </dgm:pt>
    <dgm:pt modelId="{4A6B05A0-0B3E-4850-9313-B1A714D66EF6}" type="parTrans" cxnId="{A53354EB-ED61-4F2C-BA53-5CC45CB09025}">
      <dgm:prSet/>
      <dgm:spPr/>
      <dgm:t>
        <a:bodyPr/>
        <a:lstStyle/>
        <a:p>
          <a:endParaRPr lang="cs-CZ"/>
        </a:p>
      </dgm:t>
    </dgm:pt>
    <dgm:pt modelId="{D2ABEB0E-AA32-43BF-8FE8-B141BC8B28CB}" type="sibTrans" cxnId="{A53354EB-ED61-4F2C-BA53-5CC45CB09025}">
      <dgm:prSet/>
      <dgm:spPr/>
      <dgm:t>
        <a:bodyPr/>
        <a:lstStyle/>
        <a:p>
          <a:endParaRPr lang="cs-CZ"/>
        </a:p>
      </dgm:t>
    </dgm:pt>
    <dgm:pt modelId="{EF82815B-9530-479C-B0A0-7F469590D1BE}" type="pres">
      <dgm:prSet presAssocID="{B0DF568A-B037-443E-A431-38AEA029F97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38973C3-D922-4A9B-AB01-6F9EC70F9FE9}" type="pres">
      <dgm:prSet presAssocID="{EE7C32FC-FDC4-4E2C-9327-38D5A8B0F875}" presName="hierRoot1" presStyleCnt="0"/>
      <dgm:spPr/>
    </dgm:pt>
    <dgm:pt modelId="{6BCF352D-C439-47DB-BCFE-FD877573B439}" type="pres">
      <dgm:prSet presAssocID="{EE7C32FC-FDC4-4E2C-9327-38D5A8B0F875}" presName="composite" presStyleCnt="0"/>
      <dgm:spPr/>
    </dgm:pt>
    <dgm:pt modelId="{6C5B8A8B-A040-41E1-9741-8E305CDD50EA}" type="pres">
      <dgm:prSet presAssocID="{EE7C32FC-FDC4-4E2C-9327-38D5A8B0F875}" presName="background" presStyleLbl="node0" presStyleIdx="0" presStyleCnt="1"/>
      <dgm:spPr/>
    </dgm:pt>
    <dgm:pt modelId="{888DAF44-1775-4EA8-8DF6-87D917A2EB71}" type="pres">
      <dgm:prSet presAssocID="{EE7C32FC-FDC4-4E2C-9327-38D5A8B0F875}" presName="text" presStyleLbl="fgAcc0" presStyleIdx="0" presStyleCnt="1">
        <dgm:presLayoutVars>
          <dgm:chPref val="3"/>
        </dgm:presLayoutVars>
      </dgm:prSet>
      <dgm:spPr/>
    </dgm:pt>
    <dgm:pt modelId="{11070418-C624-4545-A639-CF247D20BB55}" type="pres">
      <dgm:prSet presAssocID="{EE7C32FC-FDC4-4E2C-9327-38D5A8B0F875}" presName="hierChild2" presStyleCnt="0"/>
      <dgm:spPr/>
    </dgm:pt>
    <dgm:pt modelId="{9FEC6BE3-790A-436C-86DB-4D2B795596DD}" type="pres">
      <dgm:prSet presAssocID="{7E3EB998-5530-41FA-BDBD-021A071CBCDF}" presName="Name10" presStyleLbl="parChTrans1D2" presStyleIdx="0" presStyleCnt="3"/>
      <dgm:spPr/>
    </dgm:pt>
    <dgm:pt modelId="{5A15C24C-6626-47BA-A224-B51B5BFFF347}" type="pres">
      <dgm:prSet presAssocID="{648D5945-82D9-4E0B-B5D2-F4C7807A5204}" presName="hierRoot2" presStyleCnt="0"/>
      <dgm:spPr/>
    </dgm:pt>
    <dgm:pt modelId="{A37453D7-EE6E-4A27-BDC0-21924D9A0698}" type="pres">
      <dgm:prSet presAssocID="{648D5945-82D9-4E0B-B5D2-F4C7807A5204}" presName="composite2" presStyleCnt="0"/>
      <dgm:spPr/>
    </dgm:pt>
    <dgm:pt modelId="{D4AF8DC5-0745-4304-8A9D-9EDC62662500}" type="pres">
      <dgm:prSet presAssocID="{648D5945-82D9-4E0B-B5D2-F4C7807A5204}" presName="background2" presStyleLbl="node2" presStyleIdx="0" presStyleCnt="3"/>
      <dgm:spPr/>
    </dgm:pt>
    <dgm:pt modelId="{C650273C-66A6-4154-9016-44D0E1AE812D}" type="pres">
      <dgm:prSet presAssocID="{648D5945-82D9-4E0B-B5D2-F4C7807A5204}" presName="text2" presStyleLbl="fgAcc2" presStyleIdx="0" presStyleCnt="3">
        <dgm:presLayoutVars>
          <dgm:chPref val="3"/>
        </dgm:presLayoutVars>
      </dgm:prSet>
      <dgm:spPr/>
    </dgm:pt>
    <dgm:pt modelId="{E4E2A9CF-DE1B-496D-BAF9-EA945959D8A0}" type="pres">
      <dgm:prSet presAssocID="{648D5945-82D9-4E0B-B5D2-F4C7807A5204}" presName="hierChild3" presStyleCnt="0"/>
      <dgm:spPr/>
    </dgm:pt>
    <dgm:pt modelId="{4474C31F-D592-448A-AEBD-51C4ECDA3D3F}" type="pres">
      <dgm:prSet presAssocID="{6A1A894C-85E2-4613-A0FC-F7EB11F62324}" presName="Name17" presStyleLbl="parChTrans1D3" presStyleIdx="0" presStyleCnt="5"/>
      <dgm:spPr/>
    </dgm:pt>
    <dgm:pt modelId="{2B62A94C-2565-4745-BBDF-E568777F05BC}" type="pres">
      <dgm:prSet presAssocID="{79C950D3-441B-437F-B5B3-C8BF0F9EA2F4}" presName="hierRoot3" presStyleCnt="0"/>
      <dgm:spPr/>
    </dgm:pt>
    <dgm:pt modelId="{421E93AC-7ECE-4FC7-BD21-0F10ED26E89C}" type="pres">
      <dgm:prSet presAssocID="{79C950D3-441B-437F-B5B3-C8BF0F9EA2F4}" presName="composite3" presStyleCnt="0"/>
      <dgm:spPr/>
    </dgm:pt>
    <dgm:pt modelId="{85DDB5F2-95BF-47EC-8C79-CA2FB08ADD5E}" type="pres">
      <dgm:prSet presAssocID="{79C950D3-441B-437F-B5B3-C8BF0F9EA2F4}" presName="background3" presStyleLbl="node3" presStyleIdx="0" presStyleCnt="5"/>
      <dgm:spPr/>
    </dgm:pt>
    <dgm:pt modelId="{5E778BE8-4DFE-4B91-AFD9-4F7D6A77A326}" type="pres">
      <dgm:prSet presAssocID="{79C950D3-441B-437F-B5B3-C8BF0F9EA2F4}" presName="text3" presStyleLbl="fgAcc3" presStyleIdx="0" presStyleCnt="5">
        <dgm:presLayoutVars>
          <dgm:chPref val="3"/>
        </dgm:presLayoutVars>
      </dgm:prSet>
      <dgm:spPr/>
    </dgm:pt>
    <dgm:pt modelId="{8048B7F3-DAD6-43A7-A730-5F993F98433D}" type="pres">
      <dgm:prSet presAssocID="{79C950D3-441B-437F-B5B3-C8BF0F9EA2F4}" presName="hierChild4" presStyleCnt="0"/>
      <dgm:spPr/>
    </dgm:pt>
    <dgm:pt modelId="{9849FF2D-1CB7-4C33-8BA9-F7E3E1658B33}" type="pres">
      <dgm:prSet presAssocID="{55EC1583-3232-4475-896B-C427F37A902D}" presName="Name23" presStyleLbl="parChTrans1D4" presStyleIdx="0" presStyleCnt="4"/>
      <dgm:spPr/>
    </dgm:pt>
    <dgm:pt modelId="{505C3483-DA8A-451F-9833-BA73595467B2}" type="pres">
      <dgm:prSet presAssocID="{10A8D92A-66F3-4D7D-B43B-ABFA43365918}" presName="hierRoot4" presStyleCnt="0"/>
      <dgm:spPr/>
    </dgm:pt>
    <dgm:pt modelId="{3C09C78A-ADC6-4F29-9856-01DA2F8B4CF5}" type="pres">
      <dgm:prSet presAssocID="{10A8D92A-66F3-4D7D-B43B-ABFA43365918}" presName="composite4" presStyleCnt="0"/>
      <dgm:spPr/>
    </dgm:pt>
    <dgm:pt modelId="{44986B4E-302E-4494-B5D0-94B12F4FE8D8}" type="pres">
      <dgm:prSet presAssocID="{10A8D92A-66F3-4D7D-B43B-ABFA43365918}" presName="background4" presStyleLbl="node4" presStyleIdx="0" presStyleCnt="4"/>
      <dgm:spPr/>
    </dgm:pt>
    <dgm:pt modelId="{AE01DD4E-BAA8-4CCF-A373-DACB4E7302E5}" type="pres">
      <dgm:prSet presAssocID="{10A8D92A-66F3-4D7D-B43B-ABFA43365918}" presName="text4" presStyleLbl="fgAcc4" presStyleIdx="0" presStyleCnt="4">
        <dgm:presLayoutVars>
          <dgm:chPref val="3"/>
        </dgm:presLayoutVars>
      </dgm:prSet>
      <dgm:spPr/>
    </dgm:pt>
    <dgm:pt modelId="{B942106C-6D06-40B1-812D-EF8EEE39FB4A}" type="pres">
      <dgm:prSet presAssocID="{10A8D92A-66F3-4D7D-B43B-ABFA43365918}" presName="hierChild5" presStyleCnt="0"/>
      <dgm:spPr/>
    </dgm:pt>
    <dgm:pt modelId="{EB53E98F-F6EE-4E49-9985-9C182348A5B9}" type="pres">
      <dgm:prSet presAssocID="{0D489862-7EC5-4C0D-8A5A-06BA19F26918}" presName="Name23" presStyleLbl="parChTrans1D4" presStyleIdx="1" presStyleCnt="4"/>
      <dgm:spPr/>
    </dgm:pt>
    <dgm:pt modelId="{D56F825D-436C-49E0-8336-0307C5FD862D}" type="pres">
      <dgm:prSet presAssocID="{29D237F1-0502-466D-B8D8-CEECBB86A6D3}" presName="hierRoot4" presStyleCnt="0"/>
      <dgm:spPr/>
    </dgm:pt>
    <dgm:pt modelId="{8E63A0FD-499E-4709-B644-34B66E663F6B}" type="pres">
      <dgm:prSet presAssocID="{29D237F1-0502-466D-B8D8-CEECBB86A6D3}" presName="composite4" presStyleCnt="0"/>
      <dgm:spPr/>
    </dgm:pt>
    <dgm:pt modelId="{7BC94AD7-3164-430A-A047-33502B24484E}" type="pres">
      <dgm:prSet presAssocID="{29D237F1-0502-466D-B8D8-CEECBB86A6D3}" presName="background4" presStyleLbl="node4" presStyleIdx="1" presStyleCnt="4"/>
      <dgm:spPr/>
    </dgm:pt>
    <dgm:pt modelId="{A92F7048-5142-49DF-9190-D84EC5982B8B}" type="pres">
      <dgm:prSet presAssocID="{29D237F1-0502-466D-B8D8-CEECBB86A6D3}" presName="text4" presStyleLbl="fgAcc4" presStyleIdx="1" presStyleCnt="4">
        <dgm:presLayoutVars>
          <dgm:chPref val="3"/>
        </dgm:presLayoutVars>
      </dgm:prSet>
      <dgm:spPr/>
    </dgm:pt>
    <dgm:pt modelId="{5BC7411C-271D-4A22-AFD0-755187E18C57}" type="pres">
      <dgm:prSet presAssocID="{29D237F1-0502-466D-B8D8-CEECBB86A6D3}" presName="hierChild5" presStyleCnt="0"/>
      <dgm:spPr/>
    </dgm:pt>
    <dgm:pt modelId="{B10F47B9-95E0-4BF0-BDEB-29BBB611E81C}" type="pres">
      <dgm:prSet presAssocID="{D58026D2-84D4-4304-B777-98A969C56D97}" presName="Name17" presStyleLbl="parChTrans1D3" presStyleIdx="1" presStyleCnt="5"/>
      <dgm:spPr/>
    </dgm:pt>
    <dgm:pt modelId="{76627692-CBDD-40DB-BD84-AEB3127CCCA2}" type="pres">
      <dgm:prSet presAssocID="{7D89C93A-96AF-4116-9784-103D817D219C}" presName="hierRoot3" presStyleCnt="0"/>
      <dgm:spPr/>
    </dgm:pt>
    <dgm:pt modelId="{4CC70898-222B-473B-AA23-7FFAE5BB0EC0}" type="pres">
      <dgm:prSet presAssocID="{7D89C93A-96AF-4116-9784-103D817D219C}" presName="composite3" presStyleCnt="0"/>
      <dgm:spPr/>
    </dgm:pt>
    <dgm:pt modelId="{03093C51-317A-40BE-9016-7C29A27BD240}" type="pres">
      <dgm:prSet presAssocID="{7D89C93A-96AF-4116-9784-103D817D219C}" presName="background3" presStyleLbl="node3" presStyleIdx="1" presStyleCnt="5"/>
      <dgm:spPr/>
    </dgm:pt>
    <dgm:pt modelId="{48C7E993-B84F-4D5D-B68F-D1A17C21E3A8}" type="pres">
      <dgm:prSet presAssocID="{7D89C93A-96AF-4116-9784-103D817D219C}" presName="text3" presStyleLbl="fgAcc3" presStyleIdx="1" presStyleCnt="5">
        <dgm:presLayoutVars>
          <dgm:chPref val="3"/>
        </dgm:presLayoutVars>
      </dgm:prSet>
      <dgm:spPr/>
    </dgm:pt>
    <dgm:pt modelId="{851B4314-B63A-45E8-BC65-39C8FAA590C6}" type="pres">
      <dgm:prSet presAssocID="{7D89C93A-96AF-4116-9784-103D817D219C}" presName="hierChild4" presStyleCnt="0"/>
      <dgm:spPr/>
    </dgm:pt>
    <dgm:pt modelId="{EB94EA03-A9D9-421C-92F1-EF2FB7344B26}" type="pres">
      <dgm:prSet presAssocID="{63D7720B-B135-475F-AFA3-4C68F93F3367}" presName="Name10" presStyleLbl="parChTrans1D2" presStyleIdx="1" presStyleCnt="3"/>
      <dgm:spPr/>
    </dgm:pt>
    <dgm:pt modelId="{733D105A-9DA8-49F3-9C23-AE06B67E9F25}" type="pres">
      <dgm:prSet presAssocID="{2B6C379E-C5B4-4A38-9F43-8BE08E0C7AF1}" presName="hierRoot2" presStyleCnt="0"/>
      <dgm:spPr/>
    </dgm:pt>
    <dgm:pt modelId="{7CECE837-FF25-49D9-BE6E-C75AF9946445}" type="pres">
      <dgm:prSet presAssocID="{2B6C379E-C5B4-4A38-9F43-8BE08E0C7AF1}" presName="composite2" presStyleCnt="0"/>
      <dgm:spPr/>
    </dgm:pt>
    <dgm:pt modelId="{FB2B6C01-1011-4A71-8AD1-502D90F58AA8}" type="pres">
      <dgm:prSet presAssocID="{2B6C379E-C5B4-4A38-9F43-8BE08E0C7AF1}" presName="background2" presStyleLbl="node2" presStyleIdx="1" presStyleCnt="3"/>
      <dgm:spPr/>
    </dgm:pt>
    <dgm:pt modelId="{E8123624-8482-425B-8373-B667F06DA418}" type="pres">
      <dgm:prSet presAssocID="{2B6C379E-C5B4-4A38-9F43-8BE08E0C7AF1}" presName="text2" presStyleLbl="fgAcc2" presStyleIdx="1" presStyleCnt="3">
        <dgm:presLayoutVars>
          <dgm:chPref val="3"/>
        </dgm:presLayoutVars>
      </dgm:prSet>
      <dgm:spPr/>
    </dgm:pt>
    <dgm:pt modelId="{346F3E1A-9E61-4723-921D-4CA56806E6E4}" type="pres">
      <dgm:prSet presAssocID="{2B6C379E-C5B4-4A38-9F43-8BE08E0C7AF1}" presName="hierChild3" presStyleCnt="0"/>
      <dgm:spPr/>
    </dgm:pt>
    <dgm:pt modelId="{D546C9B1-D803-4E4E-BB5C-3E423D3EDCC9}" type="pres">
      <dgm:prSet presAssocID="{7E28B967-D53B-442C-B92E-608B8D6F2FEA}" presName="Name17" presStyleLbl="parChTrans1D3" presStyleIdx="2" presStyleCnt="5"/>
      <dgm:spPr/>
    </dgm:pt>
    <dgm:pt modelId="{6ED6C52B-8B5B-463A-BF3A-A13C4021BBA5}" type="pres">
      <dgm:prSet presAssocID="{852E7D9B-F245-4288-8922-A85729842523}" presName="hierRoot3" presStyleCnt="0"/>
      <dgm:spPr/>
    </dgm:pt>
    <dgm:pt modelId="{817F4BE8-454C-4901-A695-4B6F57048428}" type="pres">
      <dgm:prSet presAssocID="{852E7D9B-F245-4288-8922-A85729842523}" presName="composite3" presStyleCnt="0"/>
      <dgm:spPr/>
    </dgm:pt>
    <dgm:pt modelId="{09B0ADD7-B142-4E25-9E9B-8956A74B85E0}" type="pres">
      <dgm:prSet presAssocID="{852E7D9B-F245-4288-8922-A85729842523}" presName="background3" presStyleLbl="node3" presStyleIdx="2" presStyleCnt="5"/>
      <dgm:spPr/>
    </dgm:pt>
    <dgm:pt modelId="{9F1AD726-82CE-4EE3-A665-EA65944126EA}" type="pres">
      <dgm:prSet presAssocID="{852E7D9B-F245-4288-8922-A85729842523}" presName="text3" presStyleLbl="fgAcc3" presStyleIdx="2" presStyleCnt="5">
        <dgm:presLayoutVars>
          <dgm:chPref val="3"/>
        </dgm:presLayoutVars>
      </dgm:prSet>
      <dgm:spPr/>
    </dgm:pt>
    <dgm:pt modelId="{0E735BCC-8312-4E9D-AA79-450BA78C328D}" type="pres">
      <dgm:prSet presAssocID="{852E7D9B-F245-4288-8922-A85729842523}" presName="hierChild4" presStyleCnt="0"/>
      <dgm:spPr/>
    </dgm:pt>
    <dgm:pt modelId="{8C1510ED-934A-4D54-894B-FB4A87FF75A9}" type="pres">
      <dgm:prSet presAssocID="{0533B6ED-0075-419A-B367-7B7A4D77DFFF}" presName="Name10" presStyleLbl="parChTrans1D2" presStyleIdx="2" presStyleCnt="3"/>
      <dgm:spPr/>
    </dgm:pt>
    <dgm:pt modelId="{18BBC06B-9E89-4EB4-BF66-5D6582731028}" type="pres">
      <dgm:prSet presAssocID="{21895A81-57DA-4E03-A242-B4D746D89FC3}" presName="hierRoot2" presStyleCnt="0"/>
      <dgm:spPr/>
    </dgm:pt>
    <dgm:pt modelId="{1E9E0598-8CF2-4A72-A8C5-B47F0F25D9B7}" type="pres">
      <dgm:prSet presAssocID="{21895A81-57DA-4E03-A242-B4D746D89FC3}" presName="composite2" presStyleCnt="0"/>
      <dgm:spPr/>
    </dgm:pt>
    <dgm:pt modelId="{40EE6D95-52BC-4EC2-8341-35071FF109AD}" type="pres">
      <dgm:prSet presAssocID="{21895A81-57DA-4E03-A242-B4D746D89FC3}" presName="background2" presStyleLbl="node2" presStyleIdx="2" presStyleCnt="3"/>
      <dgm:spPr/>
    </dgm:pt>
    <dgm:pt modelId="{112EB91B-C1AD-4302-8AF9-7862E130BF30}" type="pres">
      <dgm:prSet presAssocID="{21895A81-57DA-4E03-A242-B4D746D89FC3}" presName="text2" presStyleLbl="fgAcc2" presStyleIdx="2" presStyleCnt="3">
        <dgm:presLayoutVars>
          <dgm:chPref val="3"/>
        </dgm:presLayoutVars>
      </dgm:prSet>
      <dgm:spPr/>
    </dgm:pt>
    <dgm:pt modelId="{685DF9E4-B8BA-4BC0-9DF6-7C69A63A9080}" type="pres">
      <dgm:prSet presAssocID="{21895A81-57DA-4E03-A242-B4D746D89FC3}" presName="hierChild3" presStyleCnt="0"/>
      <dgm:spPr/>
    </dgm:pt>
    <dgm:pt modelId="{C81CA03D-2BC0-4628-9CDD-6D86C597D85E}" type="pres">
      <dgm:prSet presAssocID="{DBFF2A9A-FB1E-4D17-88D0-C91A654978EA}" presName="Name17" presStyleLbl="parChTrans1D3" presStyleIdx="3" presStyleCnt="5"/>
      <dgm:spPr/>
    </dgm:pt>
    <dgm:pt modelId="{64240338-D447-4BFA-904A-38907B085E62}" type="pres">
      <dgm:prSet presAssocID="{BDF4D8E2-0169-4211-9559-029E59674677}" presName="hierRoot3" presStyleCnt="0"/>
      <dgm:spPr/>
    </dgm:pt>
    <dgm:pt modelId="{BA977647-766E-4352-89E4-10B67A1BBE95}" type="pres">
      <dgm:prSet presAssocID="{BDF4D8E2-0169-4211-9559-029E59674677}" presName="composite3" presStyleCnt="0"/>
      <dgm:spPr/>
    </dgm:pt>
    <dgm:pt modelId="{79932EDD-9C70-4AC2-BA4E-E7CA48C55F7F}" type="pres">
      <dgm:prSet presAssocID="{BDF4D8E2-0169-4211-9559-029E59674677}" presName="background3" presStyleLbl="node3" presStyleIdx="3" presStyleCnt="5"/>
      <dgm:spPr/>
    </dgm:pt>
    <dgm:pt modelId="{4FFBD4FD-EB0E-4DE8-A492-E99233D3A91A}" type="pres">
      <dgm:prSet presAssocID="{BDF4D8E2-0169-4211-9559-029E59674677}" presName="text3" presStyleLbl="fgAcc3" presStyleIdx="3" presStyleCnt="5">
        <dgm:presLayoutVars>
          <dgm:chPref val="3"/>
        </dgm:presLayoutVars>
      </dgm:prSet>
      <dgm:spPr/>
    </dgm:pt>
    <dgm:pt modelId="{A2D47410-A10D-4E8D-B99D-36EFB7A35654}" type="pres">
      <dgm:prSet presAssocID="{BDF4D8E2-0169-4211-9559-029E59674677}" presName="hierChild4" presStyleCnt="0"/>
      <dgm:spPr/>
    </dgm:pt>
    <dgm:pt modelId="{5167E11E-5AC2-40C8-A18A-A34483D4A8DF}" type="pres">
      <dgm:prSet presAssocID="{9B672E63-6F4A-46F2-B554-D1F853419588}" presName="Name17" presStyleLbl="parChTrans1D3" presStyleIdx="4" presStyleCnt="5"/>
      <dgm:spPr/>
    </dgm:pt>
    <dgm:pt modelId="{A3AC9F95-4760-4D7E-996D-0A98184758CF}" type="pres">
      <dgm:prSet presAssocID="{952B1EFC-1AA9-4708-BEC9-36EF42352799}" presName="hierRoot3" presStyleCnt="0"/>
      <dgm:spPr/>
    </dgm:pt>
    <dgm:pt modelId="{4E2D86C3-1691-4F56-B85B-D5A6458F66AF}" type="pres">
      <dgm:prSet presAssocID="{952B1EFC-1AA9-4708-BEC9-36EF42352799}" presName="composite3" presStyleCnt="0"/>
      <dgm:spPr/>
    </dgm:pt>
    <dgm:pt modelId="{5C45D12F-C2A7-49EF-8A32-ED0F31ACE364}" type="pres">
      <dgm:prSet presAssocID="{952B1EFC-1AA9-4708-BEC9-36EF42352799}" presName="background3" presStyleLbl="node3" presStyleIdx="4" presStyleCnt="5"/>
      <dgm:spPr/>
    </dgm:pt>
    <dgm:pt modelId="{C6991BF3-0D68-4933-92E0-CC176D0D53BA}" type="pres">
      <dgm:prSet presAssocID="{952B1EFC-1AA9-4708-BEC9-36EF42352799}" presName="text3" presStyleLbl="fgAcc3" presStyleIdx="4" presStyleCnt="5">
        <dgm:presLayoutVars>
          <dgm:chPref val="3"/>
        </dgm:presLayoutVars>
      </dgm:prSet>
      <dgm:spPr/>
    </dgm:pt>
    <dgm:pt modelId="{EB4433A4-89FA-42E1-888A-D1E5E3EA69A0}" type="pres">
      <dgm:prSet presAssocID="{952B1EFC-1AA9-4708-BEC9-36EF42352799}" presName="hierChild4" presStyleCnt="0"/>
      <dgm:spPr/>
    </dgm:pt>
    <dgm:pt modelId="{1F73922F-17E7-4144-85BE-C1F33553C364}" type="pres">
      <dgm:prSet presAssocID="{D84CAB7A-234C-4690-A66D-2075846F9328}" presName="Name23" presStyleLbl="parChTrans1D4" presStyleIdx="2" presStyleCnt="4"/>
      <dgm:spPr/>
    </dgm:pt>
    <dgm:pt modelId="{FAA2710E-B054-48A7-9FE4-8000DF62346A}" type="pres">
      <dgm:prSet presAssocID="{D08C2178-AF9D-4727-8BE6-D3C81432611C}" presName="hierRoot4" presStyleCnt="0"/>
      <dgm:spPr/>
    </dgm:pt>
    <dgm:pt modelId="{D37AD0E3-7B1D-43F7-B7F5-B34FD02EACDF}" type="pres">
      <dgm:prSet presAssocID="{D08C2178-AF9D-4727-8BE6-D3C81432611C}" presName="composite4" presStyleCnt="0"/>
      <dgm:spPr/>
    </dgm:pt>
    <dgm:pt modelId="{24F02782-B963-45B7-B109-967B4DEE5BB7}" type="pres">
      <dgm:prSet presAssocID="{D08C2178-AF9D-4727-8BE6-D3C81432611C}" presName="background4" presStyleLbl="node4" presStyleIdx="2" presStyleCnt="4"/>
      <dgm:spPr/>
    </dgm:pt>
    <dgm:pt modelId="{C058E0D8-F3F8-4D3D-837C-4C6EEA976A50}" type="pres">
      <dgm:prSet presAssocID="{D08C2178-AF9D-4727-8BE6-D3C81432611C}" presName="text4" presStyleLbl="fgAcc4" presStyleIdx="2" presStyleCnt="4">
        <dgm:presLayoutVars>
          <dgm:chPref val="3"/>
        </dgm:presLayoutVars>
      </dgm:prSet>
      <dgm:spPr/>
    </dgm:pt>
    <dgm:pt modelId="{AF8A3E8A-B2B1-475E-A1D9-F810C492CFBC}" type="pres">
      <dgm:prSet presAssocID="{D08C2178-AF9D-4727-8BE6-D3C81432611C}" presName="hierChild5" presStyleCnt="0"/>
      <dgm:spPr/>
    </dgm:pt>
    <dgm:pt modelId="{33F283F9-D739-42DE-9212-FEFDB8C6A15C}" type="pres">
      <dgm:prSet presAssocID="{4A6B05A0-0B3E-4850-9313-B1A714D66EF6}" presName="Name23" presStyleLbl="parChTrans1D4" presStyleIdx="3" presStyleCnt="4"/>
      <dgm:spPr/>
    </dgm:pt>
    <dgm:pt modelId="{1146613B-9E76-4940-9C7D-39EBC8BA41C3}" type="pres">
      <dgm:prSet presAssocID="{D8E25003-380F-4A9B-A81A-3D8B36C68D8C}" presName="hierRoot4" presStyleCnt="0"/>
      <dgm:spPr/>
    </dgm:pt>
    <dgm:pt modelId="{0ED78879-6961-4745-8A56-FA946503C171}" type="pres">
      <dgm:prSet presAssocID="{D8E25003-380F-4A9B-A81A-3D8B36C68D8C}" presName="composite4" presStyleCnt="0"/>
      <dgm:spPr/>
    </dgm:pt>
    <dgm:pt modelId="{F10F81B0-F032-4404-AF1C-3D8D9E501102}" type="pres">
      <dgm:prSet presAssocID="{D8E25003-380F-4A9B-A81A-3D8B36C68D8C}" presName="background4" presStyleLbl="node4" presStyleIdx="3" presStyleCnt="4"/>
      <dgm:spPr/>
    </dgm:pt>
    <dgm:pt modelId="{324E8837-0BCF-4C65-9AAF-FDF75EA190FC}" type="pres">
      <dgm:prSet presAssocID="{D8E25003-380F-4A9B-A81A-3D8B36C68D8C}" presName="text4" presStyleLbl="fgAcc4" presStyleIdx="3" presStyleCnt="4">
        <dgm:presLayoutVars>
          <dgm:chPref val="3"/>
        </dgm:presLayoutVars>
      </dgm:prSet>
      <dgm:spPr/>
    </dgm:pt>
    <dgm:pt modelId="{0D143C85-7126-4FE9-8DC6-7C4500862169}" type="pres">
      <dgm:prSet presAssocID="{D8E25003-380F-4A9B-A81A-3D8B36C68D8C}" presName="hierChild5" presStyleCnt="0"/>
      <dgm:spPr/>
    </dgm:pt>
  </dgm:ptLst>
  <dgm:cxnLst>
    <dgm:cxn modelId="{16303F05-FFB8-4341-BBE0-DBAAB8117CE6}" srcId="{EE7C32FC-FDC4-4E2C-9327-38D5A8B0F875}" destId="{2B6C379E-C5B4-4A38-9F43-8BE08E0C7AF1}" srcOrd="1" destOrd="0" parTransId="{63D7720B-B135-475F-AFA3-4C68F93F3367}" sibTransId="{4D8A432F-00D5-4CB0-884B-F04EC4D1946D}"/>
    <dgm:cxn modelId="{C803EB05-2E63-4718-A8AA-F931A7BA84E1}" srcId="{21895A81-57DA-4E03-A242-B4D746D89FC3}" destId="{952B1EFC-1AA9-4708-BEC9-36EF42352799}" srcOrd="1" destOrd="0" parTransId="{9B672E63-6F4A-46F2-B554-D1F853419588}" sibTransId="{8CA484FF-0616-4244-9FFB-D9BB3E5B651A}"/>
    <dgm:cxn modelId="{6EBF7B09-7555-4FCA-B905-64A720CD55AD}" type="presOf" srcId="{952B1EFC-1AA9-4708-BEC9-36EF42352799}" destId="{C6991BF3-0D68-4933-92E0-CC176D0D53BA}" srcOrd="0" destOrd="0" presId="urn:microsoft.com/office/officeart/2005/8/layout/hierarchy1"/>
    <dgm:cxn modelId="{4D766015-469E-4F90-A753-B9033D6A2B1C}" type="presOf" srcId="{29D237F1-0502-466D-B8D8-CEECBB86A6D3}" destId="{A92F7048-5142-49DF-9190-D84EC5982B8B}" srcOrd="0" destOrd="0" presId="urn:microsoft.com/office/officeart/2005/8/layout/hierarchy1"/>
    <dgm:cxn modelId="{C4E57F16-5950-478E-824A-27F5003458AB}" type="presOf" srcId="{DBFF2A9A-FB1E-4D17-88D0-C91A654978EA}" destId="{C81CA03D-2BC0-4628-9CDD-6D86C597D85E}" srcOrd="0" destOrd="0" presId="urn:microsoft.com/office/officeart/2005/8/layout/hierarchy1"/>
    <dgm:cxn modelId="{6A4E5E1A-9C9A-49DC-BFC6-BD20E638A977}" type="presOf" srcId="{EE7C32FC-FDC4-4E2C-9327-38D5A8B0F875}" destId="{888DAF44-1775-4EA8-8DF6-87D917A2EB71}" srcOrd="0" destOrd="0" presId="urn:microsoft.com/office/officeart/2005/8/layout/hierarchy1"/>
    <dgm:cxn modelId="{083B6322-9E19-4994-ABD3-E239D1C7291B}" type="presOf" srcId="{7E3EB998-5530-41FA-BDBD-021A071CBCDF}" destId="{9FEC6BE3-790A-436C-86DB-4D2B795596DD}" srcOrd="0" destOrd="0" presId="urn:microsoft.com/office/officeart/2005/8/layout/hierarchy1"/>
    <dgm:cxn modelId="{36EBBD2D-D175-44B0-A171-D7C51C1EBFBB}" type="presOf" srcId="{10A8D92A-66F3-4D7D-B43B-ABFA43365918}" destId="{AE01DD4E-BAA8-4CCF-A373-DACB4E7302E5}" srcOrd="0" destOrd="0" presId="urn:microsoft.com/office/officeart/2005/8/layout/hierarchy1"/>
    <dgm:cxn modelId="{791C8440-DA76-4F20-BCDE-33DA5AAA58E5}" type="presOf" srcId="{9B672E63-6F4A-46F2-B554-D1F853419588}" destId="{5167E11E-5AC2-40C8-A18A-A34483D4A8DF}" srcOrd="0" destOrd="0" presId="urn:microsoft.com/office/officeart/2005/8/layout/hierarchy1"/>
    <dgm:cxn modelId="{43767A5E-CB61-4E70-B15A-D652ACEDED8F}" type="presOf" srcId="{0D489862-7EC5-4C0D-8A5A-06BA19F26918}" destId="{EB53E98F-F6EE-4E49-9985-9C182348A5B9}" srcOrd="0" destOrd="0" presId="urn:microsoft.com/office/officeart/2005/8/layout/hierarchy1"/>
    <dgm:cxn modelId="{E5CEF05F-F6A4-4A76-9AF9-FD7B2A4EDD97}" type="presOf" srcId="{648D5945-82D9-4E0B-B5D2-F4C7807A5204}" destId="{C650273C-66A6-4154-9016-44D0E1AE812D}" srcOrd="0" destOrd="0" presId="urn:microsoft.com/office/officeart/2005/8/layout/hierarchy1"/>
    <dgm:cxn modelId="{F7D27143-A4B3-4B9F-8101-4C4EFC1DC6B4}" srcId="{2B6C379E-C5B4-4A38-9F43-8BE08E0C7AF1}" destId="{852E7D9B-F245-4288-8922-A85729842523}" srcOrd="0" destOrd="0" parTransId="{7E28B967-D53B-442C-B92E-608B8D6F2FEA}" sibTransId="{9139A37F-D2C3-42AF-8327-6159FDE73943}"/>
    <dgm:cxn modelId="{B64ED467-980D-4CA8-BA20-53F2BAEB30B2}" type="presOf" srcId="{0533B6ED-0075-419A-B367-7B7A4D77DFFF}" destId="{8C1510ED-934A-4D54-894B-FB4A87FF75A9}" srcOrd="0" destOrd="0" presId="urn:microsoft.com/office/officeart/2005/8/layout/hierarchy1"/>
    <dgm:cxn modelId="{D0DC0F68-3281-4B4E-9FF9-7C98FF7ED050}" srcId="{79C950D3-441B-437F-B5B3-C8BF0F9EA2F4}" destId="{10A8D92A-66F3-4D7D-B43B-ABFA43365918}" srcOrd="0" destOrd="0" parTransId="{55EC1583-3232-4475-896B-C427F37A902D}" sibTransId="{03BF248F-C635-45E8-A9D9-2C8B860337CF}"/>
    <dgm:cxn modelId="{DBBCF569-50DF-4278-BC75-525FAC9EA57A}" type="presOf" srcId="{7D89C93A-96AF-4116-9784-103D817D219C}" destId="{48C7E993-B84F-4D5D-B68F-D1A17C21E3A8}" srcOrd="0" destOrd="0" presId="urn:microsoft.com/office/officeart/2005/8/layout/hierarchy1"/>
    <dgm:cxn modelId="{39E2144B-2186-4BAD-911C-01858498ECE2}" type="presOf" srcId="{4A6B05A0-0B3E-4850-9313-B1A714D66EF6}" destId="{33F283F9-D739-42DE-9212-FEFDB8C6A15C}" srcOrd="0" destOrd="0" presId="urn:microsoft.com/office/officeart/2005/8/layout/hierarchy1"/>
    <dgm:cxn modelId="{74E4B74C-0EAA-4E6F-A32D-9CB3494048D7}" type="presOf" srcId="{D58026D2-84D4-4304-B777-98A969C56D97}" destId="{B10F47B9-95E0-4BF0-BDEB-29BBB611E81C}" srcOrd="0" destOrd="0" presId="urn:microsoft.com/office/officeart/2005/8/layout/hierarchy1"/>
    <dgm:cxn modelId="{4FB6904F-4DF3-4BDD-A2B7-E5C95C19BC86}" srcId="{952B1EFC-1AA9-4708-BEC9-36EF42352799}" destId="{D08C2178-AF9D-4727-8BE6-D3C81432611C}" srcOrd="0" destOrd="0" parTransId="{D84CAB7A-234C-4690-A66D-2075846F9328}" sibTransId="{123FFECD-1C41-488B-8841-2B7429B6DDC0}"/>
    <dgm:cxn modelId="{0FCBD570-EA72-4B5A-BB91-2A14ED562DE7}" type="presOf" srcId="{852E7D9B-F245-4288-8922-A85729842523}" destId="{9F1AD726-82CE-4EE3-A665-EA65944126EA}" srcOrd="0" destOrd="0" presId="urn:microsoft.com/office/officeart/2005/8/layout/hierarchy1"/>
    <dgm:cxn modelId="{9BA10D73-2DE7-4DAF-86BA-4AD606D90E62}" type="presOf" srcId="{B0DF568A-B037-443E-A431-38AEA029F97A}" destId="{EF82815B-9530-479C-B0A0-7F469590D1BE}" srcOrd="0" destOrd="0" presId="urn:microsoft.com/office/officeart/2005/8/layout/hierarchy1"/>
    <dgm:cxn modelId="{632B097B-88E7-4C19-BFEF-FF6FD8F3DAFC}" srcId="{79C950D3-441B-437F-B5B3-C8BF0F9EA2F4}" destId="{29D237F1-0502-466D-B8D8-CEECBB86A6D3}" srcOrd="1" destOrd="0" parTransId="{0D489862-7EC5-4C0D-8A5A-06BA19F26918}" sibTransId="{1B657B37-B8BC-46AB-8D50-8E396DE5C2E2}"/>
    <dgm:cxn modelId="{2BDBEE7E-1214-4C4F-B708-5DC86A167D29}" type="presOf" srcId="{21895A81-57DA-4E03-A242-B4D746D89FC3}" destId="{112EB91B-C1AD-4302-8AF9-7862E130BF30}" srcOrd="0" destOrd="0" presId="urn:microsoft.com/office/officeart/2005/8/layout/hierarchy1"/>
    <dgm:cxn modelId="{75524881-ECE0-43BD-A07C-F3C881EDF881}" type="presOf" srcId="{2B6C379E-C5B4-4A38-9F43-8BE08E0C7AF1}" destId="{E8123624-8482-425B-8373-B667F06DA418}" srcOrd="0" destOrd="0" presId="urn:microsoft.com/office/officeart/2005/8/layout/hierarchy1"/>
    <dgm:cxn modelId="{7A5D2783-CE5A-4FCA-8B78-FBDF020590C2}" srcId="{EE7C32FC-FDC4-4E2C-9327-38D5A8B0F875}" destId="{21895A81-57DA-4E03-A242-B4D746D89FC3}" srcOrd="2" destOrd="0" parTransId="{0533B6ED-0075-419A-B367-7B7A4D77DFFF}" sibTransId="{182189F7-5F2B-44C0-BF70-AAD83E489BCD}"/>
    <dgm:cxn modelId="{0C2F0C84-E84B-461D-8645-73624A284FF4}" type="presOf" srcId="{D08C2178-AF9D-4727-8BE6-D3C81432611C}" destId="{C058E0D8-F3F8-4D3D-837C-4C6EEA976A50}" srcOrd="0" destOrd="0" presId="urn:microsoft.com/office/officeart/2005/8/layout/hierarchy1"/>
    <dgm:cxn modelId="{A51CE3A0-D8AA-4E33-B734-0CE76119C674}" type="presOf" srcId="{79C950D3-441B-437F-B5B3-C8BF0F9EA2F4}" destId="{5E778BE8-4DFE-4B91-AFD9-4F7D6A77A326}" srcOrd="0" destOrd="0" presId="urn:microsoft.com/office/officeart/2005/8/layout/hierarchy1"/>
    <dgm:cxn modelId="{862CCFAB-7719-4D56-8BD6-A749D71DD8A3}" srcId="{21895A81-57DA-4E03-A242-B4D746D89FC3}" destId="{BDF4D8E2-0169-4211-9559-029E59674677}" srcOrd="0" destOrd="0" parTransId="{DBFF2A9A-FB1E-4D17-88D0-C91A654978EA}" sibTransId="{5B67CDB8-ADB7-4942-BBC4-6197312D2323}"/>
    <dgm:cxn modelId="{1FC2A6AD-1F22-44A5-8E72-BA83F98212FA}" srcId="{EE7C32FC-FDC4-4E2C-9327-38D5A8B0F875}" destId="{648D5945-82D9-4E0B-B5D2-F4C7807A5204}" srcOrd="0" destOrd="0" parTransId="{7E3EB998-5530-41FA-BDBD-021A071CBCDF}" sibTransId="{71226C87-2173-4D28-81FD-5EEA65FFD4EE}"/>
    <dgm:cxn modelId="{ACD8F6AF-3843-4B84-A426-A1374D0F599E}" srcId="{648D5945-82D9-4E0B-B5D2-F4C7807A5204}" destId="{79C950D3-441B-437F-B5B3-C8BF0F9EA2F4}" srcOrd="0" destOrd="0" parTransId="{6A1A894C-85E2-4613-A0FC-F7EB11F62324}" sibTransId="{B5DEBC00-EA3D-4B01-B08B-ADB191426A01}"/>
    <dgm:cxn modelId="{F77228BD-A16F-4210-B92B-D9E0ED309ADA}" type="presOf" srcId="{55EC1583-3232-4475-896B-C427F37A902D}" destId="{9849FF2D-1CB7-4C33-8BA9-F7E3E1658B33}" srcOrd="0" destOrd="0" presId="urn:microsoft.com/office/officeart/2005/8/layout/hierarchy1"/>
    <dgm:cxn modelId="{FA9039BF-3A89-4709-B35B-4246C7633756}" srcId="{648D5945-82D9-4E0B-B5D2-F4C7807A5204}" destId="{7D89C93A-96AF-4116-9784-103D817D219C}" srcOrd="1" destOrd="0" parTransId="{D58026D2-84D4-4304-B777-98A969C56D97}" sibTransId="{47BC85C1-27BF-4C54-8553-BD20F603B450}"/>
    <dgm:cxn modelId="{389A79C5-F491-48D8-8A84-8761643EE77D}" type="presOf" srcId="{D84CAB7A-234C-4690-A66D-2075846F9328}" destId="{1F73922F-17E7-4144-85BE-C1F33553C364}" srcOrd="0" destOrd="0" presId="urn:microsoft.com/office/officeart/2005/8/layout/hierarchy1"/>
    <dgm:cxn modelId="{25BFBCD6-C962-4677-B0E4-570746E3B7CF}" type="presOf" srcId="{BDF4D8E2-0169-4211-9559-029E59674677}" destId="{4FFBD4FD-EB0E-4DE8-A492-E99233D3A91A}" srcOrd="0" destOrd="0" presId="urn:microsoft.com/office/officeart/2005/8/layout/hierarchy1"/>
    <dgm:cxn modelId="{79749CD8-E21F-4359-83E8-95FF92C9FA0A}" type="presOf" srcId="{D8E25003-380F-4A9B-A81A-3D8B36C68D8C}" destId="{324E8837-0BCF-4C65-9AAF-FDF75EA190FC}" srcOrd="0" destOrd="0" presId="urn:microsoft.com/office/officeart/2005/8/layout/hierarchy1"/>
    <dgm:cxn modelId="{6E1FD7E1-2B75-4CC5-88F6-356015784068}" srcId="{B0DF568A-B037-443E-A431-38AEA029F97A}" destId="{EE7C32FC-FDC4-4E2C-9327-38D5A8B0F875}" srcOrd="0" destOrd="0" parTransId="{F3D182E7-D09D-457B-86EB-0CD9E854E068}" sibTransId="{3A91A174-62E8-4F4F-95F9-A231C498A371}"/>
    <dgm:cxn modelId="{DB5608E2-B14C-402B-BEC4-25C247865ADE}" type="presOf" srcId="{7E28B967-D53B-442C-B92E-608B8D6F2FEA}" destId="{D546C9B1-D803-4E4E-BB5C-3E423D3EDCC9}" srcOrd="0" destOrd="0" presId="urn:microsoft.com/office/officeart/2005/8/layout/hierarchy1"/>
    <dgm:cxn modelId="{A53354EB-ED61-4F2C-BA53-5CC45CB09025}" srcId="{952B1EFC-1AA9-4708-BEC9-36EF42352799}" destId="{D8E25003-380F-4A9B-A81A-3D8B36C68D8C}" srcOrd="1" destOrd="0" parTransId="{4A6B05A0-0B3E-4850-9313-B1A714D66EF6}" sibTransId="{D2ABEB0E-AA32-43BF-8FE8-B141BC8B28CB}"/>
    <dgm:cxn modelId="{265833F0-C473-4A93-BBA2-4ADAB476BBBA}" type="presOf" srcId="{6A1A894C-85E2-4613-A0FC-F7EB11F62324}" destId="{4474C31F-D592-448A-AEBD-51C4ECDA3D3F}" srcOrd="0" destOrd="0" presId="urn:microsoft.com/office/officeart/2005/8/layout/hierarchy1"/>
    <dgm:cxn modelId="{09D39EF0-D424-42E8-8C41-88229731B3C3}" type="presOf" srcId="{63D7720B-B135-475F-AFA3-4C68F93F3367}" destId="{EB94EA03-A9D9-421C-92F1-EF2FB7344B26}" srcOrd="0" destOrd="0" presId="urn:microsoft.com/office/officeart/2005/8/layout/hierarchy1"/>
    <dgm:cxn modelId="{631102A3-4BEA-4FBB-BF84-91C3B021D477}" type="presParOf" srcId="{EF82815B-9530-479C-B0A0-7F469590D1BE}" destId="{038973C3-D922-4A9B-AB01-6F9EC70F9FE9}" srcOrd="0" destOrd="0" presId="urn:microsoft.com/office/officeart/2005/8/layout/hierarchy1"/>
    <dgm:cxn modelId="{B1A3947E-43C2-4952-9C26-DEB254292DC0}" type="presParOf" srcId="{038973C3-D922-4A9B-AB01-6F9EC70F9FE9}" destId="{6BCF352D-C439-47DB-BCFE-FD877573B439}" srcOrd="0" destOrd="0" presId="urn:microsoft.com/office/officeart/2005/8/layout/hierarchy1"/>
    <dgm:cxn modelId="{50552B10-704B-40F7-8C73-E7FBC2D369C9}" type="presParOf" srcId="{6BCF352D-C439-47DB-BCFE-FD877573B439}" destId="{6C5B8A8B-A040-41E1-9741-8E305CDD50EA}" srcOrd="0" destOrd="0" presId="urn:microsoft.com/office/officeart/2005/8/layout/hierarchy1"/>
    <dgm:cxn modelId="{158BB08E-C085-4267-83EA-A26A3E5F8826}" type="presParOf" srcId="{6BCF352D-C439-47DB-BCFE-FD877573B439}" destId="{888DAF44-1775-4EA8-8DF6-87D917A2EB71}" srcOrd="1" destOrd="0" presId="urn:microsoft.com/office/officeart/2005/8/layout/hierarchy1"/>
    <dgm:cxn modelId="{0DFCA035-8AA5-48F3-835B-C9239731FB8B}" type="presParOf" srcId="{038973C3-D922-4A9B-AB01-6F9EC70F9FE9}" destId="{11070418-C624-4545-A639-CF247D20BB55}" srcOrd="1" destOrd="0" presId="urn:microsoft.com/office/officeart/2005/8/layout/hierarchy1"/>
    <dgm:cxn modelId="{5DB4E485-B1D8-4ACD-8707-C4506B9940CA}" type="presParOf" srcId="{11070418-C624-4545-A639-CF247D20BB55}" destId="{9FEC6BE3-790A-436C-86DB-4D2B795596DD}" srcOrd="0" destOrd="0" presId="urn:microsoft.com/office/officeart/2005/8/layout/hierarchy1"/>
    <dgm:cxn modelId="{0AF9A98A-F13C-40A6-9BDC-8BF5332DEEF8}" type="presParOf" srcId="{11070418-C624-4545-A639-CF247D20BB55}" destId="{5A15C24C-6626-47BA-A224-B51B5BFFF347}" srcOrd="1" destOrd="0" presId="urn:microsoft.com/office/officeart/2005/8/layout/hierarchy1"/>
    <dgm:cxn modelId="{09484C08-BBB9-4698-8EC2-73D74BDE8828}" type="presParOf" srcId="{5A15C24C-6626-47BA-A224-B51B5BFFF347}" destId="{A37453D7-EE6E-4A27-BDC0-21924D9A0698}" srcOrd="0" destOrd="0" presId="urn:microsoft.com/office/officeart/2005/8/layout/hierarchy1"/>
    <dgm:cxn modelId="{C31AE141-7053-4F8D-BE8C-D15441BA20CF}" type="presParOf" srcId="{A37453D7-EE6E-4A27-BDC0-21924D9A0698}" destId="{D4AF8DC5-0745-4304-8A9D-9EDC62662500}" srcOrd="0" destOrd="0" presId="urn:microsoft.com/office/officeart/2005/8/layout/hierarchy1"/>
    <dgm:cxn modelId="{0216ED81-036C-40CB-B3C9-23AFA66A8146}" type="presParOf" srcId="{A37453D7-EE6E-4A27-BDC0-21924D9A0698}" destId="{C650273C-66A6-4154-9016-44D0E1AE812D}" srcOrd="1" destOrd="0" presId="urn:microsoft.com/office/officeart/2005/8/layout/hierarchy1"/>
    <dgm:cxn modelId="{A00A9370-D655-43FB-8E58-D7B143888F85}" type="presParOf" srcId="{5A15C24C-6626-47BA-A224-B51B5BFFF347}" destId="{E4E2A9CF-DE1B-496D-BAF9-EA945959D8A0}" srcOrd="1" destOrd="0" presId="urn:microsoft.com/office/officeart/2005/8/layout/hierarchy1"/>
    <dgm:cxn modelId="{11AA118B-3DEB-4D48-A557-E0DA5487E96D}" type="presParOf" srcId="{E4E2A9CF-DE1B-496D-BAF9-EA945959D8A0}" destId="{4474C31F-D592-448A-AEBD-51C4ECDA3D3F}" srcOrd="0" destOrd="0" presId="urn:microsoft.com/office/officeart/2005/8/layout/hierarchy1"/>
    <dgm:cxn modelId="{0C52324D-B045-41F8-86CB-4655E36204FA}" type="presParOf" srcId="{E4E2A9CF-DE1B-496D-BAF9-EA945959D8A0}" destId="{2B62A94C-2565-4745-BBDF-E568777F05BC}" srcOrd="1" destOrd="0" presId="urn:microsoft.com/office/officeart/2005/8/layout/hierarchy1"/>
    <dgm:cxn modelId="{385F49C7-2EF4-41AE-88E2-716361020560}" type="presParOf" srcId="{2B62A94C-2565-4745-BBDF-E568777F05BC}" destId="{421E93AC-7ECE-4FC7-BD21-0F10ED26E89C}" srcOrd="0" destOrd="0" presId="urn:microsoft.com/office/officeart/2005/8/layout/hierarchy1"/>
    <dgm:cxn modelId="{BCCBCDC0-479B-43DD-A4DA-2CE3DD842F67}" type="presParOf" srcId="{421E93AC-7ECE-4FC7-BD21-0F10ED26E89C}" destId="{85DDB5F2-95BF-47EC-8C79-CA2FB08ADD5E}" srcOrd="0" destOrd="0" presId="urn:microsoft.com/office/officeart/2005/8/layout/hierarchy1"/>
    <dgm:cxn modelId="{CF75F61F-1F94-4237-93FA-C65D5619210E}" type="presParOf" srcId="{421E93AC-7ECE-4FC7-BD21-0F10ED26E89C}" destId="{5E778BE8-4DFE-4B91-AFD9-4F7D6A77A326}" srcOrd="1" destOrd="0" presId="urn:microsoft.com/office/officeart/2005/8/layout/hierarchy1"/>
    <dgm:cxn modelId="{C80F16AA-5FAE-4493-9051-D4112806818E}" type="presParOf" srcId="{2B62A94C-2565-4745-BBDF-E568777F05BC}" destId="{8048B7F3-DAD6-43A7-A730-5F993F98433D}" srcOrd="1" destOrd="0" presId="urn:microsoft.com/office/officeart/2005/8/layout/hierarchy1"/>
    <dgm:cxn modelId="{19AB296D-4812-4E97-8BFA-EDB65684EE31}" type="presParOf" srcId="{8048B7F3-DAD6-43A7-A730-5F993F98433D}" destId="{9849FF2D-1CB7-4C33-8BA9-F7E3E1658B33}" srcOrd="0" destOrd="0" presId="urn:microsoft.com/office/officeart/2005/8/layout/hierarchy1"/>
    <dgm:cxn modelId="{03AB4A34-44AE-4DEA-B4EF-93DD4EB58009}" type="presParOf" srcId="{8048B7F3-DAD6-43A7-A730-5F993F98433D}" destId="{505C3483-DA8A-451F-9833-BA73595467B2}" srcOrd="1" destOrd="0" presId="urn:microsoft.com/office/officeart/2005/8/layout/hierarchy1"/>
    <dgm:cxn modelId="{F0ED10EA-3849-42B4-8E6F-6FF94415C94B}" type="presParOf" srcId="{505C3483-DA8A-451F-9833-BA73595467B2}" destId="{3C09C78A-ADC6-4F29-9856-01DA2F8B4CF5}" srcOrd="0" destOrd="0" presId="urn:microsoft.com/office/officeart/2005/8/layout/hierarchy1"/>
    <dgm:cxn modelId="{56A7CE0A-1572-45C2-9FF1-A82D96CACB45}" type="presParOf" srcId="{3C09C78A-ADC6-4F29-9856-01DA2F8B4CF5}" destId="{44986B4E-302E-4494-B5D0-94B12F4FE8D8}" srcOrd="0" destOrd="0" presId="urn:microsoft.com/office/officeart/2005/8/layout/hierarchy1"/>
    <dgm:cxn modelId="{CB75579B-23B3-4F3A-B659-EFCF39FD7FBA}" type="presParOf" srcId="{3C09C78A-ADC6-4F29-9856-01DA2F8B4CF5}" destId="{AE01DD4E-BAA8-4CCF-A373-DACB4E7302E5}" srcOrd="1" destOrd="0" presId="urn:microsoft.com/office/officeart/2005/8/layout/hierarchy1"/>
    <dgm:cxn modelId="{20FDA613-3959-418A-9E39-4CAC147DFB2C}" type="presParOf" srcId="{505C3483-DA8A-451F-9833-BA73595467B2}" destId="{B942106C-6D06-40B1-812D-EF8EEE39FB4A}" srcOrd="1" destOrd="0" presId="urn:microsoft.com/office/officeart/2005/8/layout/hierarchy1"/>
    <dgm:cxn modelId="{B19A14A2-4A51-4A3A-A325-82550703D148}" type="presParOf" srcId="{8048B7F3-DAD6-43A7-A730-5F993F98433D}" destId="{EB53E98F-F6EE-4E49-9985-9C182348A5B9}" srcOrd="2" destOrd="0" presId="urn:microsoft.com/office/officeart/2005/8/layout/hierarchy1"/>
    <dgm:cxn modelId="{E5BD4852-EF3A-45E2-B8DC-FD346FF9B6BA}" type="presParOf" srcId="{8048B7F3-DAD6-43A7-A730-5F993F98433D}" destId="{D56F825D-436C-49E0-8336-0307C5FD862D}" srcOrd="3" destOrd="0" presId="urn:microsoft.com/office/officeart/2005/8/layout/hierarchy1"/>
    <dgm:cxn modelId="{07593B93-A2B5-4304-B9D4-DF50604828A5}" type="presParOf" srcId="{D56F825D-436C-49E0-8336-0307C5FD862D}" destId="{8E63A0FD-499E-4709-B644-34B66E663F6B}" srcOrd="0" destOrd="0" presId="urn:microsoft.com/office/officeart/2005/8/layout/hierarchy1"/>
    <dgm:cxn modelId="{3AC230FA-BEB3-48DE-A86C-C05F7911356F}" type="presParOf" srcId="{8E63A0FD-499E-4709-B644-34B66E663F6B}" destId="{7BC94AD7-3164-430A-A047-33502B24484E}" srcOrd="0" destOrd="0" presId="urn:microsoft.com/office/officeart/2005/8/layout/hierarchy1"/>
    <dgm:cxn modelId="{3159C9C2-9CAF-4FB0-BC86-6CF5AA73C773}" type="presParOf" srcId="{8E63A0FD-499E-4709-B644-34B66E663F6B}" destId="{A92F7048-5142-49DF-9190-D84EC5982B8B}" srcOrd="1" destOrd="0" presId="urn:microsoft.com/office/officeart/2005/8/layout/hierarchy1"/>
    <dgm:cxn modelId="{F857E5A3-1002-4E6C-893C-313FFCA7850C}" type="presParOf" srcId="{D56F825D-436C-49E0-8336-0307C5FD862D}" destId="{5BC7411C-271D-4A22-AFD0-755187E18C57}" srcOrd="1" destOrd="0" presId="urn:microsoft.com/office/officeart/2005/8/layout/hierarchy1"/>
    <dgm:cxn modelId="{28139B5F-F747-44A3-8E94-65A72CE9753B}" type="presParOf" srcId="{E4E2A9CF-DE1B-496D-BAF9-EA945959D8A0}" destId="{B10F47B9-95E0-4BF0-BDEB-29BBB611E81C}" srcOrd="2" destOrd="0" presId="urn:microsoft.com/office/officeart/2005/8/layout/hierarchy1"/>
    <dgm:cxn modelId="{E532B258-C995-4B90-8A88-0AFD8296425B}" type="presParOf" srcId="{E4E2A9CF-DE1B-496D-BAF9-EA945959D8A0}" destId="{76627692-CBDD-40DB-BD84-AEB3127CCCA2}" srcOrd="3" destOrd="0" presId="urn:microsoft.com/office/officeart/2005/8/layout/hierarchy1"/>
    <dgm:cxn modelId="{A8B01FF7-CF63-404E-A2FB-A99265DAD5DF}" type="presParOf" srcId="{76627692-CBDD-40DB-BD84-AEB3127CCCA2}" destId="{4CC70898-222B-473B-AA23-7FFAE5BB0EC0}" srcOrd="0" destOrd="0" presId="urn:microsoft.com/office/officeart/2005/8/layout/hierarchy1"/>
    <dgm:cxn modelId="{D3EFFEAA-8ACD-405A-863C-E9B3398FB585}" type="presParOf" srcId="{4CC70898-222B-473B-AA23-7FFAE5BB0EC0}" destId="{03093C51-317A-40BE-9016-7C29A27BD240}" srcOrd="0" destOrd="0" presId="urn:microsoft.com/office/officeart/2005/8/layout/hierarchy1"/>
    <dgm:cxn modelId="{E5E82F49-1B83-4D85-997B-E8E55C5757C0}" type="presParOf" srcId="{4CC70898-222B-473B-AA23-7FFAE5BB0EC0}" destId="{48C7E993-B84F-4D5D-B68F-D1A17C21E3A8}" srcOrd="1" destOrd="0" presId="urn:microsoft.com/office/officeart/2005/8/layout/hierarchy1"/>
    <dgm:cxn modelId="{4B0D3BAA-E96E-4584-8861-6F74C1F2BE89}" type="presParOf" srcId="{76627692-CBDD-40DB-BD84-AEB3127CCCA2}" destId="{851B4314-B63A-45E8-BC65-39C8FAA590C6}" srcOrd="1" destOrd="0" presId="urn:microsoft.com/office/officeart/2005/8/layout/hierarchy1"/>
    <dgm:cxn modelId="{3E8FA428-875D-4D1E-89F8-3649DFD9185B}" type="presParOf" srcId="{11070418-C624-4545-A639-CF247D20BB55}" destId="{EB94EA03-A9D9-421C-92F1-EF2FB7344B26}" srcOrd="2" destOrd="0" presId="urn:microsoft.com/office/officeart/2005/8/layout/hierarchy1"/>
    <dgm:cxn modelId="{22EA726B-E4E6-404A-90DE-6F278C91AA6A}" type="presParOf" srcId="{11070418-C624-4545-A639-CF247D20BB55}" destId="{733D105A-9DA8-49F3-9C23-AE06B67E9F25}" srcOrd="3" destOrd="0" presId="urn:microsoft.com/office/officeart/2005/8/layout/hierarchy1"/>
    <dgm:cxn modelId="{3A7B4080-01EA-4434-AB5D-C550AA47524A}" type="presParOf" srcId="{733D105A-9DA8-49F3-9C23-AE06B67E9F25}" destId="{7CECE837-FF25-49D9-BE6E-C75AF9946445}" srcOrd="0" destOrd="0" presId="urn:microsoft.com/office/officeart/2005/8/layout/hierarchy1"/>
    <dgm:cxn modelId="{A9D4F21D-78C3-4B63-82DA-65644B400248}" type="presParOf" srcId="{7CECE837-FF25-49D9-BE6E-C75AF9946445}" destId="{FB2B6C01-1011-4A71-8AD1-502D90F58AA8}" srcOrd="0" destOrd="0" presId="urn:microsoft.com/office/officeart/2005/8/layout/hierarchy1"/>
    <dgm:cxn modelId="{46511810-4E21-494D-A455-54CEAF2DBFD8}" type="presParOf" srcId="{7CECE837-FF25-49D9-BE6E-C75AF9946445}" destId="{E8123624-8482-425B-8373-B667F06DA418}" srcOrd="1" destOrd="0" presId="urn:microsoft.com/office/officeart/2005/8/layout/hierarchy1"/>
    <dgm:cxn modelId="{FA8749FA-7C6C-4D1E-8731-462A96B76194}" type="presParOf" srcId="{733D105A-9DA8-49F3-9C23-AE06B67E9F25}" destId="{346F3E1A-9E61-4723-921D-4CA56806E6E4}" srcOrd="1" destOrd="0" presId="urn:microsoft.com/office/officeart/2005/8/layout/hierarchy1"/>
    <dgm:cxn modelId="{1AC5629C-887E-4655-9217-0332B722DCA5}" type="presParOf" srcId="{346F3E1A-9E61-4723-921D-4CA56806E6E4}" destId="{D546C9B1-D803-4E4E-BB5C-3E423D3EDCC9}" srcOrd="0" destOrd="0" presId="urn:microsoft.com/office/officeart/2005/8/layout/hierarchy1"/>
    <dgm:cxn modelId="{406DB8F3-15F9-4C0E-A7BE-523275D0C7C4}" type="presParOf" srcId="{346F3E1A-9E61-4723-921D-4CA56806E6E4}" destId="{6ED6C52B-8B5B-463A-BF3A-A13C4021BBA5}" srcOrd="1" destOrd="0" presId="urn:microsoft.com/office/officeart/2005/8/layout/hierarchy1"/>
    <dgm:cxn modelId="{2D137246-3408-4A45-9676-8961F77F60B1}" type="presParOf" srcId="{6ED6C52B-8B5B-463A-BF3A-A13C4021BBA5}" destId="{817F4BE8-454C-4901-A695-4B6F57048428}" srcOrd="0" destOrd="0" presId="urn:microsoft.com/office/officeart/2005/8/layout/hierarchy1"/>
    <dgm:cxn modelId="{4827662A-49AC-451F-89E3-A66D9F473F80}" type="presParOf" srcId="{817F4BE8-454C-4901-A695-4B6F57048428}" destId="{09B0ADD7-B142-4E25-9E9B-8956A74B85E0}" srcOrd="0" destOrd="0" presId="urn:microsoft.com/office/officeart/2005/8/layout/hierarchy1"/>
    <dgm:cxn modelId="{2E073589-316B-4B9C-A9C1-E6B972EB33D7}" type="presParOf" srcId="{817F4BE8-454C-4901-A695-4B6F57048428}" destId="{9F1AD726-82CE-4EE3-A665-EA65944126EA}" srcOrd="1" destOrd="0" presId="urn:microsoft.com/office/officeart/2005/8/layout/hierarchy1"/>
    <dgm:cxn modelId="{17FAAAF4-448A-4807-9830-F75C627215D8}" type="presParOf" srcId="{6ED6C52B-8B5B-463A-BF3A-A13C4021BBA5}" destId="{0E735BCC-8312-4E9D-AA79-450BA78C328D}" srcOrd="1" destOrd="0" presId="urn:microsoft.com/office/officeart/2005/8/layout/hierarchy1"/>
    <dgm:cxn modelId="{FDBD780A-8A14-4319-B66B-893BCC38D779}" type="presParOf" srcId="{11070418-C624-4545-A639-CF247D20BB55}" destId="{8C1510ED-934A-4D54-894B-FB4A87FF75A9}" srcOrd="4" destOrd="0" presId="urn:microsoft.com/office/officeart/2005/8/layout/hierarchy1"/>
    <dgm:cxn modelId="{CCE5B395-01AE-4374-B1CF-06A2BD5EEFB7}" type="presParOf" srcId="{11070418-C624-4545-A639-CF247D20BB55}" destId="{18BBC06B-9E89-4EB4-BF66-5D6582731028}" srcOrd="5" destOrd="0" presId="urn:microsoft.com/office/officeart/2005/8/layout/hierarchy1"/>
    <dgm:cxn modelId="{3A683E60-DB1C-44DB-A82F-FEE119FDE532}" type="presParOf" srcId="{18BBC06B-9E89-4EB4-BF66-5D6582731028}" destId="{1E9E0598-8CF2-4A72-A8C5-B47F0F25D9B7}" srcOrd="0" destOrd="0" presId="urn:microsoft.com/office/officeart/2005/8/layout/hierarchy1"/>
    <dgm:cxn modelId="{B6416BEC-C07F-4912-9F48-F70DE1D1ADEC}" type="presParOf" srcId="{1E9E0598-8CF2-4A72-A8C5-B47F0F25D9B7}" destId="{40EE6D95-52BC-4EC2-8341-35071FF109AD}" srcOrd="0" destOrd="0" presId="urn:microsoft.com/office/officeart/2005/8/layout/hierarchy1"/>
    <dgm:cxn modelId="{2140F1C0-323D-4101-A269-DB6DFE640FEE}" type="presParOf" srcId="{1E9E0598-8CF2-4A72-A8C5-B47F0F25D9B7}" destId="{112EB91B-C1AD-4302-8AF9-7862E130BF30}" srcOrd="1" destOrd="0" presId="urn:microsoft.com/office/officeart/2005/8/layout/hierarchy1"/>
    <dgm:cxn modelId="{D122D533-F669-480D-8E27-C62287065113}" type="presParOf" srcId="{18BBC06B-9E89-4EB4-BF66-5D6582731028}" destId="{685DF9E4-B8BA-4BC0-9DF6-7C69A63A9080}" srcOrd="1" destOrd="0" presId="urn:microsoft.com/office/officeart/2005/8/layout/hierarchy1"/>
    <dgm:cxn modelId="{9A50E1F5-F5D0-4E5B-B73C-777CE729CD2F}" type="presParOf" srcId="{685DF9E4-B8BA-4BC0-9DF6-7C69A63A9080}" destId="{C81CA03D-2BC0-4628-9CDD-6D86C597D85E}" srcOrd="0" destOrd="0" presId="urn:microsoft.com/office/officeart/2005/8/layout/hierarchy1"/>
    <dgm:cxn modelId="{88EBFDE3-4734-4731-913C-C5A3FC67A3A4}" type="presParOf" srcId="{685DF9E4-B8BA-4BC0-9DF6-7C69A63A9080}" destId="{64240338-D447-4BFA-904A-38907B085E62}" srcOrd="1" destOrd="0" presId="urn:microsoft.com/office/officeart/2005/8/layout/hierarchy1"/>
    <dgm:cxn modelId="{9C04B084-A2A5-4CA3-92EE-7CF9C038485A}" type="presParOf" srcId="{64240338-D447-4BFA-904A-38907B085E62}" destId="{BA977647-766E-4352-89E4-10B67A1BBE95}" srcOrd="0" destOrd="0" presId="urn:microsoft.com/office/officeart/2005/8/layout/hierarchy1"/>
    <dgm:cxn modelId="{13ECC5B0-6744-4B85-9AA3-A745977AC3E0}" type="presParOf" srcId="{BA977647-766E-4352-89E4-10B67A1BBE95}" destId="{79932EDD-9C70-4AC2-BA4E-E7CA48C55F7F}" srcOrd="0" destOrd="0" presId="urn:microsoft.com/office/officeart/2005/8/layout/hierarchy1"/>
    <dgm:cxn modelId="{4A33DF84-B8C8-4DE6-BC33-EC99C23E751C}" type="presParOf" srcId="{BA977647-766E-4352-89E4-10B67A1BBE95}" destId="{4FFBD4FD-EB0E-4DE8-A492-E99233D3A91A}" srcOrd="1" destOrd="0" presId="urn:microsoft.com/office/officeart/2005/8/layout/hierarchy1"/>
    <dgm:cxn modelId="{C7FDE953-5920-470C-B3F4-CA77BB268B19}" type="presParOf" srcId="{64240338-D447-4BFA-904A-38907B085E62}" destId="{A2D47410-A10D-4E8D-B99D-36EFB7A35654}" srcOrd="1" destOrd="0" presId="urn:microsoft.com/office/officeart/2005/8/layout/hierarchy1"/>
    <dgm:cxn modelId="{ACBF9822-F23E-4751-8A12-0DA78FD77E41}" type="presParOf" srcId="{685DF9E4-B8BA-4BC0-9DF6-7C69A63A9080}" destId="{5167E11E-5AC2-40C8-A18A-A34483D4A8DF}" srcOrd="2" destOrd="0" presId="urn:microsoft.com/office/officeart/2005/8/layout/hierarchy1"/>
    <dgm:cxn modelId="{24D36D8B-7E5F-4BF8-AE39-39E5C9719D08}" type="presParOf" srcId="{685DF9E4-B8BA-4BC0-9DF6-7C69A63A9080}" destId="{A3AC9F95-4760-4D7E-996D-0A98184758CF}" srcOrd="3" destOrd="0" presId="urn:microsoft.com/office/officeart/2005/8/layout/hierarchy1"/>
    <dgm:cxn modelId="{F2CE4C99-42B6-49C7-811C-E428D046889E}" type="presParOf" srcId="{A3AC9F95-4760-4D7E-996D-0A98184758CF}" destId="{4E2D86C3-1691-4F56-B85B-D5A6458F66AF}" srcOrd="0" destOrd="0" presId="urn:microsoft.com/office/officeart/2005/8/layout/hierarchy1"/>
    <dgm:cxn modelId="{CB2682AF-8656-4FB4-A65D-28F89A020B1B}" type="presParOf" srcId="{4E2D86C3-1691-4F56-B85B-D5A6458F66AF}" destId="{5C45D12F-C2A7-49EF-8A32-ED0F31ACE364}" srcOrd="0" destOrd="0" presId="urn:microsoft.com/office/officeart/2005/8/layout/hierarchy1"/>
    <dgm:cxn modelId="{0116A9A8-9173-4D56-BDA8-84E418EBF127}" type="presParOf" srcId="{4E2D86C3-1691-4F56-B85B-D5A6458F66AF}" destId="{C6991BF3-0D68-4933-92E0-CC176D0D53BA}" srcOrd="1" destOrd="0" presId="urn:microsoft.com/office/officeart/2005/8/layout/hierarchy1"/>
    <dgm:cxn modelId="{01AF34CA-871F-4EE1-8716-13BA25152873}" type="presParOf" srcId="{A3AC9F95-4760-4D7E-996D-0A98184758CF}" destId="{EB4433A4-89FA-42E1-888A-D1E5E3EA69A0}" srcOrd="1" destOrd="0" presId="urn:microsoft.com/office/officeart/2005/8/layout/hierarchy1"/>
    <dgm:cxn modelId="{0B414F62-AEBF-4B77-A7D6-5B4041560B84}" type="presParOf" srcId="{EB4433A4-89FA-42E1-888A-D1E5E3EA69A0}" destId="{1F73922F-17E7-4144-85BE-C1F33553C364}" srcOrd="0" destOrd="0" presId="urn:microsoft.com/office/officeart/2005/8/layout/hierarchy1"/>
    <dgm:cxn modelId="{45E883C9-1A51-4C72-85B3-5F2DD606CE6D}" type="presParOf" srcId="{EB4433A4-89FA-42E1-888A-D1E5E3EA69A0}" destId="{FAA2710E-B054-48A7-9FE4-8000DF62346A}" srcOrd="1" destOrd="0" presId="urn:microsoft.com/office/officeart/2005/8/layout/hierarchy1"/>
    <dgm:cxn modelId="{8573A85F-E856-4080-9B2D-CA2893FAC21C}" type="presParOf" srcId="{FAA2710E-B054-48A7-9FE4-8000DF62346A}" destId="{D37AD0E3-7B1D-43F7-B7F5-B34FD02EACDF}" srcOrd="0" destOrd="0" presId="urn:microsoft.com/office/officeart/2005/8/layout/hierarchy1"/>
    <dgm:cxn modelId="{315C8BDB-7E91-4D5F-A7AA-F97B3198ED2B}" type="presParOf" srcId="{D37AD0E3-7B1D-43F7-B7F5-B34FD02EACDF}" destId="{24F02782-B963-45B7-B109-967B4DEE5BB7}" srcOrd="0" destOrd="0" presId="urn:microsoft.com/office/officeart/2005/8/layout/hierarchy1"/>
    <dgm:cxn modelId="{2223E382-7E87-41C9-A20D-C17D55BD5891}" type="presParOf" srcId="{D37AD0E3-7B1D-43F7-B7F5-B34FD02EACDF}" destId="{C058E0D8-F3F8-4D3D-837C-4C6EEA976A50}" srcOrd="1" destOrd="0" presId="urn:microsoft.com/office/officeart/2005/8/layout/hierarchy1"/>
    <dgm:cxn modelId="{E778EE18-F7F3-4E6E-BA27-C3C21A5324EC}" type="presParOf" srcId="{FAA2710E-B054-48A7-9FE4-8000DF62346A}" destId="{AF8A3E8A-B2B1-475E-A1D9-F810C492CFBC}" srcOrd="1" destOrd="0" presId="urn:microsoft.com/office/officeart/2005/8/layout/hierarchy1"/>
    <dgm:cxn modelId="{A41FC333-D278-425B-82E6-61507BEE81CE}" type="presParOf" srcId="{EB4433A4-89FA-42E1-888A-D1E5E3EA69A0}" destId="{33F283F9-D739-42DE-9212-FEFDB8C6A15C}" srcOrd="2" destOrd="0" presId="urn:microsoft.com/office/officeart/2005/8/layout/hierarchy1"/>
    <dgm:cxn modelId="{34D4325F-2E59-423E-80C3-A25A5623AB9F}" type="presParOf" srcId="{EB4433A4-89FA-42E1-888A-D1E5E3EA69A0}" destId="{1146613B-9E76-4940-9C7D-39EBC8BA41C3}" srcOrd="3" destOrd="0" presId="urn:microsoft.com/office/officeart/2005/8/layout/hierarchy1"/>
    <dgm:cxn modelId="{1A17B56D-EDAA-4254-A88F-5E0A62238AB8}" type="presParOf" srcId="{1146613B-9E76-4940-9C7D-39EBC8BA41C3}" destId="{0ED78879-6961-4745-8A56-FA946503C171}" srcOrd="0" destOrd="0" presId="urn:microsoft.com/office/officeart/2005/8/layout/hierarchy1"/>
    <dgm:cxn modelId="{F71EAF98-BF11-491D-9764-B0AFA5739620}" type="presParOf" srcId="{0ED78879-6961-4745-8A56-FA946503C171}" destId="{F10F81B0-F032-4404-AF1C-3D8D9E501102}" srcOrd="0" destOrd="0" presId="urn:microsoft.com/office/officeart/2005/8/layout/hierarchy1"/>
    <dgm:cxn modelId="{1C6B1658-E6F0-4AFF-9C68-537A7669C872}" type="presParOf" srcId="{0ED78879-6961-4745-8A56-FA946503C171}" destId="{324E8837-0BCF-4C65-9AAF-FDF75EA190FC}" srcOrd="1" destOrd="0" presId="urn:microsoft.com/office/officeart/2005/8/layout/hierarchy1"/>
    <dgm:cxn modelId="{5928AFCA-2082-4222-BF11-EB8463BD83C3}" type="presParOf" srcId="{1146613B-9E76-4940-9C7D-39EBC8BA41C3}" destId="{0D143C85-7126-4FE9-8DC6-7C45008621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89A4D-AF7E-4DE1-9406-21866484BBB6}">
      <dsp:nvSpPr>
        <dsp:cNvPr id="0" name=""/>
        <dsp:cNvSpPr/>
      </dsp:nvSpPr>
      <dsp:spPr>
        <a:xfrm rot="5400000">
          <a:off x="192781" y="1203597"/>
          <a:ext cx="717481" cy="81682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FE2F0-78CE-4C2E-A8FC-4304200452AC}">
      <dsp:nvSpPr>
        <dsp:cNvPr id="0" name=""/>
        <dsp:cNvSpPr/>
      </dsp:nvSpPr>
      <dsp:spPr>
        <a:xfrm>
          <a:off x="2692" y="408255"/>
          <a:ext cx="1207815" cy="845431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H0+HA:</a:t>
          </a:r>
        </a:p>
      </dsp:txBody>
      <dsp:txXfrm>
        <a:off x="43970" y="449533"/>
        <a:ext cx="1125259" cy="762875"/>
      </dsp:txXfrm>
    </dsp:sp>
    <dsp:sp modelId="{E94AF9A9-B38D-4764-8DFB-8D60AE5056CB}">
      <dsp:nvSpPr>
        <dsp:cNvPr id="0" name=""/>
        <dsp:cNvSpPr/>
      </dsp:nvSpPr>
      <dsp:spPr>
        <a:xfrm>
          <a:off x="1210508" y="488886"/>
          <a:ext cx="878450" cy="683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Levostranný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Pravostranný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Oboustranný</a:t>
          </a:r>
        </a:p>
      </dsp:txBody>
      <dsp:txXfrm>
        <a:off x="1210508" y="488886"/>
        <a:ext cx="878450" cy="683315"/>
      </dsp:txXfrm>
    </dsp:sp>
    <dsp:sp modelId="{CED2A123-8C25-4548-B63B-F83946C46C93}">
      <dsp:nvSpPr>
        <dsp:cNvPr id="0" name=""/>
        <dsp:cNvSpPr/>
      </dsp:nvSpPr>
      <dsp:spPr>
        <a:xfrm rot="5400000">
          <a:off x="1194189" y="2153296"/>
          <a:ext cx="717481" cy="81682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4090320"/>
            <a:satOff val="524"/>
            <a:lumOff val="60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66634-95F7-49CB-8189-58F69DB4A8DE}">
      <dsp:nvSpPr>
        <dsp:cNvPr id="0" name=""/>
        <dsp:cNvSpPr/>
      </dsp:nvSpPr>
      <dsp:spPr>
        <a:xfrm>
          <a:off x="1004100" y="1357954"/>
          <a:ext cx="1207815" cy="845431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Vybrání správného testu</a:t>
          </a:r>
        </a:p>
      </dsp:txBody>
      <dsp:txXfrm>
        <a:off x="1045378" y="1399232"/>
        <a:ext cx="1125259" cy="762875"/>
      </dsp:txXfrm>
    </dsp:sp>
    <dsp:sp modelId="{E280B4A1-5283-4AE4-A814-A0D3F279A10E}">
      <dsp:nvSpPr>
        <dsp:cNvPr id="0" name=""/>
        <dsp:cNvSpPr/>
      </dsp:nvSpPr>
      <dsp:spPr>
        <a:xfrm>
          <a:off x="2211916" y="1438585"/>
          <a:ext cx="878450" cy="683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Počet výběrů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Co testuji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Normalita dat?</a:t>
          </a:r>
        </a:p>
      </dsp:txBody>
      <dsp:txXfrm>
        <a:off x="2211916" y="1438585"/>
        <a:ext cx="878450" cy="683315"/>
      </dsp:txXfrm>
    </dsp:sp>
    <dsp:sp modelId="{00E7E6E0-DCDA-401B-8A23-C2D7B49CBC3D}">
      <dsp:nvSpPr>
        <dsp:cNvPr id="0" name=""/>
        <dsp:cNvSpPr/>
      </dsp:nvSpPr>
      <dsp:spPr>
        <a:xfrm rot="5400000">
          <a:off x="2195597" y="3102995"/>
          <a:ext cx="717481" cy="81682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8180640"/>
            <a:satOff val="1047"/>
            <a:lumOff val="120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32EF6-BD3C-4837-8AD0-B0167CC6A8CF}">
      <dsp:nvSpPr>
        <dsp:cNvPr id="0" name=""/>
        <dsp:cNvSpPr/>
      </dsp:nvSpPr>
      <dsp:spPr>
        <a:xfrm>
          <a:off x="2005508" y="2307653"/>
          <a:ext cx="1207815" cy="845431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Z výběru sestrojit statistiku a IS</a:t>
          </a:r>
        </a:p>
      </dsp:txBody>
      <dsp:txXfrm>
        <a:off x="2046786" y="2348931"/>
        <a:ext cx="1125259" cy="762875"/>
      </dsp:txXfrm>
    </dsp:sp>
    <dsp:sp modelId="{3F03FC29-0680-49C8-BF87-643FDCA430BC}">
      <dsp:nvSpPr>
        <dsp:cNvPr id="0" name=""/>
        <dsp:cNvSpPr/>
      </dsp:nvSpPr>
      <dsp:spPr>
        <a:xfrm>
          <a:off x="3213324" y="2388284"/>
          <a:ext cx="878450" cy="683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562C9-61F3-4266-A0C4-7695E548128E}">
      <dsp:nvSpPr>
        <dsp:cNvPr id="0" name=""/>
        <dsp:cNvSpPr/>
      </dsp:nvSpPr>
      <dsp:spPr>
        <a:xfrm>
          <a:off x="3006916" y="3257352"/>
          <a:ext cx="1207815" cy="845431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Podívat se, zda tvrzení je v IS</a:t>
          </a:r>
        </a:p>
      </dsp:txBody>
      <dsp:txXfrm>
        <a:off x="3048194" y="3298630"/>
        <a:ext cx="1125259" cy="762875"/>
      </dsp:txXfrm>
    </dsp:sp>
    <dsp:sp modelId="{3FBE9A0D-E919-4920-8ACD-F7231E0DD837}">
      <dsp:nvSpPr>
        <dsp:cNvPr id="0" name=""/>
        <dsp:cNvSpPr/>
      </dsp:nvSpPr>
      <dsp:spPr>
        <a:xfrm>
          <a:off x="4214731" y="3337983"/>
          <a:ext cx="878450" cy="683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Je v IS: nezamítáme H0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Není v IS: zamítáme H0</a:t>
          </a:r>
        </a:p>
      </dsp:txBody>
      <dsp:txXfrm>
        <a:off x="4214731" y="3337983"/>
        <a:ext cx="878450" cy="683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89A4D-AF7E-4DE1-9406-21866484BBB6}">
      <dsp:nvSpPr>
        <dsp:cNvPr id="0" name=""/>
        <dsp:cNvSpPr/>
      </dsp:nvSpPr>
      <dsp:spPr>
        <a:xfrm rot="5400000">
          <a:off x="192781" y="1203597"/>
          <a:ext cx="717481" cy="81682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FE2F0-78CE-4C2E-A8FC-4304200452AC}">
      <dsp:nvSpPr>
        <dsp:cNvPr id="0" name=""/>
        <dsp:cNvSpPr/>
      </dsp:nvSpPr>
      <dsp:spPr>
        <a:xfrm>
          <a:off x="2692" y="408255"/>
          <a:ext cx="1207815" cy="845431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H0+HA:</a:t>
          </a:r>
        </a:p>
      </dsp:txBody>
      <dsp:txXfrm>
        <a:off x="43970" y="449533"/>
        <a:ext cx="1125259" cy="762875"/>
      </dsp:txXfrm>
    </dsp:sp>
    <dsp:sp modelId="{E94AF9A9-B38D-4764-8DFB-8D60AE5056CB}">
      <dsp:nvSpPr>
        <dsp:cNvPr id="0" name=""/>
        <dsp:cNvSpPr/>
      </dsp:nvSpPr>
      <dsp:spPr>
        <a:xfrm>
          <a:off x="1210508" y="488886"/>
          <a:ext cx="878450" cy="683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Levostranný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Pravostranný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Oboustranný</a:t>
          </a:r>
        </a:p>
      </dsp:txBody>
      <dsp:txXfrm>
        <a:off x="1210508" y="488886"/>
        <a:ext cx="878450" cy="683315"/>
      </dsp:txXfrm>
    </dsp:sp>
    <dsp:sp modelId="{CED2A123-8C25-4548-B63B-F83946C46C93}">
      <dsp:nvSpPr>
        <dsp:cNvPr id="0" name=""/>
        <dsp:cNvSpPr/>
      </dsp:nvSpPr>
      <dsp:spPr>
        <a:xfrm rot="5400000">
          <a:off x="1194189" y="2153296"/>
          <a:ext cx="717481" cy="81682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4090320"/>
            <a:satOff val="524"/>
            <a:lumOff val="60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66634-95F7-49CB-8189-58F69DB4A8DE}">
      <dsp:nvSpPr>
        <dsp:cNvPr id="0" name=""/>
        <dsp:cNvSpPr/>
      </dsp:nvSpPr>
      <dsp:spPr>
        <a:xfrm>
          <a:off x="1004100" y="1357954"/>
          <a:ext cx="1207815" cy="845431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Vybrání správného testu</a:t>
          </a:r>
        </a:p>
      </dsp:txBody>
      <dsp:txXfrm>
        <a:off x="1045378" y="1399232"/>
        <a:ext cx="1125259" cy="762875"/>
      </dsp:txXfrm>
    </dsp:sp>
    <dsp:sp modelId="{E280B4A1-5283-4AE4-A814-A0D3F279A10E}">
      <dsp:nvSpPr>
        <dsp:cNvPr id="0" name=""/>
        <dsp:cNvSpPr/>
      </dsp:nvSpPr>
      <dsp:spPr>
        <a:xfrm>
          <a:off x="2211916" y="1438585"/>
          <a:ext cx="878450" cy="683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Počet výběrů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Co testuji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Normalita dat?</a:t>
          </a:r>
        </a:p>
      </dsp:txBody>
      <dsp:txXfrm>
        <a:off x="2211916" y="1438585"/>
        <a:ext cx="878450" cy="683315"/>
      </dsp:txXfrm>
    </dsp:sp>
    <dsp:sp modelId="{00E7E6E0-DCDA-401B-8A23-C2D7B49CBC3D}">
      <dsp:nvSpPr>
        <dsp:cNvPr id="0" name=""/>
        <dsp:cNvSpPr/>
      </dsp:nvSpPr>
      <dsp:spPr>
        <a:xfrm rot="5400000">
          <a:off x="2195597" y="3102995"/>
          <a:ext cx="717481" cy="81682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8180640"/>
            <a:satOff val="1047"/>
            <a:lumOff val="120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32EF6-BD3C-4837-8AD0-B0167CC6A8CF}">
      <dsp:nvSpPr>
        <dsp:cNvPr id="0" name=""/>
        <dsp:cNvSpPr/>
      </dsp:nvSpPr>
      <dsp:spPr>
        <a:xfrm>
          <a:off x="2005508" y="2307653"/>
          <a:ext cx="1207815" cy="845431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Spočítat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p-hodnotu</a:t>
          </a:r>
        </a:p>
      </dsp:txBody>
      <dsp:txXfrm>
        <a:off x="2046786" y="2348931"/>
        <a:ext cx="1125259" cy="762875"/>
      </dsp:txXfrm>
    </dsp:sp>
    <dsp:sp modelId="{3F03FC29-0680-49C8-BF87-643FDCA430BC}">
      <dsp:nvSpPr>
        <dsp:cNvPr id="0" name=""/>
        <dsp:cNvSpPr/>
      </dsp:nvSpPr>
      <dsp:spPr>
        <a:xfrm>
          <a:off x="3213324" y="2388284"/>
          <a:ext cx="878450" cy="683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562C9-61F3-4266-A0C4-7695E548128E}">
      <dsp:nvSpPr>
        <dsp:cNvPr id="0" name=""/>
        <dsp:cNvSpPr/>
      </dsp:nvSpPr>
      <dsp:spPr>
        <a:xfrm>
          <a:off x="3006916" y="3257352"/>
          <a:ext cx="1207815" cy="845431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Porovnat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cs-CZ" sz="1500" b="0" i="1" kern="1200" smtClean="0">
                  <a:latin typeface="Cambria Math" panose="02040503050406030204" pitchFamily="18" charset="0"/>
                </a:rPr>
                <m:t>𝑝</m:t>
              </m:r>
            </m:oMath>
          </a14:m>
          <a:r>
            <a:rPr lang="cs-CZ" sz="1500" kern="1200" dirty="0"/>
            <a:t> a </a:t>
          </a:r>
          <a14:m xmlns:a14="http://schemas.microsoft.com/office/drawing/2010/main">
            <m:oMath xmlns:m="http://schemas.openxmlformats.org/officeDocument/2006/math">
              <m:r>
                <a:rPr lang="cs-CZ" sz="1500" b="0" i="1" kern="1200" smtClean="0">
                  <a:latin typeface="Cambria Math" panose="02040503050406030204" pitchFamily="18" charset="0"/>
                </a:rPr>
                <m:t>𝛼</m:t>
              </m:r>
            </m:oMath>
          </a14:m>
          <a:r>
            <a:rPr lang="cs-CZ" sz="1500" kern="1200" dirty="0"/>
            <a:t> </a:t>
          </a:r>
        </a:p>
      </dsp:txBody>
      <dsp:txXfrm>
        <a:off x="3048194" y="3298630"/>
        <a:ext cx="1125259" cy="762875"/>
      </dsp:txXfrm>
    </dsp:sp>
    <dsp:sp modelId="{3FBE9A0D-E919-4920-8ACD-F7231E0DD837}">
      <dsp:nvSpPr>
        <dsp:cNvPr id="0" name=""/>
        <dsp:cNvSpPr/>
      </dsp:nvSpPr>
      <dsp:spPr>
        <a:xfrm>
          <a:off x="4214731" y="3337983"/>
          <a:ext cx="878450" cy="683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cs-CZ" sz="900" b="0" i="1" kern="1200" smtClean="0">
                  <a:latin typeface="Cambria Math" panose="02040503050406030204" pitchFamily="18" charset="0"/>
                </a:rPr>
                <m:t>𝑝</m:t>
              </m:r>
              <m:r>
                <a:rPr lang="en-US" sz="900" b="0" i="1" kern="1200" smtClean="0">
                  <a:latin typeface="Cambria Math" panose="02040503050406030204" pitchFamily="18" charset="0"/>
                </a:rPr>
                <m:t>&gt;</m:t>
              </m:r>
              <m:r>
                <a:rPr lang="en-US" sz="900" b="0" i="1" kern="1200" smtClean="0">
                  <a:latin typeface="Cambria Math" panose="02040503050406030204" pitchFamily="18" charset="0"/>
                </a:rPr>
                <m:t>𝛼</m:t>
              </m:r>
            </m:oMath>
          </a14:m>
          <a:r>
            <a:rPr lang="cs-CZ" sz="900" kern="1200" dirty="0"/>
            <a:t>: nezamítáme H0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cs-CZ" sz="900" b="0" i="1" kern="1200" smtClean="0">
                  <a:latin typeface="Cambria Math" panose="02040503050406030204" pitchFamily="18" charset="0"/>
                </a:rPr>
                <m:t>𝑝</m:t>
              </m:r>
              <m:r>
                <a:rPr lang="en-US" sz="900" b="0" i="1" kern="1200" smtClean="0">
                  <a:latin typeface="Cambria Math" panose="02040503050406030204" pitchFamily="18" charset="0"/>
                </a:rPr>
                <m:t>&lt;</m:t>
              </m:r>
              <m:r>
                <a:rPr lang="en-US" sz="900" b="0" i="1" kern="1200" smtClean="0">
                  <a:latin typeface="Cambria Math" panose="02040503050406030204" pitchFamily="18" charset="0"/>
                </a:rPr>
                <m:t>𝛼</m:t>
              </m:r>
            </m:oMath>
          </a14:m>
          <a:r>
            <a:rPr lang="cs-CZ" sz="900" kern="1200" dirty="0"/>
            <a:t>: zamítáme H0</a:t>
          </a:r>
        </a:p>
      </dsp:txBody>
      <dsp:txXfrm>
        <a:off x="4214731" y="3337983"/>
        <a:ext cx="878450" cy="6833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283F9-D739-42DE-9212-FEFDB8C6A15C}">
      <dsp:nvSpPr>
        <dsp:cNvPr id="0" name=""/>
        <dsp:cNvSpPr/>
      </dsp:nvSpPr>
      <dsp:spPr>
        <a:xfrm>
          <a:off x="7236013" y="3651798"/>
          <a:ext cx="736893" cy="350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987"/>
              </a:lnTo>
              <a:lnTo>
                <a:pt x="736893" y="238987"/>
              </a:lnTo>
              <a:lnTo>
                <a:pt x="736893" y="35069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3922F-17E7-4144-85BE-C1F33553C364}">
      <dsp:nvSpPr>
        <dsp:cNvPr id="0" name=""/>
        <dsp:cNvSpPr/>
      </dsp:nvSpPr>
      <dsp:spPr>
        <a:xfrm>
          <a:off x="6499120" y="3651798"/>
          <a:ext cx="736893" cy="350694"/>
        </a:xfrm>
        <a:custGeom>
          <a:avLst/>
          <a:gdLst/>
          <a:ahLst/>
          <a:cxnLst/>
          <a:rect l="0" t="0" r="0" b="0"/>
          <a:pathLst>
            <a:path>
              <a:moveTo>
                <a:pt x="736893" y="0"/>
              </a:moveTo>
              <a:lnTo>
                <a:pt x="736893" y="238987"/>
              </a:lnTo>
              <a:lnTo>
                <a:pt x="0" y="238987"/>
              </a:lnTo>
              <a:lnTo>
                <a:pt x="0" y="35069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67E11E-5AC2-40C8-A18A-A34483D4A8DF}">
      <dsp:nvSpPr>
        <dsp:cNvPr id="0" name=""/>
        <dsp:cNvSpPr/>
      </dsp:nvSpPr>
      <dsp:spPr>
        <a:xfrm>
          <a:off x="6499120" y="2535405"/>
          <a:ext cx="736893" cy="350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987"/>
              </a:lnTo>
              <a:lnTo>
                <a:pt x="736893" y="238987"/>
              </a:lnTo>
              <a:lnTo>
                <a:pt x="736893" y="35069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CA03D-2BC0-4628-9CDD-6D86C597D85E}">
      <dsp:nvSpPr>
        <dsp:cNvPr id="0" name=""/>
        <dsp:cNvSpPr/>
      </dsp:nvSpPr>
      <dsp:spPr>
        <a:xfrm>
          <a:off x="5762227" y="2535405"/>
          <a:ext cx="736893" cy="350694"/>
        </a:xfrm>
        <a:custGeom>
          <a:avLst/>
          <a:gdLst/>
          <a:ahLst/>
          <a:cxnLst/>
          <a:rect l="0" t="0" r="0" b="0"/>
          <a:pathLst>
            <a:path>
              <a:moveTo>
                <a:pt x="736893" y="0"/>
              </a:moveTo>
              <a:lnTo>
                <a:pt x="736893" y="238987"/>
              </a:lnTo>
              <a:lnTo>
                <a:pt x="0" y="238987"/>
              </a:lnTo>
              <a:lnTo>
                <a:pt x="0" y="35069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510ED-934A-4D54-894B-FB4A87FF75A9}">
      <dsp:nvSpPr>
        <dsp:cNvPr id="0" name=""/>
        <dsp:cNvSpPr/>
      </dsp:nvSpPr>
      <dsp:spPr>
        <a:xfrm>
          <a:off x="4288441" y="1419012"/>
          <a:ext cx="2210679" cy="350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987"/>
              </a:lnTo>
              <a:lnTo>
                <a:pt x="2210679" y="238987"/>
              </a:lnTo>
              <a:lnTo>
                <a:pt x="2210679" y="35069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6C9B1-D803-4E4E-BB5C-3E423D3EDCC9}">
      <dsp:nvSpPr>
        <dsp:cNvPr id="0" name=""/>
        <dsp:cNvSpPr/>
      </dsp:nvSpPr>
      <dsp:spPr>
        <a:xfrm>
          <a:off x="4242721" y="2535405"/>
          <a:ext cx="91440" cy="3506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69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4EA03-A9D9-421C-92F1-EF2FB7344B26}">
      <dsp:nvSpPr>
        <dsp:cNvPr id="0" name=""/>
        <dsp:cNvSpPr/>
      </dsp:nvSpPr>
      <dsp:spPr>
        <a:xfrm>
          <a:off x="4242721" y="1419012"/>
          <a:ext cx="91440" cy="3506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69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F47B9-95E0-4BF0-BDEB-29BBB611E81C}">
      <dsp:nvSpPr>
        <dsp:cNvPr id="0" name=""/>
        <dsp:cNvSpPr/>
      </dsp:nvSpPr>
      <dsp:spPr>
        <a:xfrm>
          <a:off x="2077761" y="2535405"/>
          <a:ext cx="736893" cy="350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987"/>
              </a:lnTo>
              <a:lnTo>
                <a:pt x="736893" y="238987"/>
              </a:lnTo>
              <a:lnTo>
                <a:pt x="736893" y="35069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53E98F-F6EE-4E49-9985-9C182348A5B9}">
      <dsp:nvSpPr>
        <dsp:cNvPr id="0" name=""/>
        <dsp:cNvSpPr/>
      </dsp:nvSpPr>
      <dsp:spPr>
        <a:xfrm>
          <a:off x="1340868" y="3651798"/>
          <a:ext cx="736893" cy="350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987"/>
              </a:lnTo>
              <a:lnTo>
                <a:pt x="736893" y="238987"/>
              </a:lnTo>
              <a:lnTo>
                <a:pt x="736893" y="35069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9FF2D-1CB7-4C33-8BA9-F7E3E1658B33}">
      <dsp:nvSpPr>
        <dsp:cNvPr id="0" name=""/>
        <dsp:cNvSpPr/>
      </dsp:nvSpPr>
      <dsp:spPr>
        <a:xfrm>
          <a:off x="603975" y="3651798"/>
          <a:ext cx="736893" cy="350694"/>
        </a:xfrm>
        <a:custGeom>
          <a:avLst/>
          <a:gdLst/>
          <a:ahLst/>
          <a:cxnLst/>
          <a:rect l="0" t="0" r="0" b="0"/>
          <a:pathLst>
            <a:path>
              <a:moveTo>
                <a:pt x="736893" y="0"/>
              </a:moveTo>
              <a:lnTo>
                <a:pt x="736893" y="238987"/>
              </a:lnTo>
              <a:lnTo>
                <a:pt x="0" y="238987"/>
              </a:lnTo>
              <a:lnTo>
                <a:pt x="0" y="35069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4C31F-D592-448A-AEBD-51C4ECDA3D3F}">
      <dsp:nvSpPr>
        <dsp:cNvPr id="0" name=""/>
        <dsp:cNvSpPr/>
      </dsp:nvSpPr>
      <dsp:spPr>
        <a:xfrm>
          <a:off x="1340868" y="2535405"/>
          <a:ext cx="736893" cy="350694"/>
        </a:xfrm>
        <a:custGeom>
          <a:avLst/>
          <a:gdLst/>
          <a:ahLst/>
          <a:cxnLst/>
          <a:rect l="0" t="0" r="0" b="0"/>
          <a:pathLst>
            <a:path>
              <a:moveTo>
                <a:pt x="736893" y="0"/>
              </a:moveTo>
              <a:lnTo>
                <a:pt x="736893" y="238987"/>
              </a:lnTo>
              <a:lnTo>
                <a:pt x="0" y="238987"/>
              </a:lnTo>
              <a:lnTo>
                <a:pt x="0" y="35069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C6BE3-790A-436C-86DB-4D2B795596DD}">
      <dsp:nvSpPr>
        <dsp:cNvPr id="0" name=""/>
        <dsp:cNvSpPr/>
      </dsp:nvSpPr>
      <dsp:spPr>
        <a:xfrm>
          <a:off x="2077761" y="1419012"/>
          <a:ext cx="2210679" cy="350694"/>
        </a:xfrm>
        <a:custGeom>
          <a:avLst/>
          <a:gdLst/>
          <a:ahLst/>
          <a:cxnLst/>
          <a:rect l="0" t="0" r="0" b="0"/>
          <a:pathLst>
            <a:path>
              <a:moveTo>
                <a:pt x="2210679" y="0"/>
              </a:moveTo>
              <a:lnTo>
                <a:pt x="2210679" y="238987"/>
              </a:lnTo>
              <a:lnTo>
                <a:pt x="0" y="238987"/>
              </a:lnTo>
              <a:lnTo>
                <a:pt x="0" y="35069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B8A8B-A040-41E1-9741-8E305CDD50EA}">
      <dsp:nvSpPr>
        <dsp:cNvPr id="0" name=""/>
        <dsp:cNvSpPr/>
      </dsp:nvSpPr>
      <dsp:spPr>
        <a:xfrm>
          <a:off x="3685528" y="653313"/>
          <a:ext cx="1205825" cy="7656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DAF44-1775-4EA8-8DF6-87D917A2EB71}">
      <dsp:nvSpPr>
        <dsp:cNvPr id="0" name=""/>
        <dsp:cNvSpPr/>
      </dsp:nvSpPr>
      <dsp:spPr>
        <a:xfrm>
          <a:off x="3819509" y="780595"/>
          <a:ext cx="1205825" cy="765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TH pro 1 výběr</a:t>
          </a:r>
        </a:p>
      </dsp:txBody>
      <dsp:txXfrm>
        <a:off x="3841936" y="803022"/>
        <a:ext cx="1160971" cy="720844"/>
      </dsp:txXfrm>
    </dsp:sp>
    <dsp:sp modelId="{D4AF8DC5-0745-4304-8A9D-9EDC62662500}">
      <dsp:nvSpPr>
        <dsp:cNvPr id="0" name=""/>
        <dsp:cNvSpPr/>
      </dsp:nvSpPr>
      <dsp:spPr>
        <a:xfrm>
          <a:off x="1474849" y="1769706"/>
          <a:ext cx="1205825" cy="7656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0273C-66A6-4154-9016-44D0E1AE812D}">
      <dsp:nvSpPr>
        <dsp:cNvPr id="0" name=""/>
        <dsp:cNvSpPr/>
      </dsp:nvSpPr>
      <dsp:spPr>
        <a:xfrm>
          <a:off x="1608830" y="1896988"/>
          <a:ext cx="1205825" cy="765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Parametrické T.</a:t>
          </a:r>
        </a:p>
      </dsp:txBody>
      <dsp:txXfrm>
        <a:off x="1631257" y="1919415"/>
        <a:ext cx="1160971" cy="720844"/>
      </dsp:txXfrm>
    </dsp:sp>
    <dsp:sp modelId="{85DDB5F2-95BF-47EC-8C79-CA2FB08ADD5E}">
      <dsp:nvSpPr>
        <dsp:cNvPr id="0" name=""/>
        <dsp:cNvSpPr/>
      </dsp:nvSpPr>
      <dsp:spPr>
        <a:xfrm>
          <a:off x="737956" y="2886099"/>
          <a:ext cx="1205825" cy="765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78BE8-4DFE-4B91-AFD9-4F7D6A77A326}">
      <dsp:nvSpPr>
        <dsp:cNvPr id="0" name=""/>
        <dsp:cNvSpPr/>
      </dsp:nvSpPr>
      <dsp:spPr>
        <a:xfrm>
          <a:off x="871936" y="3013381"/>
          <a:ext cx="1205825" cy="765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Střední hodnoty</a:t>
          </a:r>
        </a:p>
      </dsp:txBody>
      <dsp:txXfrm>
        <a:off x="894363" y="3035808"/>
        <a:ext cx="1160971" cy="720844"/>
      </dsp:txXfrm>
    </dsp:sp>
    <dsp:sp modelId="{44986B4E-302E-4494-B5D0-94B12F4FE8D8}">
      <dsp:nvSpPr>
        <dsp:cNvPr id="0" name=""/>
        <dsp:cNvSpPr/>
      </dsp:nvSpPr>
      <dsp:spPr>
        <a:xfrm>
          <a:off x="1063" y="4002492"/>
          <a:ext cx="1205825" cy="7656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1DD4E-BAA8-4CCF-A373-DACB4E7302E5}">
      <dsp:nvSpPr>
        <dsp:cNvPr id="0" name=""/>
        <dsp:cNvSpPr/>
      </dsp:nvSpPr>
      <dsp:spPr>
        <a:xfrm>
          <a:off x="135043" y="4129774"/>
          <a:ext cx="1205825" cy="765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Z-test</a:t>
          </a:r>
        </a:p>
      </dsp:txBody>
      <dsp:txXfrm>
        <a:off x="157470" y="4152201"/>
        <a:ext cx="1160971" cy="720844"/>
      </dsp:txXfrm>
    </dsp:sp>
    <dsp:sp modelId="{7BC94AD7-3164-430A-A047-33502B24484E}">
      <dsp:nvSpPr>
        <dsp:cNvPr id="0" name=""/>
        <dsp:cNvSpPr/>
      </dsp:nvSpPr>
      <dsp:spPr>
        <a:xfrm>
          <a:off x="1474849" y="4002492"/>
          <a:ext cx="1205825" cy="7656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F7048-5142-49DF-9190-D84EC5982B8B}">
      <dsp:nvSpPr>
        <dsp:cNvPr id="0" name=""/>
        <dsp:cNvSpPr/>
      </dsp:nvSpPr>
      <dsp:spPr>
        <a:xfrm>
          <a:off x="1608830" y="4129774"/>
          <a:ext cx="1205825" cy="765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t-test</a:t>
          </a:r>
        </a:p>
      </dsp:txBody>
      <dsp:txXfrm>
        <a:off x="1631257" y="4152201"/>
        <a:ext cx="1160971" cy="720844"/>
      </dsp:txXfrm>
    </dsp:sp>
    <dsp:sp modelId="{03093C51-317A-40BE-9016-7C29A27BD240}">
      <dsp:nvSpPr>
        <dsp:cNvPr id="0" name=""/>
        <dsp:cNvSpPr/>
      </dsp:nvSpPr>
      <dsp:spPr>
        <a:xfrm>
          <a:off x="2211742" y="2886099"/>
          <a:ext cx="1205825" cy="765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7E993-B84F-4D5D-B68F-D1A17C21E3A8}">
      <dsp:nvSpPr>
        <dsp:cNvPr id="0" name=""/>
        <dsp:cNvSpPr/>
      </dsp:nvSpPr>
      <dsp:spPr>
        <a:xfrm>
          <a:off x="2345723" y="3013381"/>
          <a:ext cx="1205825" cy="765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Rozptylu</a:t>
          </a:r>
        </a:p>
      </dsp:txBody>
      <dsp:txXfrm>
        <a:off x="2368150" y="3035808"/>
        <a:ext cx="1160971" cy="720844"/>
      </dsp:txXfrm>
    </dsp:sp>
    <dsp:sp modelId="{FB2B6C01-1011-4A71-8AD1-502D90F58AA8}">
      <dsp:nvSpPr>
        <dsp:cNvPr id="0" name=""/>
        <dsp:cNvSpPr/>
      </dsp:nvSpPr>
      <dsp:spPr>
        <a:xfrm>
          <a:off x="3685528" y="1769706"/>
          <a:ext cx="1205825" cy="7656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23624-8482-425B-8373-B667F06DA418}">
      <dsp:nvSpPr>
        <dsp:cNvPr id="0" name=""/>
        <dsp:cNvSpPr/>
      </dsp:nvSpPr>
      <dsp:spPr>
        <a:xfrm>
          <a:off x="3819509" y="1896988"/>
          <a:ext cx="1205825" cy="765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Neparametrické T.</a:t>
          </a:r>
        </a:p>
      </dsp:txBody>
      <dsp:txXfrm>
        <a:off x="3841936" y="1919415"/>
        <a:ext cx="1160971" cy="720844"/>
      </dsp:txXfrm>
    </dsp:sp>
    <dsp:sp modelId="{09B0ADD7-B142-4E25-9E9B-8956A74B85E0}">
      <dsp:nvSpPr>
        <dsp:cNvPr id="0" name=""/>
        <dsp:cNvSpPr/>
      </dsp:nvSpPr>
      <dsp:spPr>
        <a:xfrm>
          <a:off x="3685528" y="2886099"/>
          <a:ext cx="1205825" cy="765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AD726-82CE-4EE3-A665-EA65944126EA}">
      <dsp:nvSpPr>
        <dsp:cNvPr id="0" name=""/>
        <dsp:cNvSpPr/>
      </dsp:nvSpPr>
      <dsp:spPr>
        <a:xfrm>
          <a:off x="3819509" y="3013381"/>
          <a:ext cx="1205825" cy="765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Test mediánu</a:t>
          </a:r>
        </a:p>
      </dsp:txBody>
      <dsp:txXfrm>
        <a:off x="3841936" y="3035808"/>
        <a:ext cx="1160971" cy="720844"/>
      </dsp:txXfrm>
    </dsp:sp>
    <dsp:sp modelId="{40EE6D95-52BC-4EC2-8341-35071FF109AD}">
      <dsp:nvSpPr>
        <dsp:cNvPr id="0" name=""/>
        <dsp:cNvSpPr/>
      </dsp:nvSpPr>
      <dsp:spPr>
        <a:xfrm>
          <a:off x="5896207" y="1769706"/>
          <a:ext cx="1205825" cy="7656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EB91B-C1AD-4302-8AF9-7862E130BF30}">
      <dsp:nvSpPr>
        <dsp:cNvPr id="0" name=""/>
        <dsp:cNvSpPr/>
      </dsp:nvSpPr>
      <dsp:spPr>
        <a:xfrm>
          <a:off x="6030188" y="1896988"/>
          <a:ext cx="1205825" cy="765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T. rozdělení</a:t>
          </a:r>
        </a:p>
      </dsp:txBody>
      <dsp:txXfrm>
        <a:off x="6052615" y="1919415"/>
        <a:ext cx="1160971" cy="720844"/>
      </dsp:txXfrm>
    </dsp:sp>
    <dsp:sp modelId="{79932EDD-9C70-4AC2-BA4E-E7CA48C55F7F}">
      <dsp:nvSpPr>
        <dsp:cNvPr id="0" name=""/>
        <dsp:cNvSpPr/>
      </dsp:nvSpPr>
      <dsp:spPr>
        <a:xfrm>
          <a:off x="5159314" y="2886099"/>
          <a:ext cx="1205825" cy="765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BD4FD-EB0E-4DE8-A492-E99233D3A91A}">
      <dsp:nvSpPr>
        <dsp:cNvPr id="0" name=""/>
        <dsp:cNvSpPr/>
      </dsp:nvSpPr>
      <dsp:spPr>
        <a:xfrm>
          <a:off x="5293295" y="3013381"/>
          <a:ext cx="1205825" cy="765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Test normality</a:t>
          </a:r>
        </a:p>
      </dsp:txBody>
      <dsp:txXfrm>
        <a:off x="5315722" y="3035808"/>
        <a:ext cx="1160971" cy="720844"/>
      </dsp:txXfrm>
    </dsp:sp>
    <dsp:sp modelId="{5C45D12F-C2A7-49EF-8A32-ED0F31ACE364}">
      <dsp:nvSpPr>
        <dsp:cNvPr id="0" name=""/>
        <dsp:cNvSpPr/>
      </dsp:nvSpPr>
      <dsp:spPr>
        <a:xfrm>
          <a:off x="6633101" y="2886099"/>
          <a:ext cx="1205825" cy="765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91BF3-0D68-4933-92E0-CC176D0D53BA}">
      <dsp:nvSpPr>
        <dsp:cNvPr id="0" name=""/>
        <dsp:cNvSpPr/>
      </dsp:nvSpPr>
      <dsp:spPr>
        <a:xfrm>
          <a:off x="6767081" y="3013381"/>
          <a:ext cx="1205825" cy="765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Ostatní</a:t>
          </a:r>
        </a:p>
      </dsp:txBody>
      <dsp:txXfrm>
        <a:off x="6789508" y="3035808"/>
        <a:ext cx="1160971" cy="720844"/>
      </dsp:txXfrm>
    </dsp:sp>
    <dsp:sp modelId="{24F02782-B963-45B7-B109-967B4DEE5BB7}">
      <dsp:nvSpPr>
        <dsp:cNvPr id="0" name=""/>
        <dsp:cNvSpPr/>
      </dsp:nvSpPr>
      <dsp:spPr>
        <a:xfrm>
          <a:off x="5896207" y="4002492"/>
          <a:ext cx="1205825" cy="7656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8E0D8-F3F8-4D3D-837C-4C6EEA976A50}">
      <dsp:nvSpPr>
        <dsp:cNvPr id="0" name=""/>
        <dsp:cNvSpPr/>
      </dsp:nvSpPr>
      <dsp:spPr>
        <a:xfrm>
          <a:off x="6030188" y="4129774"/>
          <a:ext cx="1205825" cy="765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 err="1"/>
            <a:t>Kolmogorov</a:t>
          </a:r>
          <a:r>
            <a:rPr lang="cs-CZ" sz="1200" kern="1200" dirty="0"/>
            <a:t>-Smirnovův test</a:t>
          </a:r>
        </a:p>
      </dsp:txBody>
      <dsp:txXfrm>
        <a:off x="6052615" y="4152201"/>
        <a:ext cx="1160971" cy="720844"/>
      </dsp:txXfrm>
    </dsp:sp>
    <dsp:sp modelId="{F10F81B0-F032-4404-AF1C-3D8D9E501102}">
      <dsp:nvSpPr>
        <dsp:cNvPr id="0" name=""/>
        <dsp:cNvSpPr/>
      </dsp:nvSpPr>
      <dsp:spPr>
        <a:xfrm>
          <a:off x="7369994" y="4002492"/>
          <a:ext cx="1205825" cy="7656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E8837-0BCF-4C65-9AAF-FDF75EA190FC}">
      <dsp:nvSpPr>
        <dsp:cNvPr id="0" name=""/>
        <dsp:cNvSpPr/>
      </dsp:nvSpPr>
      <dsp:spPr>
        <a:xfrm>
          <a:off x="7503974" y="4129774"/>
          <a:ext cx="1205825" cy="765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Chí-kvadrát test</a:t>
          </a:r>
        </a:p>
      </dsp:txBody>
      <dsp:txXfrm>
        <a:off x="7526401" y="4152201"/>
        <a:ext cx="1160971" cy="720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0168-EB40-45AF-89A1-87DE0A55FFC6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91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A68F-747D-436A-B5BB-2EBC3ED499E4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5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C11-9E39-40A0-B3DC-E3F2AD04A616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871D-4A14-4A17-A0ED-7DDA77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97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506-6815-4E0E-B1DE-ECA35C2016DF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6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85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0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1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3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ABFB-60E7-4BA1-866A-7059F058065B}" type="datetime1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8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112F-55F4-4776-A323-7418930321C8}" type="datetime1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2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8926-9DF1-4A3E-8B81-2191D6F7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fld id="{CFBEA57F-793F-4683-BD8A-741FD4B89154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62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20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20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7468962-6189-43AD-BB02-A6F88AD0E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F2E68D-E9CA-4A00-AE2B-17BCDFABC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fy a křivky navrstvené na modré digitální obrazovce">
            <a:extLst>
              <a:ext uri="{FF2B5EF4-FFF2-40B4-BE49-F238E27FC236}">
                <a16:creationId xmlns:a16="http://schemas.microsoft.com/office/drawing/2014/main" id="{72D812FA-A985-4296-A12F-9D0CCB753F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6893" b="18107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8E78B12-B7C8-432B-8BDF-164A4204E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692" y="838200"/>
            <a:ext cx="9614323" cy="3531847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Přednáška č. 6</a:t>
            </a:r>
            <a:br>
              <a:rPr lang="cs-CZ" dirty="0"/>
            </a:br>
            <a:br>
              <a:rPr lang="cs-CZ" dirty="0"/>
            </a:br>
            <a:r>
              <a:rPr lang="cs-CZ" cap="small" dirty="0">
                <a:solidFill>
                  <a:schemeClr val="tx1"/>
                </a:solidFill>
              </a:rPr>
              <a:t>Testy hypotéz pro jednu veličinu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77D4B07-3E96-4546-AE65-8679176A4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692" y="5227093"/>
            <a:ext cx="8701087" cy="59676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300" dirty="0">
                <a:solidFill>
                  <a:schemeClr val="tx1"/>
                </a:solidFill>
              </a:rPr>
              <a:t>25. 3. 2021</a:t>
            </a:r>
          </a:p>
          <a:p>
            <a:pPr>
              <a:lnSpc>
                <a:spcPct val="90000"/>
              </a:lnSpc>
            </a:pPr>
            <a:r>
              <a:rPr lang="cs-CZ" sz="1300" dirty="0">
                <a:solidFill>
                  <a:schemeClr val="tx1"/>
                </a:solidFill>
              </a:rPr>
              <a:t>P. Pecherková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E1304CE-399E-4EFB-AC6F-CA3ABE76C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B346787-55AA-410B-9763-FB4DF19D5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74228F0-C94A-49D1-98AF-F8C229FF0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49911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C5F0E5C-AB75-49D9-8D9B-727A524E4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69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5270C0-6AAD-42A0-86C4-932D45185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Testy </a:t>
            </a:r>
            <a:r>
              <a:rPr lang="cs-CZ" dirty="0"/>
              <a:t>rozdělení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F5E973-FC49-4C13-953A-A0AF88883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400" dirty="0"/>
              <a:t>Testy rozdělení nepotřebujeme pouze v případě, kdy potřebujeme ověřit normalitu dat, ale i v případě, kdy chceme zjistit, zda výběr pochází z očekávaného rozdělení. Test rozdělení se dá také použít v případě, kdy chceme ověřit, zda získaná data nejsou falešná a vymyšlená, jen abychom splnili úkol či práci. </a:t>
            </a:r>
          </a:p>
          <a:p>
            <a:pPr marL="0" indent="0">
              <a:buNone/>
            </a:pPr>
            <a:r>
              <a:rPr lang="cs-CZ" sz="1900" i="1" dirty="0"/>
              <a:t>Příklad: zaplatíme si studenty za testování, jak přichází zákazníci do obchodu</a:t>
            </a:r>
            <a:r>
              <a:rPr lang="en-US" sz="1900" i="1" dirty="0"/>
              <a:t>. </a:t>
            </a:r>
            <a:r>
              <a:rPr lang="cs-CZ" sz="1900" i="1" dirty="0"/>
              <a:t>Chceme zjistit, zda opravdu změřená data jsou z </a:t>
            </a:r>
            <a:r>
              <a:rPr lang="cs-CZ" sz="1900" i="1" dirty="0" err="1"/>
              <a:t>Poissonova</a:t>
            </a:r>
            <a:r>
              <a:rPr lang="cs-CZ" sz="1900" i="1" dirty="0"/>
              <a:t> rozdělení, tedy zda si studenti čísla nevymysleli.</a:t>
            </a:r>
          </a:p>
          <a:p>
            <a:pPr marL="0" indent="0">
              <a:buNone/>
            </a:pPr>
            <a:r>
              <a:rPr lang="cs-CZ" sz="2400" dirty="0"/>
              <a:t>Budeme probírat následující 3 druhy testů rozdělení: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1700" dirty="0"/>
              <a:t>Test normality: Anderson-</a:t>
            </a:r>
            <a:r>
              <a:rPr lang="cs-CZ" sz="1700" dirty="0" err="1"/>
              <a:t>Darling</a:t>
            </a:r>
            <a:r>
              <a:rPr lang="cs-CZ" sz="1700" dirty="0"/>
              <a:t> test, </a:t>
            </a:r>
            <a:r>
              <a:rPr lang="cs-CZ" sz="1700" dirty="0" err="1"/>
              <a:t>Shapiro-Wilk</a:t>
            </a:r>
            <a:r>
              <a:rPr lang="cs-CZ" sz="1700" dirty="0"/>
              <a:t> test, JB test (</a:t>
            </a:r>
            <a:r>
              <a:rPr lang="cs-CZ" sz="1700" dirty="0" err="1"/>
              <a:t>Jarque</a:t>
            </a:r>
            <a:r>
              <a:rPr lang="cs-CZ" sz="1700" dirty="0"/>
              <a:t>-Bera), QQ plot…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1700" dirty="0" err="1"/>
              <a:t>Chi</a:t>
            </a:r>
            <a:r>
              <a:rPr lang="cs-CZ" sz="1700" dirty="0"/>
              <a:t>-kvadrát test dobré shody 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1700" dirty="0" err="1"/>
              <a:t>Kolmogorov</a:t>
            </a:r>
            <a:r>
              <a:rPr lang="cs-CZ" sz="1700" dirty="0"/>
              <a:t>-Smirnovův test</a:t>
            </a:r>
          </a:p>
          <a:p>
            <a:pPr marL="749808" lvl="1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AD6F4E-3138-4980-9263-BCCF92A0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10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3DB62F-EB8A-49C2-954A-77C9C0BE8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cs-CZ" dirty="0"/>
              <a:t>Testy rozdělení 1/4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300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4">
            <a:extLst>
              <a:ext uri="{FF2B5EF4-FFF2-40B4-BE49-F238E27FC236}">
                <a16:creationId xmlns:a16="http://schemas.microsoft.com/office/drawing/2014/main" id="{8E4D74B3-2F1A-42BB-9600-A506D34A7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rozdělení 2/4</a:t>
            </a:r>
            <a:endParaRPr lang="en-US" dirty="0"/>
          </a:p>
        </p:txBody>
      </p:sp>
      <p:sp>
        <p:nvSpPr>
          <p:cNvPr id="11" name="Zástupný symbol pro číslo snímku 3">
            <a:extLst>
              <a:ext uri="{FF2B5EF4-FFF2-40B4-BE49-F238E27FC236}">
                <a16:creationId xmlns:a16="http://schemas.microsoft.com/office/drawing/2014/main" id="{F348604A-F8F3-4C1E-9FBB-B42F28E0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11</a:t>
            </a:fld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F5E973-FC49-4C13-953A-A0AF88883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5983" y="540266"/>
            <a:ext cx="9526588" cy="36449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Test normality: </a:t>
            </a:r>
            <a:r>
              <a:rPr lang="cs-CZ" sz="2400" dirty="0"/>
              <a:t>Anderson-</a:t>
            </a:r>
            <a:r>
              <a:rPr lang="cs-CZ" sz="2400" dirty="0" err="1"/>
              <a:t>Darling</a:t>
            </a:r>
            <a:r>
              <a:rPr lang="cs-CZ" sz="2400" dirty="0"/>
              <a:t> test, </a:t>
            </a:r>
            <a:r>
              <a:rPr lang="en-US" sz="2400" dirty="0"/>
              <a:t>Shapiro-Wilk test, JB test (</a:t>
            </a:r>
            <a:r>
              <a:rPr lang="en-US" sz="2400" dirty="0" err="1"/>
              <a:t>Jarque-Bera</a:t>
            </a:r>
            <a:r>
              <a:rPr lang="en-US" sz="2400" dirty="0"/>
              <a:t>), QQ plot</a:t>
            </a:r>
            <a:r>
              <a:rPr lang="cs-CZ" sz="2400" dirty="0"/>
              <a:t>…</a:t>
            </a:r>
            <a:endParaRPr lang="en-US" sz="2400" dirty="0"/>
          </a:p>
          <a:p>
            <a:pPr marL="749808" lvl="1" indent="-457200">
              <a:buFont typeface="+mj-lt"/>
              <a:buAutoNum type="alphaLcParenR"/>
            </a:pPr>
            <a:r>
              <a:rPr lang="en-US" dirty="0"/>
              <a:t>H0: data </a:t>
            </a:r>
            <a:r>
              <a:rPr lang="cs-CZ" b="1" dirty="0"/>
              <a:t>pochází </a:t>
            </a:r>
            <a:r>
              <a:rPr lang="cs-CZ" dirty="0"/>
              <a:t>ze souboru s normálním rozdělením</a:t>
            </a:r>
          </a:p>
          <a:p>
            <a:pPr marL="749808" lvl="1" indent="-457200">
              <a:buFont typeface="+mj-lt"/>
              <a:buAutoNum type="alphaLcParenR"/>
            </a:pPr>
            <a:r>
              <a:rPr lang="cs-CZ" dirty="0"/>
              <a:t>HA: data </a:t>
            </a:r>
            <a:r>
              <a:rPr lang="cs-CZ" b="1" dirty="0"/>
              <a:t>nepochází</a:t>
            </a:r>
            <a:r>
              <a:rPr lang="cs-CZ" dirty="0"/>
              <a:t> ze souboru s normálním rozdělením</a:t>
            </a:r>
          </a:p>
          <a:p>
            <a:pPr marL="749808" lvl="1" indent="-457200">
              <a:buFont typeface="+mj-lt"/>
              <a:buAutoNum type="alphaLcParenR"/>
            </a:pPr>
            <a:endParaRPr lang="cs-CZ" dirty="0"/>
          </a:p>
          <a:p>
            <a:pPr marL="292608" lvl="1" indent="0">
              <a:buNone/>
            </a:pPr>
            <a:r>
              <a:rPr lang="cs-CZ" dirty="0"/>
              <a:t>Testy normality jsou důležité u parametrických testů, kde potřebujeme znát informaci, zda data pochází ze souboru s normálním rozdělením či nikoliv.  Testů na rozdělení je velké množství a může se stát, že různé statistické aplikace obsahují různé. </a:t>
            </a:r>
          </a:p>
          <a:p>
            <a:pPr marL="292608" lvl="1" indent="0">
              <a:buNone/>
            </a:pPr>
            <a:r>
              <a:rPr lang="cs-CZ" dirty="0"/>
              <a:t>Pro </a:t>
            </a:r>
            <a:r>
              <a:rPr lang="cs-CZ" dirty="0" err="1"/>
              <a:t>Scilab</a:t>
            </a:r>
            <a:r>
              <a:rPr lang="cs-CZ" dirty="0"/>
              <a:t>: používáme </a:t>
            </a:r>
            <a:r>
              <a:rPr lang="cs-CZ" dirty="0" err="1"/>
              <a:t>Shapiro-Wilk</a:t>
            </a:r>
            <a:r>
              <a:rPr lang="cs-CZ" dirty="0"/>
              <a:t> test</a:t>
            </a:r>
          </a:p>
          <a:p>
            <a:pPr marL="292608" lvl="1" indent="0">
              <a:buNone/>
            </a:pPr>
            <a:r>
              <a:rPr lang="cs-CZ" dirty="0"/>
              <a:t>Pro </a:t>
            </a:r>
            <a:r>
              <a:rPr lang="cs-CZ" dirty="0" err="1"/>
              <a:t>Matlab</a:t>
            </a:r>
            <a:r>
              <a:rPr lang="cs-CZ" dirty="0"/>
              <a:t>: používáme JB test nebo QQ plot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E768FF6-A91A-423B-8D32-15F58A598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685" y="3619777"/>
            <a:ext cx="2142421" cy="180107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61A3200-7399-4CB9-B0FB-32E9BB9C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152" y="3535914"/>
            <a:ext cx="2164879" cy="180107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8565246-8D92-49BB-A297-475E5918B7F8}"/>
              </a:ext>
            </a:extLst>
          </p:cNvPr>
          <p:cNvSpPr txBox="1"/>
          <p:nvPr/>
        </p:nvSpPr>
        <p:spPr>
          <a:xfrm>
            <a:off x="6378727" y="5420848"/>
            <a:ext cx="20505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zamítáme hypotézu, že data </a:t>
            </a:r>
            <a:r>
              <a:rPr lang="cs-CZ" sz="1300" b="1" dirty="0"/>
              <a:t>jsou</a:t>
            </a:r>
            <a:r>
              <a:rPr lang="cs-CZ" sz="1300" dirty="0"/>
              <a:t> normálně rozdělená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7525FA4-9DA0-422E-AC7E-0C17753A4CB4}"/>
              </a:ext>
            </a:extLst>
          </p:cNvPr>
          <p:cNvSpPr txBox="1"/>
          <p:nvPr/>
        </p:nvSpPr>
        <p:spPr>
          <a:xfrm>
            <a:off x="8563629" y="5418795"/>
            <a:ext cx="21648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Nezamítáme hypotézu, že data jsou normálně rozdělená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D604498-C0AC-4D61-9A3B-E726DE2ED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798" y="4041405"/>
            <a:ext cx="4134427" cy="179095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461325A-9783-4188-9CD4-3881862DDBC7}"/>
              </a:ext>
            </a:extLst>
          </p:cNvPr>
          <p:cNvSpPr txBox="1"/>
          <p:nvPr/>
        </p:nvSpPr>
        <p:spPr>
          <a:xfrm>
            <a:off x="6582209" y="373006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dd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E37C293-27BC-41C5-80BC-5ADF81331C94}"/>
              </a:ext>
            </a:extLst>
          </p:cNvPr>
          <p:cNvSpPr txBox="1"/>
          <p:nvPr/>
        </p:nvSpPr>
        <p:spPr>
          <a:xfrm>
            <a:off x="8829474" y="367207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ee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3979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BA98D05B-F924-453A-B22D-9DB3CC629DF6}"/>
              </a:ext>
            </a:extLst>
          </p:cNvPr>
          <p:cNvSpPr/>
          <p:nvPr/>
        </p:nvSpPr>
        <p:spPr>
          <a:xfrm>
            <a:off x="523751" y="3146169"/>
            <a:ext cx="10053302" cy="2760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zápatí 4">
            <a:extLst>
              <a:ext uri="{FF2B5EF4-FFF2-40B4-BE49-F238E27FC236}">
                <a16:creationId xmlns:a16="http://schemas.microsoft.com/office/drawing/2014/main" id="{8829B97B-D804-4596-A512-1890FB9B6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rozdělení 3/4</a:t>
            </a:r>
            <a:endParaRPr lang="en-US" dirty="0"/>
          </a:p>
        </p:txBody>
      </p:sp>
      <p:sp>
        <p:nvSpPr>
          <p:cNvPr id="11" name="Zástupný symbol pro číslo snímku 3">
            <a:extLst>
              <a:ext uri="{FF2B5EF4-FFF2-40B4-BE49-F238E27FC236}">
                <a16:creationId xmlns:a16="http://schemas.microsoft.com/office/drawing/2014/main" id="{7DB877F8-EEFC-4783-8827-0269D48B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12</a:t>
            </a:fld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F5E973-FC49-4C13-953A-A0AF88883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0467" y="472003"/>
            <a:ext cx="10058400" cy="22050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dirty="0" err="1"/>
              <a:t>Chi</a:t>
            </a:r>
            <a:r>
              <a:rPr lang="cs-CZ" sz="2400" dirty="0"/>
              <a:t>-kvadrát test dobré shody </a:t>
            </a:r>
          </a:p>
          <a:p>
            <a:pPr marL="749808" lvl="1" indent="-457200">
              <a:buFont typeface="+mj-lt"/>
              <a:buAutoNum type="alphaLcParenR"/>
            </a:pPr>
            <a:r>
              <a:rPr lang="cs-CZ" dirty="0"/>
              <a:t>H0: data </a:t>
            </a:r>
            <a:r>
              <a:rPr lang="cs-CZ" b="1" dirty="0"/>
              <a:t>pochází</a:t>
            </a:r>
            <a:r>
              <a:rPr lang="cs-CZ" dirty="0"/>
              <a:t> ze souboru s rozdělením: normálním, rovnoměrným…</a:t>
            </a:r>
          </a:p>
          <a:p>
            <a:pPr marL="749808" lvl="1" indent="-457200">
              <a:buFont typeface="+mj-lt"/>
              <a:buAutoNum type="alphaLcParenR"/>
            </a:pPr>
            <a:r>
              <a:rPr lang="cs-CZ" dirty="0"/>
              <a:t>HA: data </a:t>
            </a:r>
            <a:r>
              <a:rPr lang="cs-CZ" b="1" dirty="0"/>
              <a:t>nepochází</a:t>
            </a:r>
            <a:r>
              <a:rPr lang="cs-CZ" dirty="0"/>
              <a:t> ze souboru s rozdělením: normálním, rovnoměrným…</a:t>
            </a:r>
          </a:p>
          <a:p>
            <a:pPr marL="749808" lvl="1" indent="-457200">
              <a:buFont typeface="+mj-lt"/>
              <a:buAutoNum type="alphaLcParenR"/>
            </a:pPr>
            <a:endParaRPr lang="cs-CZ" dirty="0"/>
          </a:p>
          <a:p>
            <a:pPr marL="292608" lvl="1" indent="0">
              <a:buNone/>
            </a:pPr>
            <a:r>
              <a:rPr lang="cs-CZ" dirty="0"/>
              <a:t>Tento test rozdělení umí porovnat nejen to, zda pochází data z normálního rozdělení, ale z jakéhokoliv teoretického, který očekáváme. Například, pokud budeme chtít zjistit, zda kladná diskrétní data pochází z </a:t>
            </a:r>
            <a:r>
              <a:rPr lang="cs-CZ" dirty="0" err="1"/>
              <a:t>Poissonova</a:t>
            </a:r>
            <a:r>
              <a:rPr lang="cs-CZ" dirty="0"/>
              <a:t> rozdělení. </a:t>
            </a:r>
          </a:p>
          <a:p>
            <a:pPr marL="292608" lvl="1" indent="0">
              <a:buNone/>
            </a:pPr>
            <a:endParaRPr lang="cs-CZ" dirty="0"/>
          </a:p>
          <a:p>
            <a:pPr marL="292608" lvl="1" indent="0">
              <a:buNone/>
            </a:pPr>
            <a:endParaRPr lang="cs-CZ" dirty="0"/>
          </a:p>
          <a:p>
            <a:pPr marL="749808" lvl="1" indent="-457200">
              <a:buFont typeface="+mj-lt"/>
              <a:buAutoNum type="alphaLcParenR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0BAD3565-0169-4295-9CE7-D5C06C9BC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738178"/>
              </p:ext>
            </p:extLst>
          </p:nvPr>
        </p:nvGraphicFramePr>
        <p:xfrm>
          <a:off x="6173289" y="3271056"/>
          <a:ext cx="4040553" cy="1005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33111">
                  <a:extLst>
                    <a:ext uri="{9D8B030D-6E8A-4147-A177-3AD203B41FA5}">
                      <a16:colId xmlns:a16="http://schemas.microsoft.com/office/drawing/2014/main" val="4023848655"/>
                    </a:ext>
                  </a:extLst>
                </a:gridCol>
                <a:gridCol w="462526">
                  <a:extLst>
                    <a:ext uri="{9D8B030D-6E8A-4147-A177-3AD203B41FA5}">
                      <a16:colId xmlns:a16="http://schemas.microsoft.com/office/drawing/2014/main" val="103355205"/>
                    </a:ext>
                  </a:extLst>
                </a:gridCol>
                <a:gridCol w="470070">
                  <a:extLst>
                    <a:ext uri="{9D8B030D-6E8A-4147-A177-3AD203B41FA5}">
                      <a16:colId xmlns:a16="http://schemas.microsoft.com/office/drawing/2014/main" val="2927058957"/>
                    </a:ext>
                  </a:extLst>
                </a:gridCol>
                <a:gridCol w="461490">
                  <a:extLst>
                    <a:ext uri="{9D8B030D-6E8A-4147-A177-3AD203B41FA5}">
                      <a16:colId xmlns:a16="http://schemas.microsoft.com/office/drawing/2014/main" val="3008318979"/>
                    </a:ext>
                  </a:extLst>
                </a:gridCol>
                <a:gridCol w="509563">
                  <a:extLst>
                    <a:ext uri="{9D8B030D-6E8A-4147-A177-3AD203B41FA5}">
                      <a16:colId xmlns:a16="http://schemas.microsoft.com/office/drawing/2014/main" val="923238340"/>
                    </a:ext>
                  </a:extLst>
                </a:gridCol>
                <a:gridCol w="503793">
                  <a:extLst>
                    <a:ext uri="{9D8B030D-6E8A-4147-A177-3AD203B41FA5}">
                      <a16:colId xmlns:a16="http://schemas.microsoft.com/office/drawing/2014/main" val="3873425138"/>
                    </a:ext>
                  </a:extLst>
                </a:gridCol>
              </a:tblGrid>
              <a:tr h="364885">
                <a:tc>
                  <a:txBody>
                    <a:bodyPr/>
                    <a:lstStyle/>
                    <a:p>
                      <a:r>
                        <a:rPr lang="cs-CZ" dirty="0"/>
                        <a:t>Interval </a:t>
                      </a:r>
                      <a:r>
                        <a:rPr lang="en-US" dirty="0"/>
                        <a:t>[min]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≤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≤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≤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≤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688913"/>
                  </a:ext>
                </a:extLst>
              </a:tr>
              <a:tr h="364885">
                <a:tc>
                  <a:txBody>
                    <a:bodyPr/>
                    <a:lstStyle/>
                    <a:p>
                      <a:r>
                        <a:rPr lang="en-US" dirty="0"/>
                        <a:t>Po</a:t>
                      </a:r>
                      <a:r>
                        <a:rPr lang="cs-CZ" dirty="0"/>
                        <a:t>čet zákazníků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815893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D5CD9EBC-59F9-47EE-9A3E-7B619F515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947" y="3998086"/>
            <a:ext cx="3846285" cy="176079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C48022E-E525-4713-8A9C-772CEB282D48}"/>
              </a:ext>
            </a:extLst>
          </p:cNvPr>
          <p:cNvSpPr txBox="1"/>
          <p:nvPr/>
        </p:nvSpPr>
        <p:spPr>
          <a:xfrm>
            <a:off x="6173289" y="4401783"/>
            <a:ext cx="3910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en-US" dirty="0"/>
              <a:t>&lt;0,05 </a:t>
            </a:r>
            <a:r>
              <a:rPr lang="en-US" dirty="0">
                <a:sym typeface="Symbol" panose="05050102010706020507" pitchFamily="18" charset="2"/>
              </a:rPr>
              <a:t> </a:t>
            </a:r>
            <a:r>
              <a:rPr lang="cs-CZ" dirty="0">
                <a:sym typeface="Symbol" panose="05050102010706020507" pitchFamily="18" charset="2"/>
              </a:rPr>
              <a:t>zamítáme hypotézu o tom, že data pochází z </a:t>
            </a:r>
            <a:r>
              <a:rPr lang="cs-CZ" dirty="0" err="1">
                <a:sym typeface="Symbol" panose="05050102010706020507" pitchFamily="18" charset="2"/>
              </a:rPr>
              <a:t>Poissonova</a:t>
            </a:r>
            <a:r>
              <a:rPr lang="cs-CZ" dirty="0">
                <a:sym typeface="Symbol" panose="05050102010706020507" pitchFamily="18" charset="2"/>
              </a:rPr>
              <a:t> rozdělení.</a:t>
            </a:r>
          </a:p>
          <a:p>
            <a:pPr algn="ctr"/>
            <a:r>
              <a:rPr lang="cs-CZ" dirty="0">
                <a:sym typeface="Symbol" panose="05050102010706020507" pitchFamily="18" charset="2"/>
              </a:rPr>
              <a:t></a:t>
            </a:r>
          </a:p>
          <a:p>
            <a:r>
              <a:rPr lang="cs-CZ" dirty="0">
                <a:sym typeface="Symbol" panose="05050102010706020507" pitchFamily="18" charset="2"/>
              </a:rPr>
              <a:t>Studenti pravděpodobně podváděli.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378E58C-F393-48FA-AE2D-5D243C8BB2A2}"/>
              </a:ext>
            </a:extLst>
          </p:cNvPr>
          <p:cNvSpPr txBox="1"/>
          <p:nvPr/>
        </p:nvSpPr>
        <p:spPr>
          <a:xfrm rot="10800000" flipV="1">
            <a:off x="657470" y="3136531"/>
            <a:ext cx="5515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Použijeme příklad ze zadaní: Studenti nám přinesli následující tabulku</a:t>
            </a:r>
            <a:r>
              <a:rPr lang="en-US" i="1" dirty="0"/>
              <a:t>. </a:t>
            </a:r>
            <a:r>
              <a:rPr lang="cs-CZ" i="1" dirty="0"/>
              <a:t>Otestujte</a:t>
            </a:r>
            <a:r>
              <a:rPr lang="en-US" i="1" dirty="0"/>
              <a:t>, </a:t>
            </a:r>
            <a:r>
              <a:rPr lang="cs-CZ" i="1" dirty="0"/>
              <a:t>zda</a:t>
            </a:r>
            <a:r>
              <a:rPr lang="en-US" i="1" dirty="0"/>
              <a:t> </a:t>
            </a:r>
            <a:r>
              <a:rPr lang="cs-CZ" i="1" dirty="0"/>
              <a:t>zákazníci opravdu přicházejí podle </a:t>
            </a:r>
            <a:r>
              <a:rPr lang="cs-CZ" i="1" dirty="0" err="1"/>
              <a:t>Poissonova</a:t>
            </a:r>
            <a:r>
              <a:rPr lang="cs-CZ" i="1" dirty="0"/>
              <a:t> rozdělení.</a:t>
            </a:r>
          </a:p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EAA1435-CEE8-478F-9926-BFC41A014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636" y="4807355"/>
            <a:ext cx="632644" cy="568463"/>
          </a:xfrm>
          <a:prstGeom prst="rect">
            <a:avLst/>
          </a:prstGeom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4999DCF8-0938-4F05-B264-A13BFE9C687B}"/>
              </a:ext>
            </a:extLst>
          </p:cNvPr>
          <p:cNvCxnSpPr>
            <a:cxnSpLocks/>
          </p:cNvCxnSpPr>
          <p:nvPr/>
        </p:nvCxnSpPr>
        <p:spPr>
          <a:xfrm>
            <a:off x="3011313" y="4368452"/>
            <a:ext cx="3161976" cy="2781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203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A8E96CE2-7C9D-47E8-B9D9-5539C0316A2A}"/>
              </a:ext>
            </a:extLst>
          </p:cNvPr>
          <p:cNvSpPr/>
          <p:nvPr/>
        </p:nvSpPr>
        <p:spPr>
          <a:xfrm>
            <a:off x="506093" y="3429000"/>
            <a:ext cx="10058400" cy="2419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Zástupný symbol pro zápatí 4">
            <a:extLst>
              <a:ext uri="{FF2B5EF4-FFF2-40B4-BE49-F238E27FC236}">
                <a16:creationId xmlns:a16="http://schemas.microsoft.com/office/drawing/2014/main" id="{7560ADC3-A19D-46EA-97B2-3BDC9873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rozdělení 4/4</a:t>
            </a:r>
            <a:endParaRPr lang="en-US" dirty="0"/>
          </a:p>
        </p:txBody>
      </p:sp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DA545F09-C765-487B-B5EA-94D3C1F54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13</a:t>
            </a:fld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F5E973-FC49-4C13-953A-A0AF88883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6093" y="475348"/>
            <a:ext cx="10058400" cy="26177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dirty="0" err="1"/>
              <a:t>Kolmogorov</a:t>
            </a:r>
            <a:r>
              <a:rPr lang="cs-CZ" sz="2400" dirty="0"/>
              <a:t>-Smirnovův test</a:t>
            </a:r>
          </a:p>
          <a:p>
            <a:pPr marL="749808" lvl="1" indent="-457200">
              <a:buFont typeface="+mj-lt"/>
              <a:buAutoNum type="alphaLcParenR"/>
            </a:pPr>
            <a:r>
              <a:rPr lang="cs-CZ" dirty="0"/>
              <a:t>H0: data </a:t>
            </a:r>
            <a:r>
              <a:rPr lang="cs-CZ" b="1" dirty="0"/>
              <a:t>pochází</a:t>
            </a:r>
            <a:r>
              <a:rPr lang="cs-CZ" dirty="0"/>
              <a:t> ze souboru s rozdělením: normálním, rovnoměrným… s parametry…</a:t>
            </a:r>
          </a:p>
          <a:p>
            <a:pPr marL="749808" lvl="1" indent="-457200">
              <a:buFont typeface="+mj-lt"/>
              <a:buAutoNum type="alphaLcParenR"/>
            </a:pPr>
            <a:r>
              <a:rPr lang="cs-CZ" dirty="0"/>
              <a:t>HA: data </a:t>
            </a:r>
            <a:r>
              <a:rPr lang="cs-CZ" b="1" dirty="0"/>
              <a:t>nepochází</a:t>
            </a:r>
            <a:r>
              <a:rPr lang="cs-CZ" dirty="0"/>
              <a:t> ze souboru s rozdělením: normálním, rovnoměrným… s parametry…</a:t>
            </a:r>
          </a:p>
          <a:p>
            <a:pPr marL="292608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cs-CZ" dirty="0"/>
              <a:t>Na rozdíl od dvou</a:t>
            </a:r>
            <a:r>
              <a:rPr lang="en-US" dirty="0"/>
              <a:t> </a:t>
            </a:r>
            <a:r>
              <a:rPr lang="cs-CZ" dirty="0"/>
              <a:t>předchozích testů, se v tomto rozdělení netestuje pouze typ rozdělení, ale je třeba zadat celé předpokládané rozdělení včetně parametrů – například u normálního je třeba zadat i střední hodnotu a rozptyl. </a:t>
            </a:r>
            <a:endParaRPr lang="en-US" dirty="0"/>
          </a:p>
          <a:p>
            <a:pPr marL="0" lvl="1" indent="0">
              <a:buNone/>
            </a:pPr>
            <a:r>
              <a:rPr lang="cs-CZ" dirty="0"/>
              <a:t>Pracuje na základě porovnání distribuční funkce z naměřených hodnot a očekávané distribuční funkce (z očekávaného rozdělení).</a:t>
            </a:r>
          </a:p>
          <a:p>
            <a:pPr marL="0" lvl="1" indent="0">
              <a:buNone/>
            </a:pPr>
            <a:endParaRPr lang="cs-CZ" dirty="0"/>
          </a:p>
          <a:p>
            <a:pPr marL="0" lvl="1" indent="0">
              <a:buNone/>
            </a:pPr>
            <a:endParaRPr lang="cs-CZ" dirty="0"/>
          </a:p>
        </p:txBody>
      </p:sp>
      <p:pic>
        <p:nvPicPr>
          <p:cNvPr id="9217" name="Picture 1">
            <a:extLst>
              <a:ext uri="{FF2B5EF4-FFF2-40B4-BE49-F238E27FC236}">
                <a16:creationId xmlns:a16="http://schemas.microsoft.com/office/drawing/2014/main" id="{60A2D3CB-C1E5-475F-8069-375AB46E3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503" y="3489183"/>
            <a:ext cx="3065358" cy="229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F838E60-D7F1-4FBA-A6F4-3BDA24C6332B}"/>
              </a:ext>
            </a:extLst>
          </p:cNvPr>
          <p:cNvSpPr txBox="1"/>
          <p:nvPr/>
        </p:nvSpPr>
        <p:spPr>
          <a:xfrm>
            <a:off x="1278583" y="3687761"/>
            <a:ext cx="456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Vygenerovali jsme </a:t>
            </a:r>
            <a:r>
              <a:rPr lang="en-US" i="1" dirty="0"/>
              <a:t>30 </a:t>
            </a:r>
            <a:r>
              <a:rPr lang="cs-CZ" i="1" dirty="0"/>
              <a:t>dat</a:t>
            </a:r>
            <a:r>
              <a:rPr lang="en-US" i="1" dirty="0"/>
              <a:t> </a:t>
            </a:r>
            <a:r>
              <a:rPr lang="cs-CZ" i="1" dirty="0"/>
              <a:t>z N</a:t>
            </a:r>
            <a:r>
              <a:rPr lang="en-US" i="1" dirty="0"/>
              <a:t>(5.6,3)</a:t>
            </a:r>
            <a:r>
              <a:rPr lang="cs-CZ" i="1" dirty="0"/>
              <a:t>. Testujeme tvrzení, že data pochází z N</a:t>
            </a:r>
            <a:r>
              <a:rPr lang="en-US" i="1" dirty="0"/>
              <a:t>(6,4)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DDA03DE-AA81-4B11-B752-E947F27D1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343" y="4383769"/>
            <a:ext cx="2343477" cy="91452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F87B5E1-0E1D-4490-AB5E-9F2EE976514E}"/>
              </a:ext>
            </a:extLst>
          </p:cNvPr>
          <p:cNvSpPr txBox="1"/>
          <p:nvPr/>
        </p:nvSpPr>
        <p:spPr>
          <a:xfrm>
            <a:off x="3737138" y="4334092"/>
            <a:ext cx="2752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/>
            <a:r>
              <a:rPr lang="cs-CZ" dirty="0">
                <a:sym typeface="Symbol" panose="05050102010706020507" pitchFamily="18" charset="2"/>
              </a:rPr>
              <a:t> Nezamítáme hypotézu, že data pochází z N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cs-CZ" dirty="0">
                <a:sym typeface="Symbol" panose="05050102010706020507" pitchFamily="18" charset="2"/>
              </a:rPr>
              <a:t>6,4)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BBE2B5F-71D6-4937-8636-E171455BECAE}"/>
              </a:ext>
            </a:extLst>
          </p:cNvPr>
          <p:cNvSpPr txBox="1"/>
          <p:nvPr/>
        </p:nvSpPr>
        <p:spPr>
          <a:xfrm>
            <a:off x="1729023" y="5350006"/>
            <a:ext cx="3661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! Protože pracujeme s generovanými daty, při jiném běhu může vyjít jiná p-hodnota.</a:t>
            </a:r>
          </a:p>
        </p:txBody>
      </p:sp>
    </p:spTree>
    <p:extLst>
      <p:ext uri="{BB962C8B-B14F-4D97-AF65-F5344CB8AC3E}">
        <p14:creationId xmlns:p14="http://schemas.microsoft.com/office/powerpoint/2010/main" val="2755024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524C73-54B2-4C0C-9536-01A58C329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14"/>
            <a:ext cx="9461358" cy="1241944"/>
          </a:xfrm>
        </p:spPr>
        <p:txBody>
          <a:bodyPr anchor="ctr">
            <a:normAutofit/>
          </a:bodyPr>
          <a:lstStyle/>
          <a:p>
            <a:r>
              <a:rPr lang="en-US" dirty="0"/>
              <a:t>TH </a:t>
            </a:r>
            <a:r>
              <a:rPr lang="cs-CZ" dirty="0"/>
              <a:t>parametrické</a:t>
            </a: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2F8D2624-FDC4-445C-BFAB-13F769AC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314" y="1915707"/>
            <a:ext cx="3469786" cy="41246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43999C8A-D15D-4532-983A-C6DEA5629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306" y="2135114"/>
            <a:ext cx="2135448" cy="160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39D5CFF-85A4-41DB-9657-C1C4A57DC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869" y="4205236"/>
            <a:ext cx="2140320" cy="16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144E5F8-28F0-4172-A04B-C1DEBDBC1B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23167" y="2135114"/>
                <a:ext cx="5948622" cy="3272400"/>
              </a:xfrm>
            </p:spPr>
            <p:txBody>
              <a:bodyPr>
                <a:normAutofit lnSpcReduction="10000"/>
              </a:bodyPr>
              <a:lstStyle/>
              <a:p>
                <a:pPr marL="731838" lvl="1" indent="-731838">
                  <a:lnSpc>
                    <a:spcPct val="130000"/>
                  </a:lnSpc>
                  <a:buNone/>
                </a:pPr>
                <a:r>
                  <a:rPr lang="cs-CZ" dirty="0"/>
                  <a:t>Testy s předpokladem</a:t>
                </a:r>
                <a:endParaRPr lang="cs-CZ" dirty="0">
                  <a:sym typeface="Symbol" panose="05050102010706020507" pitchFamily="18" charset="2"/>
                </a:endParaRPr>
              </a:p>
              <a:p>
                <a:pPr marL="617538" indent="-342900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cs-CZ" sz="1400" dirty="0">
                    <a:sym typeface="Symbol" panose="05050102010706020507" pitchFamily="18" charset="2"/>
                  </a:rPr>
                  <a:t>jednotlivé prvky výběru jsou vzájemně nezávislé a náhodné,</a:t>
                </a:r>
              </a:p>
              <a:p>
                <a:pPr marL="617538" indent="-342900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cs-CZ" sz="1400" dirty="0">
                    <a:sym typeface="Symbol" panose="05050102010706020507" pitchFamily="18" charset="2"/>
                  </a:rPr>
                  <a:t>předpokládáme, soubor má normální rozdělení (normalita dat).</a:t>
                </a:r>
                <a:endParaRPr lang="cs-CZ" sz="1400" dirty="0"/>
              </a:p>
              <a:p>
                <a:pPr>
                  <a:lnSpc>
                    <a:spcPct val="130000"/>
                  </a:lnSpc>
                </a:pPr>
                <a:endParaRPr lang="cs-CZ" sz="1400" dirty="0"/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cs-CZ" sz="1600" dirty="0"/>
                  <a:t>Patří sem tři následující testy:</a:t>
                </a:r>
              </a:p>
              <a:p>
                <a:pPr marL="800100" lvl="1" indent="-342900">
                  <a:lnSpc>
                    <a:spcPct val="13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cs-CZ" dirty="0"/>
                  <a:t>Test střední hodnoty se známým rozptylem souboru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cs-CZ" dirty="0"/>
              </a:p>
              <a:p>
                <a:pPr marL="800100" lvl="1" indent="-342900">
                  <a:lnSpc>
                    <a:spcPct val="13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cs-CZ" dirty="0"/>
                  <a:t>Test střední hodnoty s neznámým rozptyl souboru </a:t>
                </a:r>
                <a:r>
                  <a:rPr lang="en-US" dirty="0"/>
                  <a:t>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cs-CZ" dirty="0"/>
              </a:p>
              <a:p>
                <a:pPr marL="800100" lvl="1" indent="-342900">
                  <a:lnSpc>
                    <a:spcPct val="13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cs-CZ" dirty="0"/>
                  <a:t>Test rozptylu</a:t>
                </a:r>
                <a:r>
                  <a:rPr lang="en-US" dirty="0"/>
                  <a:t> </a:t>
                </a:r>
                <a:r>
                  <a:rPr lang="cs-CZ" dirty="0"/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144E5F8-28F0-4172-A04B-C1DEBDBC1B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3167" y="2135114"/>
                <a:ext cx="5948622" cy="3272400"/>
              </a:xfrm>
              <a:blipFill>
                <a:blip r:embed="rId4"/>
                <a:stretch>
                  <a:fillRect l="-6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zápatí 4">
            <a:extLst>
              <a:ext uri="{FF2B5EF4-FFF2-40B4-BE49-F238E27FC236}">
                <a16:creationId xmlns:a16="http://schemas.microsoft.com/office/drawing/2014/main" id="{B695FD8C-E845-4FDB-8D5D-142877A22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Testy parametrické 1/4</a:t>
            </a:r>
            <a:endParaRPr lang="en-US" dirty="0"/>
          </a:p>
        </p:txBody>
      </p:sp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45DE720A-D8D3-4ADC-9CF6-C93DEE72C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C60F728-741C-4E80-A0C0-63729D36B170}" type="slidenum">
              <a:rPr lang="cs-CZ" smtClean="0"/>
              <a:pPr>
                <a:spcAft>
                  <a:spcPts val="600"/>
                </a:spcAft>
              </a:pPr>
              <a:t>14</a:t>
            </a:fld>
            <a:endParaRPr lang="cs-CZ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1905000"/>
            <a:ext cx="103703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5422" y="1905000"/>
            <a:ext cx="0" cy="41317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7379F2A-6261-468B-AF35-0498563D3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3947699"/>
            <a:ext cx="348035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6047437"/>
            <a:ext cx="103703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598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6D8E77D2-1E3C-4357-BC08-A1EB28F30FD6}"/>
              </a:ext>
            </a:extLst>
          </p:cNvPr>
          <p:cNvSpPr/>
          <p:nvPr/>
        </p:nvSpPr>
        <p:spPr>
          <a:xfrm>
            <a:off x="553673" y="3253034"/>
            <a:ext cx="9999677" cy="26444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zápatí 4">
            <a:extLst>
              <a:ext uri="{FF2B5EF4-FFF2-40B4-BE49-F238E27FC236}">
                <a16:creationId xmlns:a16="http://schemas.microsoft.com/office/drawing/2014/main" id="{602799D8-72C0-43BB-8EBD-B8E869617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Testy parametrické 2/4</a:t>
            </a:r>
            <a:endParaRPr lang="en-US" dirty="0"/>
          </a:p>
        </p:txBody>
      </p:sp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E1F0FB04-7743-4E44-8FD2-C92F312D9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15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8A437E0-5CB2-48C9-AF16-CBAB3D9CF070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53673" y="531835"/>
                <a:ext cx="9526588" cy="244122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cs-CZ" sz="2400" u="sng" dirty="0"/>
                  <a:t>Test střední hodnoty se známým rozptylem souboru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u="sng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400" i="1" u="sng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400" u="sng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2400" u="sng" dirty="0"/>
              </a:p>
              <a:p>
                <a:pPr marL="635508" lvl="1" indent="-342900">
                  <a:buFont typeface="+mj-lt"/>
                  <a:buAutoNum type="alphaLcParenR"/>
                </a:pPr>
                <a:r>
                  <a:rPr lang="cs-CZ" dirty="0">
                    <a:sym typeface="Symbol" panose="05050102010706020507" pitchFamily="18" charset="2"/>
                  </a:rPr>
                  <a:t>H0: střední hodnota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cs-CZ" dirty="0">
                    <a:sym typeface="Symbol" panose="05050102010706020507" pitchFamily="18" charset="2"/>
                  </a:rPr>
                  <a:t>je rovna hodnotě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i="1" dirty="0">
                    <a:sym typeface="Symbol" panose="05050102010706020507" pitchFamily="18" charset="2"/>
                  </a:rPr>
                  <a:t>h, </a:t>
                </a:r>
                <a:r>
                  <a:rPr lang="cs-CZ" dirty="0">
                    <a:sym typeface="Symbol" panose="05050102010706020507" pitchFamily="18" charset="2"/>
                  </a:rPr>
                  <a:t>tedy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h</m:t>
                    </m:r>
                  </m:oMath>
                </a14:m>
                <a:endParaRPr lang="cs-CZ" dirty="0">
                  <a:sym typeface="Symbol" panose="05050102010706020507" pitchFamily="18" charset="2"/>
                </a:endParaRPr>
              </a:p>
              <a:p>
                <a:pPr marL="635508" lvl="1" indent="-342900">
                  <a:buFont typeface="+mj-lt"/>
                  <a:buAutoNum type="alphaLcParenR"/>
                </a:pPr>
                <a:r>
                  <a:rPr lang="cs-CZ" dirty="0">
                    <a:sym typeface="Symbol" panose="05050102010706020507" pitchFamily="18" charset="2"/>
                  </a:rPr>
                  <a:t>HA: střední hodnota není (je větší/menší než) hodnota </a:t>
                </a:r>
                <a:r>
                  <a:rPr lang="cs-CZ" i="1" dirty="0">
                    <a:sym typeface="Symbol" panose="05050102010706020507" pitchFamily="18" charset="2"/>
                  </a:rPr>
                  <a:t>h</a:t>
                </a:r>
                <a:r>
                  <a:rPr lang="cs-CZ" dirty="0">
                    <a:sym typeface="Symbol" panose="05050102010706020507" pitchFamily="18" charset="2"/>
                  </a:rPr>
                  <a:t>, tedy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&lt;,&gt;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h</m:t>
                    </m:r>
                  </m:oMath>
                </a14:m>
                <a:endParaRPr lang="cs-CZ" dirty="0">
                  <a:sym typeface="Symbol" panose="05050102010706020507" pitchFamily="18" charset="2"/>
                </a:endParaRPr>
              </a:p>
              <a:p>
                <a:pPr marL="761238" lvl="2" indent="-285750"/>
                <a:r>
                  <a:rPr lang="cs-CZ" dirty="0">
                    <a:sym typeface="Symbol" panose="05050102010706020507" pitchFamily="18" charset="2"/>
                  </a:rPr>
                  <a:t>Hodnota </a:t>
                </a:r>
                <a:r>
                  <a:rPr lang="cs-CZ" i="1" dirty="0">
                    <a:sym typeface="Symbol" panose="05050102010706020507" pitchFamily="18" charset="2"/>
                  </a:rPr>
                  <a:t>h </a:t>
                </a:r>
                <a:r>
                  <a:rPr lang="cs-CZ" dirty="0">
                    <a:sym typeface="Symbol" panose="05050102010706020507" pitchFamily="18" charset="2"/>
                  </a:rPr>
                  <a:t>je určena v zadání slovní úlohy</a:t>
                </a:r>
              </a:p>
              <a:p>
                <a:pPr marL="292608" lvl="1" indent="0">
                  <a:buNone/>
                </a:pPr>
                <a:r>
                  <a:rPr lang="cs-CZ" dirty="0">
                    <a:sym typeface="Symbol" panose="05050102010706020507" pitchFamily="18" charset="2"/>
                  </a:rPr>
                  <a:t>Testujeme, zda zadané číslo </a:t>
                </a:r>
                <a:r>
                  <a:rPr lang="cs-CZ" i="1" dirty="0">
                    <a:sym typeface="Symbol" panose="05050102010706020507" pitchFamily="18" charset="2"/>
                  </a:rPr>
                  <a:t>h</a:t>
                </a:r>
                <a:r>
                  <a:rPr lang="cs-CZ" dirty="0">
                    <a:sym typeface="Symbol" panose="05050102010706020507" pitchFamily="18" charset="2"/>
                  </a:rPr>
                  <a:t> může být střední hodnotou souboru.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pPr marL="292608" lvl="1" indent="0">
                  <a:buNone/>
                </a:pPr>
                <a:r>
                  <a:rPr lang="cs-CZ" dirty="0">
                    <a:sym typeface="Symbol" panose="05050102010706020507" pitchFamily="18" charset="2"/>
                  </a:rPr>
                  <a:t>Předpoklad (navíc): známe rozptyl souboru.</a:t>
                </a:r>
              </a:p>
              <a:p>
                <a:pPr marL="292608" lvl="1" indent="0">
                  <a:buNone/>
                </a:pPr>
                <a:endParaRPr lang="cs-CZ" dirty="0">
                  <a:sym typeface="Symbol" panose="05050102010706020507" pitchFamily="18" charset="2"/>
                </a:endParaRPr>
              </a:p>
              <a:p>
                <a:pPr marL="0" lvl="1" indent="0">
                  <a:buNone/>
                </a:pPr>
                <a:endParaRPr lang="cs-CZ" sz="2400" u="sng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8A437E0-5CB2-48C9-AF16-CBAB3D9CF0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53673" y="531835"/>
                <a:ext cx="9526588" cy="2441223"/>
              </a:xfrm>
              <a:blipFill>
                <a:blip r:embed="rId2"/>
                <a:stretch>
                  <a:fillRect l="-1024" b="-14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D5408DCC-581F-4D81-896C-FD2A7555E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68" y="3938704"/>
            <a:ext cx="2238375" cy="167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AC4C033-8092-4EFF-A7A5-6417E52EF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260" y="4903010"/>
            <a:ext cx="1562318" cy="71447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A92C639-36D9-4C27-A1BA-5342DDE24074}"/>
              </a:ext>
            </a:extLst>
          </p:cNvPr>
          <p:cNvSpPr/>
          <p:nvPr/>
        </p:nvSpPr>
        <p:spPr>
          <a:xfrm>
            <a:off x="5399895" y="4177931"/>
            <a:ext cx="4892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</a:t>
            </a:r>
            <a:r>
              <a:rPr lang="en-US" dirty="0"/>
              <a:t>&gt;0,05 </a:t>
            </a:r>
            <a:r>
              <a:rPr lang="en-US" dirty="0">
                <a:sym typeface="Symbol" panose="05050102010706020507" pitchFamily="18" charset="2"/>
              </a:rPr>
              <a:t> </a:t>
            </a:r>
            <a:r>
              <a:rPr lang="cs-CZ" dirty="0">
                <a:sym typeface="Symbol" panose="05050102010706020507" pitchFamily="18" charset="2"/>
              </a:rPr>
              <a:t>nezamítáme hypotézu o tom, že </a:t>
            </a:r>
            <a:r>
              <a:rPr lang="en-US" dirty="0">
                <a:sym typeface="Symbol" panose="05050102010706020507" pitchFamily="18" charset="2"/>
              </a:rPr>
              <a:t>IQ 	</a:t>
            </a:r>
            <a:r>
              <a:rPr lang="cs-CZ" dirty="0">
                <a:sym typeface="Symbol" panose="05050102010706020507" pitchFamily="18" charset="2"/>
              </a:rPr>
              <a:t>studentů </a:t>
            </a:r>
            <a:r>
              <a:rPr lang="en-US" dirty="0">
                <a:sym typeface="Symbol" panose="05050102010706020507" pitchFamily="18" charset="2"/>
              </a:rPr>
              <a:t>se </a:t>
            </a:r>
            <a:r>
              <a:rPr lang="cs-CZ" dirty="0">
                <a:sym typeface="Symbol" panose="05050102010706020507" pitchFamily="18" charset="2"/>
              </a:rPr>
              <a:t>v posledních letech zvyšuje</a:t>
            </a:r>
          </a:p>
          <a:p>
            <a:pPr algn="ctr"/>
            <a:r>
              <a:rPr lang="cs-CZ" dirty="0">
                <a:sym typeface="Symbol" panose="05050102010706020507" pitchFamily="18" charset="2"/>
              </a:rPr>
              <a:t></a:t>
            </a:r>
          </a:p>
          <a:p>
            <a:pPr algn="ctr"/>
            <a:r>
              <a:rPr lang="cs-CZ" dirty="0">
                <a:sym typeface="Symbol" panose="05050102010706020507" pitchFamily="18" charset="2"/>
              </a:rPr>
              <a:t>Je vidět, že jsme na hranici zamítnutí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D76346BF-EB2D-4F07-8AD6-395F51DAAED6}"/>
                  </a:ext>
                </a:extLst>
              </p:cNvPr>
              <p:cNvSpPr txBox="1"/>
              <p:nvPr/>
            </p:nvSpPr>
            <p:spPr>
              <a:xfrm>
                <a:off x="3370854" y="4009281"/>
                <a:ext cx="1657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H0: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=112.5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HA: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&lt;112.5</m:t>
                    </m:r>
                  </m:oMath>
                </a14:m>
                <a:endParaRPr lang="cs-CZ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D76346BF-EB2D-4F07-8AD6-395F51DAA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854" y="4009281"/>
                <a:ext cx="1657762" cy="646331"/>
              </a:xfrm>
              <a:prstGeom prst="rect">
                <a:avLst/>
              </a:prstGeom>
              <a:blipFill>
                <a:blip r:embed="rId5"/>
                <a:stretch>
                  <a:fillRect l="-3309" t="-4717" b="-150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bdélník 16">
            <a:extLst>
              <a:ext uri="{FF2B5EF4-FFF2-40B4-BE49-F238E27FC236}">
                <a16:creationId xmlns:a16="http://schemas.microsoft.com/office/drawing/2014/main" id="{3A7EAF64-6E56-4EDC-B11C-D4C9DDD24905}"/>
              </a:ext>
            </a:extLst>
          </p:cNvPr>
          <p:cNvSpPr/>
          <p:nvPr/>
        </p:nvSpPr>
        <p:spPr>
          <a:xfrm>
            <a:off x="553673" y="3292373"/>
            <a:ext cx="1005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cs-CZ" i="1" dirty="0">
                <a:sym typeface="Symbol" panose="05050102010706020507" pitchFamily="18" charset="2"/>
              </a:rPr>
              <a:t>Chceme zjistit, zda platí, že</a:t>
            </a:r>
            <a:r>
              <a:rPr lang="cs-CZ" i="1" dirty="0"/>
              <a:t> </a:t>
            </a:r>
            <a:r>
              <a:rPr lang="en-US" i="1" dirty="0"/>
              <a:t>IQ student</a:t>
            </a:r>
            <a:r>
              <a:rPr lang="cs-CZ" i="1" dirty="0"/>
              <a:t>ů</a:t>
            </a:r>
            <a:r>
              <a:rPr lang="en-US" i="1" dirty="0"/>
              <a:t> </a:t>
            </a:r>
            <a:r>
              <a:rPr lang="cs-CZ" i="1" dirty="0"/>
              <a:t>se snižuje a v letošním roce dosahuje maximálně hodnoty 112.5 se směrodatnou odchylkou 15.</a:t>
            </a:r>
            <a:r>
              <a:rPr lang="cs-CZ" i="1" dirty="0">
                <a:sym typeface="Symbol" panose="05050102010706020507" pitchFamily="18" charset="2"/>
              </a:rPr>
              <a:t> Naměřili jsme následující hodnoty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cs-CZ" dirty="0">
                <a:solidFill>
                  <a:srgbClr val="0070C0"/>
                </a:solidFill>
              </a:rPr>
              <a:t>x=[112 134 120 110 151 113 112]</a:t>
            </a:r>
            <a:r>
              <a:rPr lang="en-US" dirty="0">
                <a:solidFill>
                  <a:srgbClr val="0070C0"/>
                </a:solidFill>
              </a:rPr>
              <a:t>.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45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zápatí 4">
            <a:extLst>
              <a:ext uri="{FF2B5EF4-FFF2-40B4-BE49-F238E27FC236}">
                <a16:creationId xmlns:a16="http://schemas.microsoft.com/office/drawing/2014/main" id="{DDAF3EA4-0A1D-4090-9643-0A7AD1EC9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Testy parametrické 3/4</a:t>
            </a:r>
            <a:endParaRPr lang="en-US" dirty="0"/>
          </a:p>
        </p:txBody>
      </p:sp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87847116-8848-4749-B33A-D46D59A6F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16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8A437E0-5CB2-48C9-AF16-CBAB3D9CF070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88690" y="406824"/>
                <a:ext cx="10058400" cy="282505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cs-CZ" sz="2400" u="sng" dirty="0"/>
                  <a:t>Test střední hodnoty s neznámým rozptylem souboru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u="sng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400" i="1" u="sng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400" u="sng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2400" u="sng" dirty="0"/>
              </a:p>
              <a:p>
                <a:pPr lvl="1"/>
                <a:r>
                  <a:rPr lang="cs-CZ" dirty="0"/>
                  <a:t>To, že si spočítáme rozptyl souboru, tedy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cs-CZ" dirty="0"/>
                  <a:t>není totéž jako že známe rozptyl celého souboru. Je to jen rozptyl dat, které máme aktuálně ve výběru. Při jiném výběru může být tento rozptyl jiný.</a:t>
                </a:r>
              </a:p>
              <a:p>
                <a:pPr marL="635508" lvl="1" indent="-342900">
                  <a:buFont typeface="+mj-lt"/>
                  <a:buAutoNum type="alphaLcParenR"/>
                </a:pPr>
                <a:r>
                  <a:rPr lang="cs-CZ" dirty="0">
                    <a:sym typeface="Symbol" panose="05050102010706020507" pitchFamily="18" charset="2"/>
                  </a:rPr>
                  <a:t>H0: střední hodnota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cs-CZ" dirty="0">
                    <a:sym typeface="Symbol" panose="05050102010706020507" pitchFamily="18" charset="2"/>
                  </a:rPr>
                  <a:t>je rovna hodnotě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i="1" dirty="0">
                    <a:sym typeface="Symbol" panose="05050102010706020507" pitchFamily="18" charset="2"/>
                  </a:rPr>
                  <a:t>h, </a:t>
                </a:r>
                <a:r>
                  <a:rPr lang="cs-CZ" dirty="0">
                    <a:sym typeface="Symbol" panose="05050102010706020507" pitchFamily="18" charset="2"/>
                  </a:rPr>
                  <a:t>tedy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h</m:t>
                    </m:r>
                  </m:oMath>
                </a14:m>
                <a:endParaRPr lang="cs-CZ" dirty="0">
                  <a:sym typeface="Symbol" panose="05050102010706020507" pitchFamily="18" charset="2"/>
                </a:endParaRPr>
              </a:p>
              <a:p>
                <a:pPr marL="635508" lvl="1" indent="-342900">
                  <a:buFont typeface="+mj-lt"/>
                  <a:buAutoNum type="alphaLcParenR"/>
                </a:pPr>
                <a:r>
                  <a:rPr lang="cs-CZ" dirty="0">
                    <a:sym typeface="Symbol" panose="05050102010706020507" pitchFamily="18" charset="2"/>
                  </a:rPr>
                  <a:t>HA: střední hodnota není (je větší/menší než) hodnota </a:t>
                </a:r>
                <a:r>
                  <a:rPr lang="cs-CZ" i="1" dirty="0">
                    <a:sym typeface="Symbol" panose="05050102010706020507" pitchFamily="18" charset="2"/>
                  </a:rPr>
                  <a:t>h</a:t>
                </a:r>
                <a:r>
                  <a:rPr lang="cs-CZ" dirty="0">
                    <a:sym typeface="Symbol" panose="05050102010706020507" pitchFamily="18" charset="2"/>
                  </a:rPr>
                  <a:t>, tedy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&lt;,&gt;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h</m:t>
                    </m:r>
                  </m:oMath>
                </a14:m>
                <a:endParaRPr lang="cs-CZ" dirty="0">
                  <a:sym typeface="Symbol" panose="05050102010706020507" pitchFamily="18" charset="2"/>
                </a:endParaRPr>
              </a:p>
              <a:p>
                <a:pPr marL="761238" lvl="2" indent="-285750"/>
                <a:r>
                  <a:rPr lang="cs-CZ" dirty="0">
                    <a:sym typeface="Symbol" panose="05050102010706020507" pitchFamily="18" charset="2"/>
                  </a:rPr>
                  <a:t>Hodnota </a:t>
                </a:r>
                <a:r>
                  <a:rPr lang="cs-CZ" i="1" dirty="0">
                    <a:sym typeface="Symbol" panose="05050102010706020507" pitchFamily="18" charset="2"/>
                  </a:rPr>
                  <a:t>h </a:t>
                </a:r>
                <a:r>
                  <a:rPr lang="cs-CZ" dirty="0">
                    <a:sym typeface="Symbol" panose="05050102010706020507" pitchFamily="18" charset="2"/>
                  </a:rPr>
                  <a:t>je určena v zadání slovní úlohy</a:t>
                </a:r>
              </a:p>
              <a:p>
                <a:pPr marL="292608" lvl="1" indent="0">
                  <a:buNone/>
                </a:pPr>
                <a:r>
                  <a:rPr lang="cs-CZ" dirty="0">
                    <a:sym typeface="Symbol" panose="05050102010706020507" pitchFamily="18" charset="2"/>
                  </a:rPr>
                  <a:t>Testujeme, zda zadané číslo </a:t>
                </a:r>
                <a:r>
                  <a:rPr lang="cs-CZ" i="1" dirty="0">
                    <a:sym typeface="Symbol" panose="05050102010706020507" pitchFamily="18" charset="2"/>
                  </a:rPr>
                  <a:t>h</a:t>
                </a:r>
                <a:r>
                  <a:rPr lang="cs-CZ" dirty="0">
                    <a:sym typeface="Symbol" panose="05050102010706020507" pitchFamily="18" charset="2"/>
                  </a:rPr>
                  <a:t> může být střední hodnotou souboru.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endParaRPr lang="cs-CZ" sz="2400" u="sng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8A437E0-5CB2-48C9-AF16-CBAB3D9CF0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88690" y="406824"/>
                <a:ext cx="10058400" cy="2825050"/>
              </a:xfrm>
              <a:blipFill>
                <a:blip r:embed="rId2"/>
                <a:stretch>
                  <a:fillRect l="-970" r="-4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délník 7">
            <a:extLst>
              <a:ext uri="{FF2B5EF4-FFF2-40B4-BE49-F238E27FC236}">
                <a16:creationId xmlns:a16="http://schemas.microsoft.com/office/drawing/2014/main" id="{E0B4161B-7F42-4ECA-A062-790849A44352}"/>
              </a:ext>
            </a:extLst>
          </p:cNvPr>
          <p:cNvSpPr/>
          <p:nvPr/>
        </p:nvSpPr>
        <p:spPr>
          <a:xfrm>
            <a:off x="513562" y="3313300"/>
            <a:ext cx="10058400" cy="26583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62C13B0-CD9C-483B-AD1C-352E184C4448}"/>
              </a:ext>
            </a:extLst>
          </p:cNvPr>
          <p:cNvSpPr/>
          <p:nvPr/>
        </p:nvSpPr>
        <p:spPr>
          <a:xfrm>
            <a:off x="5618009" y="4152764"/>
            <a:ext cx="4892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</a:t>
            </a:r>
            <a:r>
              <a:rPr lang="en-US" dirty="0"/>
              <a:t>&gt;0,05 </a:t>
            </a:r>
            <a:r>
              <a:rPr lang="en-US" dirty="0">
                <a:sym typeface="Symbol" panose="05050102010706020507" pitchFamily="18" charset="2"/>
              </a:rPr>
              <a:t> </a:t>
            </a:r>
            <a:r>
              <a:rPr lang="en-US" dirty="0" err="1">
                <a:sym typeface="Symbol" panose="05050102010706020507" pitchFamily="18" charset="2"/>
              </a:rPr>
              <a:t>nezam</a:t>
            </a:r>
            <a:r>
              <a:rPr lang="cs-CZ" dirty="0" err="1">
                <a:sym typeface="Symbol" panose="05050102010706020507" pitchFamily="18" charset="2"/>
              </a:rPr>
              <a:t>ítáme</a:t>
            </a:r>
            <a:r>
              <a:rPr lang="cs-CZ" dirty="0">
                <a:sym typeface="Symbol" panose="05050102010706020507" pitchFamily="18" charset="2"/>
              </a:rPr>
              <a:t> hypotézu o tom, že </a:t>
            </a:r>
            <a:r>
              <a:rPr lang="en-US" dirty="0">
                <a:sym typeface="Symbol" panose="05050102010706020507" pitchFamily="18" charset="2"/>
              </a:rPr>
              <a:t>IQ </a:t>
            </a:r>
            <a:r>
              <a:rPr lang="cs-CZ" dirty="0">
                <a:sym typeface="Symbol" panose="05050102010706020507" pitchFamily="18" charset="2"/>
              </a:rPr>
              <a:t>studentů </a:t>
            </a:r>
            <a:r>
              <a:rPr lang="en-US" dirty="0">
                <a:sym typeface="Symbol" panose="05050102010706020507" pitchFamily="18" charset="2"/>
              </a:rPr>
              <a:t>se </a:t>
            </a:r>
            <a:r>
              <a:rPr lang="en-US" dirty="0" err="1">
                <a:sym typeface="Symbol" panose="05050102010706020507" pitchFamily="18" charset="2"/>
              </a:rPr>
              <a:t>sni</a:t>
            </a:r>
            <a:r>
              <a:rPr lang="cs-CZ" dirty="0" err="1">
                <a:sym typeface="Symbol" panose="05050102010706020507" pitchFamily="18" charset="2"/>
              </a:rPr>
              <a:t>žuje</a:t>
            </a:r>
            <a:endParaRPr lang="cs-CZ" dirty="0">
              <a:sym typeface="Symbol" panose="05050102010706020507" pitchFamily="18" charset="2"/>
            </a:endParaRPr>
          </a:p>
          <a:p>
            <a:pPr algn="ctr"/>
            <a:r>
              <a:rPr lang="cs-CZ" dirty="0">
                <a:sym typeface="Symbol" panose="05050102010706020507" pitchFamily="18" charset="2"/>
              </a:rPr>
              <a:t></a:t>
            </a:r>
          </a:p>
          <a:p>
            <a:pPr algn="ctr"/>
            <a:r>
              <a:rPr lang="cs-CZ" dirty="0">
                <a:sym typeface="Symbol" panose="05050102010706020507" pitchFamily="18" charset="2"/>
              </a:rPr>
              <a:t>P-hodnota i IS (CI) ukazují na zvýšení IQ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90B22F2-841A-4E8F-B039-B3C868197C7A}"/>
              </a:ext>
            </a:extLst>
          </p:cNvPr>
          <p:cNvSpPr/>
          <p:nvPr/>
        </p:nvSpPr>
        <p:spPr>
          <a:xfrm>
            <a:off x="513562" y="3330317"/>
            <a:ext cx="1005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cs-CZ" i="1" dirty="0">
                <a:sym typeface="Symbol" panose="05050102010706020507" pitchFamily="18" charset="2"/>
              </a:rPr>
              <a:t>Chceme zjistit, zda platí, že</a:t>
            </a:r>
            <a:r>
              <a:rPr lang="cs-CZ" i="1" dirty="0"/>
              <a:t> </a:t>
            </a:r>
            <a:r>
              <a:rPr lang="en-US" i="1" dirty="0"/>
              <a:t>IQ student</a:t>
            </a:r>
            <a:r>
              <a:rPr lang="cs-CZ" i="1" dirty="0"/>
              <a:t>ů</a:t>
            </a:r>
            <a:r>
              <a:rPr lang="en-US" i="1" dirty="0"/>
              <a:t> </a:t>
            </a:r>
            <a:r>
              <a:rPr lang="cs-CZ" i="1" dirty="0"/>
              <a:t>se snižuje a v letošním roce dosahuje maximálně hodnoty 112.5</a:t>
            </a:r>
            <a:r>
              <a:rPr lang="cs-CZ" dirty="0"/>
              <a:t>.</a:t>
            </a:r>
            <a:r>
              <a:rPr lang="cs-CZ" i="1" dirty="0">
                <a:sym typeface="Symbol" panose="05050102010706020507" pitchFamily="18" charset="2"/>
              </a:rPr>
              <a:t> Naměřili jsme následující hodnoty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cs-CZ" dirty="0">
                <a:solidFill>
                  <a:srgbClr val="0070C0"/>
                </a:solidFill>
              </a:rPr>
              <a:t>x=[112 134 120 110 151 113 112]</a:t>
            </a:r>
            <a:r>
              <a:rPr lang="en-US" dirty="0">
                <a:solidFill>
                  <a:srgbClr val="0070C0"/>
                </a:solidFill>
              </a:rPr>
              <a:t>.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5121" name="Picture 1">
            <a:extLst>
              <a:ext uri="{FF2B5EF4-FFF2-40B4-BE49-F238E27FC236}">
                <a16:creationId xmlns:a16="http://schemas.microsoft.com/office/drawing/2014/main" id="{926DC064-956A-4C1B-BED4-8E3A8D1D7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16" y="4075091"/>
            <a:ext cx="2070792" cy="155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8B84A57-9D34-4676-9F4C-7EC96B038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2367" y="4851638"/>
            <a:ext cx="1838582" cy="6954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22D4E4F8-0003-4B68-B66C-1D573E0B6F0E}"/>
                  </a:ext>
                </a:extLst>
              </p:cNvPr>
              <p:cNvSpPr txBox="1"/>
              <p:nvPr/>
            </p:nvSpPr>
            <p:spPr>
              <a:xfrm>
                <a:off x="3502777" y="4004676"/>
                <a:ext cx="1657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H0: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=112.5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HA: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&gt;112.5</m:t>
                    </m:r>
                  </m:oMath>
                </a14:m>
                <a:endParaRPr lang="cs-CZ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22D4E4F8-0003-4B68-B66C-1D573E0B6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777" y="4004676"/>
                <a:ext cx="1657762" cy="646331"/>
              </a:xfrm>
              <a:prstGeom prst="rect">
                <a:avLst/>
              </a:prstGeom>
              <a:blipFill>
                <a:blip r:embed="rId5"/>
                <a:stretch>
                  <a:fillRect l="-3309" t="-4717" b="-150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324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EA4A37FC-2A16-4D58-8FF7-68F219235915}"/>
              </a:ext>
            </a:extLst>
          </p:cNvPr>
          <p:cNvSpPr/>
          <p:nvPr/>
        </p:nvSpPr>
        <p:spPr>
          <a:xfrm>
            <a:off x="531303" y="2715935"/>
            <a:ext cx="10058400" cy="3306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Zástupný symbol pro zápatí 4">
            <a:extLst>
              <a:ext uri="{FF2B5EF4-FFF2-40B4-BE49-F238E27FC236}">
                <a16:creationId xmlns:a16="http://schemas.microsoft.com/office/drawing/2014/main" id="{F9152329-FF03-4A5F-8BB8-ACB2A55C6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Testy parametrické 4/4</a:t>
            </a:r>
            <a:endParaRPr lang="en-US" dirty="0"/>
          </a:p>
        </p:txBody>
      </p:sp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B01B99EF-C552-43D8-A897-DB1981E1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17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8A437E0-5CB2-48C9-AF16-CBAB3D9CF070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31303" y="430850"/>
                <a:ext cx="10058400" cy="21988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u="sng" dirty="0"/>
                  <a:t>Test rozptylu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u="sng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400" i="1" u="sng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400" u="sng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2400" u="sng" dirty="0"/>
              </a:p>
              <a:p>
                <a:pPr marL="635508" lvl="1" indent="-342900">
                  <a:buFont typeface="+mj-lt"/>
                  <a:buAutoNum type="alphaLcParenR"/>
                </a:pPr>
                <a:r>
                  <a:rPr lang="cs-CZ" dirty="0">
                    <a:sym typeface="Symbol" panose="05050102010706020507" pitchFamily="18" charset="2"/>
                  </a:rPr>
                  <a:t>H0: rozptyl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cs-CZ" dirty="0">
                    <a:sym typeface="Symbol" panose="05050102010706020507" pitchFamily="18" charset="2"/>
                  </a:rPr>
                  <a:t>je roven hodnotě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i="1" dirty="0">
                    <a:sym typeface="Symbol" panose="05050102010706020507" pitchFamily="18" charset="2"/>
                  </a:rPr>
                  <a:t>h, </a:t>
                </a:r>
                <a:r>
                  <a:rPr lang="en-US" dirty="0" err="1">
                    <a:sym typeface="Symbol" panose="05050102010706020507" pitchFamily="18" charset="2"/>
                  </a:rPr>
                  <a:t>tedy</a:t>
                </a:r>
                <a:r>
                  <a:rPr lang="en-US" dirty="0">
                    <a:sym typeface="Symbol" panose="05050102010706020507" pitchFamily="18" charset="2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h</m:t>
                    </m:r>
                  </m:oMath>
                </a14:m>
                <a:endParaRPr lang="cs-CZ" dirty="0">
                  <a:sym typeface="Symbol" panose="05050102010706020507" pitchFamily="18" charset="2"/>
                </a:endParaRPr>
              </a:p>
              <a:p>
                <a:pPr marL="635508" lvl="1" indent="-342900">
                  <a:buFont typeface="+mj-lt"/>
                  <a:buAutoNum type="alphaLcParenR"/>
                </a:pPr>
                <a:r>
                  <a:rPr lang="cs-CZ" dirty="0">
                    <a:sym typeface="Symbol" panose="05050102010706020507" pitchFamily="18" charset="2"/>
                  </a:rPr>
                  <a:t>HA: </a:t>
                </a:r>
                <a:r>
                  <a:rPr lang="en-US" dirty="0" err="1">
                    <a:sym typeface="Symbol" panose="05050102010706020507" pitchFamily="18" charset="2"/>
                  </a:rPr>
                  <a:t>st</a:t>
                </a:r>
                <a:r>
                  <a:rPr lang="cs-CZ" dirty="0" err="1">
                    <a:sym typeface="Symbol" panose="05050102010706020507" pitchFamily="18" charset="2"/>
                  </a:rPr>
                  <a:t>řední</a:t>
                </a:r>
                <a:r>
                  <a:rPr lang="cs-CZ" dirty="0">
                    <a:sym typeface="Symbol" panose="05050102010706020507" pitchFamily="18" charset="2"/>
                  </a:rPr>
                  <a:t> hodnota není (je větší/menší než) hodnota </a:t>
                </a:r>
                <a:r>
                  <a:rPr lang="cs-CZ" i="1" dirty="0">
                    <a:sym typeface="Symbol" panose="05050102010706020507" pitchFamily="18" charset="2"/>
                  </a:rPr>
                  <a:t>h</a:t>
                </a:r>
                <a:r>
                  <a:rPr lang="cs-CZ" dirty="0">
                    <a:sym typeface="Symbol" panose="05050102010706020507" pitchFamily="18" charset="2"/>
                  </a:rPr>
                  <a:t>, tedy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&lt;,&gt;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h</m:t>
                    </m:r>
                  </m:oMath>
                </a14:m>
                <a:endParaRPr lang="cs-CZ" dirty="0">
                  <a:sym typeface="Symbol" panose="05050102010706020507" pitchFamily="18" charset="2"/>
                </a:endParaRPr>
              </a:p>
              <a:p>
                <a:pPr marL="761238" lvl="2" indent="-285750"/>
                <a:r>
                  <a:rPr lang="cs-CZ" dirty="0">
                    <a:sym typeface="Symbol" panose="05050102010706020507" pitchFamily="18" charset="2"/>
                  </a:rPr>
                  <a:t>Hodnota </a:t>
                </a:r>
                <a:r>
                  <a:rPr lang="cs-CZ" i="1" dirty="0">
                    <a:sym typeface="Symbol" panose="05050102010706020507" pitchFamily="18" charset="2"/>
                  </a:rPr>
                  <a:t>h </a:t>
                </a:r>
                <a:r>
                  <a:rPr lang="cs-CZ" dirty="0">
                    <a:sym typeface="Symbol" panose="05050102010706020507" pitchFamily="18" charset="2"/>
                  </a:rPr>
                  <a:t>je určena v zadání slovní úlohy</a:t>
                </a:r>
              </a:p>
              <a:p>
                <a:pPr marL="292608" lvl="1" indent="0">
                  <a:buNone/>
                </a:pPr>
                <a:r>
                  <a:rPr lang="cs-CZ" dirty="0">
                    <a:sym typeface="Symbol" panose="05050102010706020507" pitchFamily="18" charset="2"/>
                  </a:rPr>
                  <a:t>Testujeme, zda zadané číslo </a:t>
                </a:r>
                <a:r>
                  <a:rPr lang="cs-CZ" i="1" dirty="0">
                    <a:sym typeface="Symbol" panose="05050102010706020507" pitchFamily="18" charset="2"/>
                  </a:rPr>
                  <a:t>h</a:t>
                </a:r>
                <a:r>
                  <a:rPr lang="cs-CZ" dirty="0">
                    <a:sym typeface="Symbol" panose="05050102010706020507" pitchFamily="18" charset="2"/>
                  </a:rPr>
                  <a:t> může být rozptylem souboru.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endParaRPr lang="cs-CZ" sz="2400" u="sng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8A437E0-5CB2-48C9-AF16-CBAB3D9CF0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31303" y="430850"/>
                <a:ext cx="10058400" cy="2198827"/>
              </a:xfrm>
              <a:blipFill>
                <a:blip r:embed="rId2"/>
                <a:stretch>
                  <a:fillRect l="-909" b="-19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>
            <a:extLst>
              <a:ext uri="{FF2B5EF4-FFF2-40B4-BE49-F238E27FC236}">
                <a16:creationId xmlns:a16="http://schemas.microsoft.com/office/drawing/2014/main" id="{DCF8340D-924A-4DE7-A3E3-6EDA5A84CFA9}"/>
              </a:ext>
            </a:extLst>
          </p:cNvPr>
          <p:cNvSpPr/>
          <p:nvPr/>
        </p:nvSpPr>
        <p:spPr>
          <a:xfrm>
            <a:off x="628922" y="2900330"/>
            <a:ext cx="986316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cs-CZ" sz="1500" i="1" dirty="0">
                <a:sym typeface="Symbol" panose="05050102010706020507" pitchFamily="18" charset="2"/>
              </a:rPr>
              <a:t>Vyrábíme a stříháme </a:t>
            </a:r>
            <a:r>
              <a:rPr lang="cs-CZ" sz="1500" i="1" dirty="0" err="1">
                <a:sym typeface="Symbol" panose="05050102010706020507" pitchFamily="18" charset="2"/>
              </a:rPr>
              <a:t>nanofiltry</a:t>
            </a:r>
            <a:r>
              <a:rPr lang="cs-CZ" sz="1500" i="1" dirty="0">
                <a:sym typeface="Symbol" panose="05050102010706020507" pitchFamily="18" charset="2"/>
              </a:rPr>
              <a:t>. Dostali jsme nový řezací stroj, ale rozhodli jsme se ten starý nahradit až v případě, že rozptyl jednotlivých kusů filtrů bude vyšší než 5, což je hodnota, které dosahuje nová řezačka(není v tuto chvíli odladěná). Testujte na hladině významnosti 0,05, zda už je čas na zapojení nového přístroje do provozu.</a:t>
            </a:r>
            <a:r>
              <a:rPr lang="en-US" sz="1500" i="1" dirty="0">
                <a:sym typeface="Symbol" panose="05050102010706020507" pitchFamily="18" charset="2"/>
              </a:rPr>
              <a:t> </a:t>
            </a:r>
            <a:r>
              <a:rPr lang="cs-CZ" sz="1500" i="1" dirty="0">
                <a:sym typeface="Symbol" panose="05050102010706020507" pitchFamily="18" charset="2"/>
              </a:rPr>
              <a:t>Naměřili jsme </a:t>
            </a:r>
            <a:r>
              <a:rPr lang="cs-CZ" sz="1500" dirty="0">
                <a:solidFill>
                  <a:srgbClr val="0070C0"/>
                </a:solidFill>
              </a:rPr>
              <a:t>x=[30 50 23 30 40 32 51 26].</a:t>
            </a:r>
          </a:p>
        </p:txBody>
      </p:sp>
      <p:pic>
        <p:nvPicPr>
          <p:cNvPr id="6145" name="Picture 1">
            <a:extLst>
              <a:ext uri="{FF2B5EF4-FFF2-40B4-BE49-F238E27FC236}">
                <a16:creationId xmlns:a16="http://schemas.microsoft.com/office/drawing/2014/main" id="{5798F72E-C032-4334-960C-111231BF8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92" y="3900039"/>
            <a:ext cx="2314221" cy="173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02AF0C7-0D31-48C9-8B69-F1D9EE5D9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361" y="4712375"/>
            <a:ext cx="2953162" cy="6954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679652C1-CF37-4EE7-B65C-B966B7D6585A}"/>
                  </a:ext>
                </a:extLst>
              </p:cNvPr>
              <p:cNvSpPr txBox="1"/>
              <p:nvPr/>
            </p:nvSpPr>
            <p:spPr>
              <a:xfrm>
                <a:off x="3120361" y="3957670"/>
                <a:ext cx="1390856" cy="657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H0: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HA: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cs-CZ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679652C1-CF37-4EE7-B65C-B966B7D65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61" y="3957670"/>
                <a:ext cx="1390856" cy="657231"/>
              </a:xfrm>
              <a:prstGeom prst="rect">
                <a:avLst/>
              </a:prstGeom>
              <a:blipFill>
                <a:blip r:embed="rId5"/>
                <a:stretch>
                  <a:fillRect l="-3947" t="-2778" b="-148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délník 7">
            <a:extLst>
              <a:ext uri="{FF2B5EF4-FFF2-40B4-BE49-F238E27FC236}">
                <a16:creationId xmlns:a16="http://schemas.microsoft.com/office/drawing/2014/main" id="{2D80329A-A621-4B53-ADD2-D990A93E76A8}"/>
              </a:ext>
            </a:extLst>
          </p:cNvPr>
          <p:cNvSpPr/>
          <p:nvPr/>
        </p:nvSpPr>
        <p:spPr>
          <a:xfrm>
            <a:off x="6428416" y="4195378"/>
            <a:ext cx="40636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indent="-990600"/>
            <a:r>
              <a:rPr lang="cs-CZ" dirty="0"/>
              <a:t>P</a:t>
            </a:r>
            <a:r>
              <a:rPr lang="en-US" dirty="0"/>
              <a:t>&lt;0,05 </a:t>
            </a:r>
            <a:r>
              <a:rPr lang="en-US" dirty="0">
                <a:sym typeface="Symbol" panose="05050102010706020507" pitchFamily="18" charset="2"/>
              </a:rPr>
              <a:t> </a:t>
            </a:r>
            <a:r>
              <a:rPr lang="cs-CZ" sz="1600" dirty="0">
                <a:sym typeface="Symbol" panose="05050102010706020507" pitchFamily="18" charset="2"/>
              </a:rPr>
              <a:t>zamítáme hypotézu o tom, rozptyl</a:t>
            </a:r>
            <a:r>
              <a:rPr lang="en-US" sz="1600" dirty="0">
                <a:sym typeface="Symbol" panose="05050102010706020507" pitchFamily="18" charset="2"/>
              </a:rPr>
              <a:t> je </a:t>
            </a:r>
            <a:r>
              <a:rPr lang="cs-CZ" sz="1600" dirty="0">
                <a:sym typeface="Symbol" panose="05050102010706020507" pitchFamily="18" charset="2"/>
              </a:rPr>
              <a:t>nižší než 25.</a:t>
            </a:r>
          </a:p>
          <a:p>
            <a:pPr algn="ctr"/>
            <a:r>
              <a:rPr lang="cs-CZ" dirty="0">
                <a:sym typeface="Symbol" panose="05050102010706020507" pitchFamily="18" charset="2"/>
              </a:rPr>
              <a:t></a:t>
            </a:r>
          </a:p>
          <a:p>
            <a:pPr algn="ctr"/>
            <a:r>
              <a:rPr lang="cs-CZ" dirty="0">
                <a:sym typeface="Symbol" panose="05050102010706020507" pitchFamily="18" charset="2"/>
              </a:rPr>
              <a:t>Je tedy čas na zapojení nového přístroje do provozu</a:t>
            </a:r>
          </a:p>
        </p:txBody>
      </p:sp>
    </p:spTree>
    <p:extLst>
      <p:ext uri="{BB962C8B-B14F-4D97-AF65-F5344CB8AC3E}">
        <p14:creationId xmlns:p14="http://schemas.microsoft.com/office/powerpoint/2010/main" val="3191165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04EB3-CEB4-42FF-853B-B4E2193D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 neparametrické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BBBCE6-8BCB-4066-9477-3B65D6676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36" y="1965742"/>
            <a:ext cx="10058400" cy="183125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Testy bez předpokladu normality = soubor nemusí mít normální rozdělení </a:t>
            </a:r>
            <a:r>
              <a:rPr lang="cs-CZ" dirty="0">
                <a:sym typeface="Symbol" panose="05050102010706020507" pitchFamily="18" charset="2"/>
              </a:rPr>
              <a:t> slabší test</a:t>
            </a:r>
          </a:p>
          <a:p>
            <a:r>
              <a:rPr lang="cs-CZ" dirty="0">
                <a:sym typeface="Symbol" panose="05050102010706020507" pitchFamily="18" charset="2"/>
              </a:rPr>
              <a:t>U těchto testů se nepracuje s absolutními naměřenými hodnotami, ale pouze s pořadím daných hodnot  slabší test  pro zamítnutí hypotézy potřebuji „pádnější“ argumenty.</a:t>
            </a:r>
          </a:p>
          <a:p>
            <a:r>
              <a:rPr lang="cs-CZ" dirty="0">
                <a:sym typeface="Symbol" panose="05050102010706020507" pitchFamily="18" charset="2"/>
              </a:rPr>
              <a:t>Testujeme medián, tzn. hledáme prostřední hodnotu bez ohledu na absolutní čísla  nemáme problém s extrémy  používáme i u malého počtu dat.</a:t>
            </a:r>
            <a:r>
              <a:rPr lang="cs-CZ" i="1" dirty="0">
                <a:sym typeface="Symbol" panose="05050102010706020507" pitchFamily="18" charset="2"/>
              </a:rPr>
              <a:t>	</a:t>
            </a:r>
            <a:endParaRPr lang="cs-CZ" dirty="0">
              <a:sym typeface="Symbol" panose="05050102010706020507" pitchFamily="18" charset="2"/>
            </a:endParaRPr>
          </a:p>
          <a:p>
            <a:pPr marL="457200" indent="-457200">
              <a:buFont typeface="+mj-lt"/>
              <a:buAutoNum type="arabicPeriod"/>
            </a:pPr>
            <a:endParaRPr lang="cs-CZ" dirty="0">
              <a:sym typeface="Symbol" panose="05050102010706020507" pitchFamily="18" charset="2"/>
            </a:endParaRPr>
          </a:p>
          <a:p>
            <a:pPr marL="457200" indent="-457200">
              <a:buFont typeface="+mj-lt"/>
              <a:buAutoNum type="arabicPeriod"/>
            </a:pPr>
            <a:endParaRPr lang="cs-CZ" dirty="0">
              <a:sym typeface="Symbol" panose="05050102010706020507" pitchFamily="18" charset="2"/>
            </a:endParaRPr>
          </a:p>
          <a:p>
            <a:endParaRPr lang="cs-CZ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1FCD2E98-1214-47EA-BF63-354E4E222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r="7383"/>
          <a:stretch/>
        </p:blipFill>
        <p:spPr bwMode="auto">
          <a:xfrm>
            <a:off x="3568426" y="4047629"/>
            <a:ext cx="2261627" cy="195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11419B3-1332-4C5C-8159-7D9042B48E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r="8058"/>
          <a:stretch/>
        </p:blipFill>
        <p:spPr bwMode="auto">
          <a:xfrm>
            <a:off x="6107830" y="4047629"/>
            <a:ext cx="2261627" cy="195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B5478519-E260-4AAE-8E2A-1EDA2B89F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4" r="7001"/>
          <a:stretch/>
        </p:blipFill>
        <p:spPr bwMode="auto">
          <a:xfrm>
            <a:off x="1089338" y="4091846"/>
            <a:ext cx="2219710" cy="195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9576ED9-4E03-4934-847B-43476B4B8C7D}"/>
              </a:ext>
            </a:extLst>
          </p:cNvPr>
          <p:cNvSpPr txBox="1"/>
          <p:nvPr/>
        </p:nvSpPr>
        <p:spPr>
          <a:xfrm>
            <a:off x="3627980" y="6005824"/>
            <a:ext cx="2340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Málo dat, normální rozdělení,</a:t>
            </a:r>
          </a:p>
          <a:p>
            <a:r>
              <a:rPr lang="cs-CZ" sz="1400" dirty="0"/>
              <a:t>extrémní hodnota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697188D-379B-4FB8-BDF4-A06869AA3C2C}"/>
              </a:ext>
            </a:extLst>
          </p:cNvPr>
          <p:cNvSpPr txBox="1"/>
          <p:nvPr/>
        </p:nvSpPr>
        <p:spPr>
          <a:xfrm>
            <a:off x="6223060" y="6005824"/>
            <a:ext cx="2340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Málo dat, normální rozdělení,</a:t>
            </a:r>
          </a:p>
          <a:p>
            <a:r>
              <a:rPr lang="cs-CZ" sz="1400" dirty="0"/>
              <a:t>extrémní hodnota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8CEF703-9BFD-4931-940A-BABD8C76281E}"/>
              </a:ext>
            </a:extLst>
          </p:cNvPr>
          <p:cNvSpPr txBox="1"/>
          <p:nvPr/>
        </p:nvSpPr>
        <p:spPr>
          <a:xfrm>
            <a:off x="1192188" y="6050475"/>
            <a:ext cx="2170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Jiné než normální rozdělení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66F2E95-E7C5-4998-87CD-027D386CAA93}"/>
              </a:ext>
            </a:extLst>
          </p:cNvPr>
          <p:cNvSpPr/>
          <p:nvPr/>
        </p:nvSpPr>
        <p:spPr>
          <a:xfrm>
            <a:off x="4438617" y="3565902"/>
            <a:ext cx="4956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>
                <a:solidFill>
                  <a:srgbClr val="00B050"/>
                </a:solidFill>
                <a:sym typeface="Wingdings" panose="05000000000000000000" pitchFamily="2" charset="2"/>
              </a:rPr>
              <a:t></a:t>
            </a:r>
            <a:endParaRPr lang="cs-CZ" sz="3600" dirty="0">
              <a:solidFill>
                <a:srgbClr val="00B050"/>
              </a:solidFill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C367F3E-03FE-4319-B2BF-FFA24F7C40F1}"/>
              </a:ext>
            </a:extLst>
          </p:cNvPr>
          <p:cNvSpPr/>
          <p:nvPr/>
        </p:nvSpPr>
        <p:spPr>
          <a:xfrm>
            <a:off x="1894215" y="3599147"/>
            <a:ext cx="4956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>
                <a:solidFill>
                  <a:srgbClr val="00B050"/>
                </a:solidFill>
                <a:sym typeface="Wingdings" panose="05000000000000000000" pitchFamily="2" charset="2"/>
              </a:rPr>
              <a:t></a:t>
            </a:r>
            <a:endParaRPr lang="cs-CZ" sz="3600" dirty="0">
              <a:solidFill>
                <a:srgbClr val="00B050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5BA4429-A454-4B23-ADDE-18EEA29B17F0}"/>
              </a:ext>
            </a:extLst>
          </p:cNvPr>
          <p:cNvSpPr/>
          <p:nvPr/>
        </p:nvSpPr>
        <p:spPr>
          <a:xfrm>
            <a:off x="7003800" y="3565902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sym typeface="Wingdings" panose="05000000000000000000" pitchFamily="2" charset="2"/>
              </a:rPr>
              <a:t>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6F1EA07-2C51-40AE-B018-8C2B6F2A8EC0}"/>
              </a:ext>
            </a:extLst>
          </p:cNvPr>
          <p:cNvSpPr txBox="1"/>
          <p:nvPr/>
        </p:nvSpPr>
        <p:spPr>
          <a:xfrm>
            <a:off x="8619545" y="3787436"/>
            <a:ext cx="19891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sym typeface="Symbol" panose="05050102010706020507" pitchFamily="18" charset="2"/>
              </a:rPr>
              <a:t>Neparametrický test je  možné použít i v případě normálního rozdělení a velkého počtu dat. V takovém případě je většinou lepší použít parametrický test</a:t>
            </a:r>
            <a:r>
              <a:rPr lang="cs-CZ" sz="1600" dirty="0">
                <a:sym typeface="Symbol" panose="05050102010706020507" pitchFamily="18" charset="2"/>
              </a:rPr>
              <a:t>.</a:t>
            </a:r>
            <a:endParaRPr lang="cs-CZ" dirty="0"/>
          </a:p>
        </p:txBody>
      </p:sp>
      <p:sp>
        <p:nvSpPr>
          <p:cNvPr id="14" name="Zástupný symbol pro číslo snímku 3">
            <a:extLst>
              <a:ext uri="{FF2B5EF4-FFF2-40B4-BE49-F238E27FC236}">
                <a16:creationId xmlns:a16="http://schemas.microsoft.com/office/drawing/2014/main" id="{E8C21FED-CC5D-4706-B8BF-EB459CBED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18</a:t>
            </a:fld>
            <a:endParaRPr lang="cs-CZ" dirty="0"/>
          </a:p>
        </p:txBody>
      </p:sp>
      <p:sp>
        <p:nvSpPr>
          <p:cNvPr id="15" name="Zástupný symbol pro zápatí 4">
            <a:extLst>
              <a:ext uri="{FF2B5EF4-FFF2-40B4-BE49-F238E27FC236}">
                <a16:creationId xmlns:a16="http://schemas.microsoft.com/office/drawing/2014/main" id="{1B3853F8-FDDD-4387-B210-D1873BFA2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Testy neparametrické 1/2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88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zápatí 4">
            <a:extLst>
              <a:ext uri="{FF2B5EF4-FFF2-40B4-BE49-F238E27FC236}">
                <a16:creationId xmlns:a16="http://schemas.microsoft.com/office/drawing/2014/main" id="{E74C54F9-D1F1-41C7-947E-25C7F433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Testy neparametrické 2/2</a:t>
            </a:r>
            <a:endParaRPr lang="en-US" dirty="0"/>
          </a:p>
        </p:txBody>
      </p:sp>
      <p:sp>
        <p:nvSpPr>
          <p:cNvPr id="18" name="Zástupný symbol pro číslo snímku 3">
            <a:extLst>
              <a:ext uri="{FF2B5EF4-FFF2-40B4-BE49-F238E27FC236}">
                <a16:creationId xmlns:a16="http://schemas.microsoft.com/office/drawing/2014/main" id="{3AB11984-F3D0-466A-B71A-2083601F3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19</a:t>
            </a:fld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BBBCE6-8BCB-4066-9477-3B65D6676DC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1394" y="455125"/>
            <a:ext cx="9955213" cy="2338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u="sng" dirty="0" err="1">
                <a:sym typeface="Symbol" panose="05050102010706020507" pitchFamily="18" charset="2"/>
              </a:rPr>
              <a:t>Wilcoxonův</a:t>
            </a:r>
            <a:r>
              <a:rPr lang="cs-CZ" sz="2400" u="sng" dirty="0">
                <a:sym typeface="Symbol" panose="05050102010706020507" pitchFamily="18" charset="2"/>
              </a:rPr>
              <a:t> test</a:t>
            </a:r>
          </a:p>
          <a:p>
            <a:pPr marL="635508" lvl="1" indent="-342900">
              <a:buFont typeface="+mj-lt"/>
              <a:buAutoNum type="alphaLcParenR"/>
            </a:pPr>
            <a:r>
              <a:rPr lang="cs-CZ" dirty="0">
                <a:sym typeface="Symbol" panose="05050102010706020507" pitchFamily="18" charset="2"/>
              </a:rPr>
              <a:t>H0: Medián je roven hodnotě </a:t>
            </a:r>
            <a:r>
              <a:rPr lang="cs-CZ" i="1" dirty="0">
                <a:sym typeface="Symbol" panose="05050102010706020507" pitchFamily="18" charset="2"/>
              </a:rPr>
              <a:t>h</a:t>
            </a:r>
            <a:endParaRPr lang="cs-CZ" dirty="0">
              <a:sym typeface="Symbol" panose="05050102010706020507" pitchFamily="18" charset="2"/>
            </a:endParaRPr>
          </a:p>
          <a:p>
            <a:pPr marL="635508" lvl="1" indent="-342900">
              <a:buFont typeface="+mj-lt"/>
              <a:buAutoNum type="alphaLcParenR"/>
            </a:pPr>
            <a:r>
              <a:rPr lang="cs-CZ" dirty="0">
                <a:sym typeface="Symbol" panose="05050102010706020507" pitchFamily="18" charset="2"/>
              </a:rPr>
              <a:t>HA: Medián není (je větší/menší než) hodnota </a:t>
            </a:r>
            <a:r>
              <a:rPr lang="cs-CZ" i="1" dirty="0">
                <a:sym typeface="Symbol" panose="05050102010706020507" pitchFamily="18" charset="2"/>
              </a:rPr>
              <a:t>h</a:t>
            </a:r>
            <a:endParaRPr lang="cs-CZ" dirty="0">
              <a:sym typeface="Symbol" panose="05050102010706020507" pitchFamily="18" charset="2"/>
            </a:endParaRPr>
          </a:p>
          <a:p>
            <a:pPr marL="761238" lvl="2" indent="-285750"/>
            <a:r>
              <a:rPr lang="cs-CZ" dirty="0">
                <a:sym typeface="Symbol" panose="05050102010706020507" pitchFamily="18" charset="2"/>
              </a:rPr>
              <a:t>Hodnota </a:t>
            </a:r>
            <a:r>
              <a:rPr lang="cs-CZ" i="1" dirty="0">
                <a:sym typeface="Symbol" panose="05050102010706020507" pitchFamily="18" charset="2"/>
              </a:rPr>
              <a:t>h </a:t>
            </a:r>
            <a:r>
              <a:rPr lang="cs-CZ" dirty="0">
                <a:sym typeface="Symbol" panose="05050102010706020507" pitchFamily="18" charset="2"/>
              </a:rPr>
              <a:t>je určena v zadání slovní úlohy</a:t>
            </a:r>
          </a:p>
          <a:p>
            <a:pPr marL="292608" lvl="1" indent="0">
              <a:buNone/>
            </a:pPr>
            <a:r>
              <a:rPr lang="cs-CZ" dirty="0">
                <a:sym typeface="Symbol" panose="05050102010706020507" pitchFamily="18" charset="2"/>
              </a:rPr>
              <a:t>Testujeme, zda je zadané číslo opravdu ve středu soubor</a:t>
            </a:r>
            <a:r>
              <a:rPr lang="en-US" dirty="0">
                <a:sym typeface="Symbol" panose="05050102010706020507" pitchFamily="18" charset="2"/>
              </a:rPr>
              <a:t>u.</a:t>
            </a:r>
          </a:p>
          <a:p>
            <a:pPr marL="292608" lvl="1" indent="0">
              <a:buNone/>
            </a:pPr>
            <a:endParaRPr lang="en-US" dirty="0">
              <a:sym typeface="Symbol" panose="05050102010706020507" pitchFamily="18" charset="2"/>
            </a:endParaRPr>
          </a:p>
          <a:p>
            <a:pPr marL="292608" lvl="1" indent="0">
              <a:buNone/>
            </a:pPr>
            <a:endParaRPr lang="en-US" dirty="0">
              <a:sym typeface="Symbol" panose="05050102010706020507" pitchFamily="18" charset="2"/>
            </a:endParaRPr>
          </a:p>
          <a:p>
            <a:pPr marL="292608" lvl="1" indent="0">
              <a:buNone/>
            </a:pPr>
            <a:endParaRPr lang="en-US" dirty="0">
              <a:sym typeface="Symbol" panose="05050102010706020507" pitchFamily="18" charset="2"/>
            </a:endParaRPr>
          </a:p>
          <a:p>
            <a:pPr marL="292608" lvl="1" indent="0">
              <a:buNone/>
            </a:pPr>
            <a:endParaRPr lang="cs-CZ" dirty="0">
              <a:sym typeface="Symbol" panose="05050102010706020507" pitchFamily="18" charset="2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2E0F254-9AE7-40AA-8B69-66BE36F66796}"/>
              </a:ext>
            </a:extLst>
          </p:cNvPr>
          <p:cNvSpPr/>
          <p:nvPr/>
        </p:nvSpPr>
        <p:spPr>
          <a:xfrm>
            <a:off x="456384" y="2712584"/>
            <a:ext cx="10125513" cy="3306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EB9637E-11F9-4CBA-9BE1-CC0DE530D2E5}"/>
              </a:ext>
            </a:extLst>
          </p:cNvPr>
          <p:cNvSpPr txBox="1"/>
          <p:nvPr/>
        </p:nvSpPr>
        <p:spPr>
          <a:xfrm>
            <a:off x="585181" y="2859298"/>
            <a:ext cx="9824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Vyrábíme a stříháme </a:t>
            </a:r>
            <a:r>
              <a:rPr lang="cs-CZ" i="1" dirty="0" err="1"/>
              <a:t>nanofiltry</a:t>
            </a:r>
            <a:r>
              <a:rPr lang="cs-CZ" i="1" dirty="0"/>
              <a:t>. Dostali jsme nový řezací stroj, ale rozhodli jsme se nařezat prvních několik kusů, jejich délka byla </a:t>
            </a:r>
            <a:r>
              <a:rPr lang="cs-CZ" dirty="0">
                <a:solidFill>
                  <a:srgbClr val="0070C0"/>
                </a:solidFill>
              </a:rPr>
              <a:t>x=[30 50 23 30 40 32 51 26 55 54 120]</a:t>
            </a:r>
            <a:r>
              <a:rPr lang="cs-CZ" i="1" dirty="0">
                <a:solidFill>
                  <a:srgbClr val="0070C0"/>
                </a:solidFill>
              </a:rPr>
              <a:t>. </a:t>
            </a:r>
            <a:r>
              <a:rPr lang="en-US" i="1" dirty="0"/>
              <a:t>Na </a:t>
            </a:r>
            <a:r>
              <a:rPr lang="cs-CZ" i="1" dirty="0"/>
              <a:t>hladině významnosti 0,05 testujte hypotézu, že střední hodnota délky filtrů je 40.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E5578A35-96E9-4126-9EBA-CDBFCAB143A9}"/>
                  </a:ext>
                </a:extLst>
              </p:cNvPr>
              <p:cNvSpPr txBox="1"/>
              <p:nvPr/>
            </p:nvSpPr>
            <p:spPr>
              <a:xfrm>
                <a:off x="4651248" y="4292525"/>
                <a:ext cx="1607538" cy="670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H0: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,5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HA:</a:t>
                </a:r>
                <a:r>
                  <a:rPr lang="cs-CZ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,5</m:t>
                        </m:r>
                      </m:sub>
                    </m:sSub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endParaRPr lang="cs-CZ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E5578A35-96E9-4126-9EBA-CDBFCAB14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248" y="4292525"/>
                <a:ext cx="1607538" cy="670696"/>
              </a:xfrm>
              <a:prstGeom prst="rect">
                <a:avLst/>
              </a:prstGeom>
              <a:blipFill>
                <a:blip r:embed="rId2"/>
                <a:stretch>
                  <a:fillRect l="-3030" t="-3636" b="-127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>
            <a:extLst>
              <a:ext uri="{FF2B5EF4-FFF2-40B4-BE49-F238E27FC236}">
                <a16:creationId xmlns:a16="http://schemas.microsoft.com/office/drawing/2014/main" id="{14C0EE14-9BD0-4533-ADAE-DB03DB3CAD0E}"/>
              </a:ext>
            </a:extLst>
          </p:cNvPr>
          <p:cNvSpPr txBox="1"/>
          <p:nvPr/>
        </p:nvSpPr>
        <p:spPr>
          <a:xfrm>
            <a:off x="856268" y="4020584"/>
            <a:ext cx="287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/>
              <a:t>Otestujeme normalitu da</a:t>
            </a:r>
            <a:r>
              <a:rPr lang="en-US" dirty="0"/>
              <a:t>t</a:t>
            </a: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1427CE3-3969-44EA-95CF-B89FE5A285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515"/>
          <a:stretch/>
        </p:blipFill>
        <p:spPr>
          <a:xfrm>
            <a:off x="1277895" y="4340649"/>
            <a:ext cx="1228617" cy="7157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7C0F3605-672C-4E7F-AB6F-5833C0046C50}"/>
                  </a:ext>
                </a:extLst>
              </p:cNvPr>
              <p:cNvSpPr txBox="1"/>
              <p:nvPr/>
            </p:nvSpPr>
            <p:spPr>
              <a:xfrm>
                <a:off x="1214622" y="5056419"/>
                <a:ext cx="241070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 </a:t>
                </a:r>
                <a:r>
                  <a:rPr lang="cs-CZ">
                    <a:sym typeface="Symbol" panose="05050102010706020507" pitchFamily="18" charset="2"/>
                  </a:rPr>
                  <a:t>zamítáme hypotézu </a:t>
                </a:r>
                <a:r>
                  <a:rPr lang="cs-CZ" dirty="0">
                    <a:sym typeface="Symbol" panose="05050102010706020507" pitchFamily="18" charset="2"/>
                  </a:rPr>
                  <a:t>o normalitě dat</a:t>
                </a:r>
                <a:endParaRPr lang="cs-CZ" dirty="0"/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7C0F3605-672C-4E7F-AB6F-5833C0046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622" y="5056419"/>
                <a:ext cx="2410708" cy="923330"/>
              </a:xfrm>
              <a:prstGeom prst="rect">
                <a:avLst/>
              </a:prstGeom>
              <a:blipFill>
                <a:blip r:embed="rId4"/>
                <a:stretch>
                  <a:fillRect l="-2020" t="-3947" b="-98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88C91C77-DB38-41E7-9688-7AC42C8F9E43}"/>
              </a:ext>
            </a:extLst>
          </p:cNvPr>
          <p:cNvCxnSpPr/>
          <p:nvPr/>
        </p:nvCxnSpPr>
        <p:spPr>
          <a:xfrm flipV="1">
            <a:off x="3299308" y="4400900"/>
            <a:ext cx="1325674" cy="7971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BACCB59-6643-41DF-BC63-89E550B8AE7C}"/>
              </a:ext>
            </a:extLst>
          </p:cNvPr>
          <p:cNvSpPr txBox="1"/>
          <p:nvPr/>
        </p:nvSpPr>
        <p:spPr>
          <a:xfrm>
            <a:off x="4677825" y="3697418"/>
            <a:ext cx="1394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Test mediánu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91AA322A-C418-443B-BBD8-FFBE2DBEE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1704" y="5079729"/>
            <a:ext cx="1478035" cy="609685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0EA8A61C-61C5-43C2-8DC0-3CBC042F478A}"/>
              </a:ext>
            </a:extLst>
          </p:cNvPr>
          <p:cNvSpPr txBox="1"/>
          <p:nvPr/>
        </p:nvSpPr>
        <p:spPr>
          <a:xfrm>
            <a:off x="6246270" y="5297931"/>
            <a:ext cx="4073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Nezamítáme hypotézu, že střední hodnota délky filtrů je 40 cm.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BBE535A-F621-467A-936A-79BF1E6F4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571" y="3523879"/>
            <a:ext cx="229063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93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7494FD-D138-4D22-9666-FE8E5217D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Interval spolehlivosti (IS)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F4073F-B657-4FC0-ACF7-E822A66B0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36" y="1962785"/>
            <a:ext cx="10058400" cy="294110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Pokud udělám bodový odhad, zjistím, jaký je odhad pomocí jednoho výběru. </a:t>
            </a:r>
          </a:p>
          <a:p>
            <a:pPr algn="ctr"/>
            <a:r>
              <a:rPr lang="cs-CZ" dirty="0"/>
              <a:t>Co když ale mám víc výběrů a pokaždé mi to vychází jinak? </a:t>
            </a:r>
          </a:p>
          <a:p>
            <a:pPr algn="ctr"/>
            <a:r>
              <a:rPr lang="cs-CZ" dirty="0">
                <a:sym typeface="Symbol" panose="05050102010706020507" pitchFamily="18" charset="2"/>
              </a:rPr>
              <a:t></a:t>
            </a:r>
          </a:p>
          <a:p>
            <a:pPr algn="ctr"/>
            <a:r>
              <a:rPr lang="cs-CZ" dirty="0"/>
              <a:t>Bodový odhad nemusí vždy odpovídat skutečnosti</a:t>
            </a:r>
          </a:p>
          <a:p>
            <a:pPr algn="ctr"/>
            <a:r>
              <a:rPr lang="cs-CZ" dirty="0">
                <a:sym typeface="Symbol" panose="05050102010706020507" pitchFamily="18" charset="2"/>
              </a:rPr>
              <a:t></a:t>
            </a:r>
          </a:p>
          <a:p>
            <a:pPr algn="ctr"/>
            <a:r>
              <a:rPr lang="cs-CZ" dirty="0"/>
              <a:t>Kolem bodového odhadu sestrojíme interval, ve kterém bude s velkou pravděpodobností ležet skutečný parametr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04DC4068-025C-4E51-872C-1E4CC8B4C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776872"/>
              </p:ext>
            </p:extLst>
          </p:nvPr>
        </p:nvGraphicFramePr>
        <p:xfrm>
          <a:off x="8285959" y="4492797"/>
          <a:ext cx="1857376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90575">
                  <a:extLst>
                    <a:ext uri="{9D8B030D-6E8A-4147-A177-3AD203B41FA5}">
                      <a16:colId xmlns:a16="http://schemas.microsoft.com/office/drawing/2014/main" val="1028053558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483856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ym typeface="Symbol" panose="05050102010706020507" pitchFamily="18" charset="2"/>
                        </a:rPr>
                        <a:t>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821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0,05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476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0,01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433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99,9%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0,001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4188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115CA3F7-DD2B-4055-AAD9-6A80015240AC}"/>
                  </a:ext>
                </a:extLst>
              </p:cNvPr>
              <p:cNvSpPr txBox="1"/>
              <p:nvPr/>
            </p:nvSpPr>
            <p:spPr>
              <a:xfrm>
                <a:off x="1171575" y="4895215"/>
                <a:ext cx="66370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Musíme určit, s jakou pravděpodobností… této pravděpodobnosti říkáme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100%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hladině významnosti. Pokud chceme zjistit interval, kde s pravděpodobnostní 0,95 leží skutečný interval, pak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cs-CZ" dirty="0"/>
                  <a:t>. Nejčastěji pracujeme následujících hladinách</a:t>
                </a:r>
                <a:r>
                  <a:rPr lang="en-US" dirty="0"/>
                  <a:t>:</a:t>
                </a:r>
                <a:endParaRPr lang="cs-CZ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115CA3F7-DD2B-4055-AAD9-6A8001524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75" y="4895215"/>
                <a:ext cx="6637021" cy="1200329"/>
              </a:xfrm>
              <a:prstGeom prst="rect">
                <a:avLst/>
              </a:prstGeom>
              <a:blipFill>
                <a:blip r:embed="rId2"/>
                <a:stretch>
                  <a:fillRect l="-735" t="-2538" b="-71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4DD7E09D-9E64-4E22-8EA1-B7B25B836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2</a:t>
            </a:fld>
            <a:endParaRPr lang="cs-CZ" dirty="0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0D628715-6665-4847-A358-6E44DD9F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cs-CZ" dirty="0"/>
              <a:t>Interval spolehlivosti 1/3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6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zápatí 4">
            <a:extLst>
              <a:ext uri="{FF2B5EF4-FFF2-40B4-BE49-F238E27FC236}">
                <a16:creationId xmlns:a16="http://schemas.microsoft.com/office/drawing/2014/main" id="{4558A05A-6631-415D-BE45-141BD7EA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Interval spolehlivosti 2/3</a:t>
            </a:r>
            <a:endParaRPr lang="en-US" dirty="0"/>
          </a:p>
        </p:txBody>
      </p:sp>
      <p:sp>
        <p:nvSpPr>
          <p:cNvPr id="11" name="Zástupný symbol pro číslo snímku 3">
            <a:extLst>
              <a:ext uri="{FF2B5EF4-FFF2-40B4-BE49-F238E27FC236}">
                <a16:creationId xmlns:a16="http://schemas.microsoft.com/office/drawing/2014/main" id="{495719C5-29F4-4581-AB55-1B3E2F209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3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5F4073F-B657-4FC0-ACF7-E822A66B0649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19404" y="637244"/>
                <a:ext cx="10058400" cy="62071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cs-CZ" dirty="0"/>
                  <a:t>Na příkladu si ukážeme rozdíl pro IS pro různé hladiny významnosti: Ukážeme si to na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rozdělení… toto rozdělení se hodí pro rozptyl a hledáme hodnotu rozptylu souboru, tedy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5F4073F-B657-4FC0-ACF7-E822A66B06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19404" y="637244"/>
                <a:ext cx="10058400" cy="620712"/>
              </a:xfrm>
              <a:blipFill>
                <a:blip r:embed="rId2"/>
                <a:stretch>
                  <a:fillRect l="-182" b="-118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69" name="Picture 1">
            <a:extLst>
              <a:ext uri="{FF2B5EF4-FFF2-40B4-BE49-F238E27FC236}">
                <a16:creationId xmlns:a16="http://schemas.microsoft.com/office/drawing/2014/main" id="{7FBDBFE9-17AB-4E95-9AA0-98FB5A61E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" r="6009"/>
          <a:stretch/>
        </p:blipFill>
        <p:spPr bwMode="auto">
          <a:xfrm>
            <a:off x="546059" y="1250703"/>
            <a:ext cx="3239714" cy="275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E303E142-CB0A-4DBB-B233-37B19E4A3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" r="7638"/>
          <a:stretch/>
        </p:blipFill>
        <p:spPr bwMode="auto">
          <a:xfrm>
            <a:off x="3957668" y="1250702"/>
            <a:ext cx="3176595" cy="275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0213F8F2-1B74-4FAF-855A-80EBD4004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r="6008"/>
          <a:stretch/>
        </p:blipFill>
        <p:spPr bwMode="auto">
          <a:xfrm>
            <a:off x="7306158" y="1257956"/>
            <a:ext cx="3298301" cy="275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013E815-30F1-40D2-B77E-2297831C6F6D}"/>
              </a:ext>
            </a:extLst>
          </p:cNvPr>
          <p:cNvSpPr txBox="1"/>
          <p:nvPr/>
        </p:nvSpPr>
        <p:spPr>
          <a:xfrm>
            <a:off x="683883" y="4112906"/>
            <a:ext cx="2964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IS je nejužší, na 95% hodnota rozptylu je mezi 0 a 14.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EBFB26A-67EA-4228-B325-791CD043CAD9}"/>
              </a:ext>
            </a:extLst>
          </p:cNvPr>
          <p:cNvSpPr txBox="1"/>
          <p:nvPr/>
        </p:nvSpPr>
        <p:spPr>
          <a:xfrm>
            <a:off x="4068708" y="4112906"/>
            <a:ext cx="295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IS je širší, na 99% je hodnota rozptylu mezi 0 a 19.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10486D7-69D7-495B-9571-0D937BA118AD}"/>
              </a:ext>
            </a:extLst>
          </p:cNvPr>
          <p:cNvSpPr txBox="1"/>
          <p:nvPr/>
        </p:nvSpPr>
        <p:spPr>
          <a:xfrm>
            <a:off x="7478051" y="4070963"/>
            <a:ext cx="295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IS je nejširší, na 99,9% je hodnota rozptylu mezi 0 a 24.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F9ADF0D-8448-4792-B220-0BEA1D66BD22}"/>
              </a:ext>
            </a:extLst>
          </p:cNvPr>
          <p:cNvSpPr txBox="1"/>
          <p:nvPr/>
        </p:nvSpPr>
        <p:spPr>
          <a:xfrm>
            <a:off x="516765" y="4818488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Široký IS není vždy výhodný. Je lepší vědět, že cena letenky bude s pravděpodobností 0,95 mezi 1000 a 8000,- Kč, než že s  pravděpodobností 0,999 bude stát 100 – 30 000,- Kč</a:t>
            </a:r>
          </a:p>
        </p:txBody>
      </p:sp>
    </p:spTree>
    <p:extLst>
      <p:ext uri="{BB962C8B-B14F-4D97-AF65-F5344CB8AC3E}">
        <p14:creationId xmlns:p14="http://schemas.microsoft.com/office/powerpoint/2010/main" val="3749653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3">
            <a:extLst>
              <a:ext uri="{FF2B5EF4-FFF2-40B4-BE49-F238E27FC236}">
                <a16:creationId xmlns:a16="http://schemas.microsoft.com/office/drawing/2014/main" id="{C2B9BA98-9C7C-460A-AE86-4145808B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4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ABA901E4-DBBC-4514-B32A-3590B3DB8566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40958" y="350837"/>
                <a:ext cx="6688138" cy="4022725"/>
              </a:xfrm>
            </p:spPr>
            <p:txBody>
              <a:bodyPr/>
              <a:lstStyle/>
              <a:p>
                <a:r>
                  <a:rPr lang="cs-CZ" sz="2400" dirty="0"/>
                  <a:t> Konstrukce IS (potřebná znalost):</a:t>
                </a:r>
              </a:p>
              <a:p>
                <a:pPr lvl="1"/>
                <a:r>
                  <a:rPr lang="cs-CZ" sz="2200" dirty="0"/>
                  <a:t>Hladina významnosti </a:t>
                </a:r>
                <a14:m>
                  <m:oMath xmlns:m="http://schemas.openxmlformats.org/officeDocument/2006/math">
                    <m:r>
                      <a:rPr lang="cs-CZ" sz="2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cs-CZ" sz="2200" dirty="0"/>
              </a:p>
              <a:p>
                <a:pPr lvl="1"/>
                <a:r>
                  <a:rPr lang="cs-CZ" sz="2200" dirty="0"/>
                  <a:t>Rozdělení souboru – jaké předpokládáme rozdělení souboru včetně známých parametrů </a:t>
                </a:r>
              </a:p>
              <a:p>
                <a:pPr lvl="2"/>
                <a:r>
                  <a:rPr lang="cs-CZ" sz="1800" dirty="0"/>
                  <a:t>IS pro střední hodnotu -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cs-CZ" sz="1800" dirty="0"/>
                  <a:t>, je třeba zadat 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/>
              </a:p>
              <a:p>
                <a:pPr lvl="1"/>
                <a:r>
                  <a:rPr lang="cs-CZ" sz="2200" dirty="0"/>
                  <a:t>Statistiku (bodový odhad) a její rozdělení</a:t>
                </a:r>
              </a:p>
              <a:p>
                <a:pPr lvl="1"/>
                <a:r>
                  <a:rPr lang="cs-CZ" sz="2200" dirty="0"/>
                  <a:t>Strannost IS: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ABA901E4-DBBC-4514-B32A-3590B3DB85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40958" y="350837"/>
                <a:ext cx="6688138" cy="4022725"/>
              </a:xfrm>
              <a:blipFill>
                <a:blip r:embed="rId2"/>
                <a:stretch>
                  <a:fillRect l="-1276" r="-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lka 4">
                <a:extLst>
                  <a:ext uri="{FF2B5EF4-FFF2-40B4-BE49-F238E27FC236}">
                    <a16:creationId xmlns:a16="http://schemas.microsoft.com/office/drawing/2014/main" id="{C5FDA0D4-28F6-4B13-BC1B-246AF7655D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9717324"/>
                  </p:ext>
                </p:extLst>
              </p:nvPr>
            </p:nvGraphicFramePr>
            <p:xfrm>
              <a:off x="1032465" y="3892241"/>
              <a:ext cx="6191248" cy="210820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302777">
                      <a:extLst>
                        <a:ext uri="{9D8B030D-6E8A-4147-A177-3AD203B41FA5}">
                          <a16:colId xmlns:a16="http://schemas.microsoft.com/office/drawing/2014/main" val="3270336141"/>
                        </a:ext>
                      </a:extLst>
                    </a:gridCol>
                    <a:gridCol w="1350076">
                      <a:extLst>
                        <a:ext uri="{9D8B030D-6E8A-4147-A177-3AD203B41FA5}">
                          <a16:colId xmlns:a16="http://schemas.microsoft.com/office/drawing/2014/main" val="4135041945"/>
                        </a:ext>
                      </a:extLst>
                    </a:gridCol>
                    <a:gridCol w="3538395">
                      <a:extLst>
                        <a:ext uri="{9D8B030D-6E8A-4147-A177-3AD203B41FA5}">
                          <a16:colId xmlns:a16="http://schemas.microsoft.com/office/drawing/2014/main" val="4954853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Strannost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Tvar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Příklad</a:t>
                          </a:r>
                          <a:r>
                            <a:rPr lang="en-US" dirty="0"/>
                            <a:t> 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4057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dirty="0"/>
                            <a:t>Oboustranný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dirty="0"/>
                            <a:t>V kolik hodin obvykle jezdí autobus</a:t>
                          </a:r>
                          <a:r>
                            <a:rPr lang="en-US" sz="1600" dirty="0"/>
                            <a:t>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𝐼𝑆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∈(7:48;8:12)</m:t>
                                </m:r>
                              </m:oMath>
                            </m:oMathPara>
                          </a14:m>
                          <a:endParaRPr lang="cs-CZ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24906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sz="1600" dirty="0"/>
                            <a:t>Pravostranný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&lt;−∞;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cs-CZ" sz="1600" dirty="0"/>
                        </a:p>
                        <a:p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dirty="0"/>
                            <a:t>V kolik hodin nejpozději přijede autobus</a:t>
                          </a:r>
                          <a:r>
                            <a:rPr 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smtClean="0">
                                  <a:latin typeface="Cambria Math" panose="02040503050406030204" pitchFamily="18" charset="0"/>
                                </a:rPr>
                                <m:t>𝐼𝑆</m:t>
                              </m:r>
                              <m:r>
                                <a:rPr lang="en-US" sz="1600" smtClean="0">
                                  <a:latin typeface="Cambria Math" panose="02040503050406030204" pitchFamily="18" charset="0"/>
                                </a:rPr>
                                <m:t>∈(−∞;8:10)</m:t>
                              </m:r>
                            </m:oMath>
                          </a14:m>
                          <a:endParaRPr lang="cs-CZ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79192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sz="1600" dirty="0"/>
                            <a:t>Levostranný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;∞ &gt;</m:t>
                                </m:r>
                              </m:oMath>
                            </m:oMathPara>
                          </a14:m>
                          <a:endParaRPr lang="cs-CZ" sz="16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dirty="0"/>
                            <a:t>V kolik hodin nejdříve přijede autobus</a:t>
                          </a:r>
                          <a:r>
                            <a:rPr 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smtClean="0">
                                  <a:latin typeface="Cambria Math" panose="02040503050406030204" pitchFamily="18" charset="0"/>
                                </a:rPr>
                                <m:t>𝐼𝑆</m:t>
                              </m:r>
                              <m:r>
                                <a:rPr lang="en-US" sz="1600" smtClean="0">
                                  <a:latin typeface="Cambria Math" panose="02040503050406030204" pitchFamily="18" charset="0"/>
                                </a:rPr>
                                <m:t>∈(7:50;∞)</m:t>
                              </m:r>
                            </m:oMath>
                          </a14:m>
                          <a:endParaRPr lang="cs-CZ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84449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lka 4">
                <a:extLst>
                  <a:ext uri="{FF2B5EF4-FFF2-40B4-BE49-F238E27FC236}">
                    <a16:creationId xmlns:a16="http://schemas.microsoft.com/office/drawing/2014/main" id="{C5FDA0D4-28F6-4B13-BC1B-246AF7655D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9717324"/>
                  </p:ext>
                </p:extLst>
              </p:nvPr>
            </p:nvGraphicFramePr>
            <p:xfrm>
              <a:off x="1032465" y="3892241"/>
              <a:ext cx="6191248" cy="210820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302777">
                      <a:extLst>
                        <a:ext uri="{9D8B030D-6E8A-4147-A177-3AD203B41FA5}">
                          <a16:colId xmlns:a16="http://schemas.microsoft.com/office/drawing/2014/main" val="3270336141"/>
                        </a:ext>
                      </a:extLst>
                    </a:gridCol>
                    <a:gridCol w="1350076">
                      <a:extLst>
                        <a:ext uri="{9D8B030D-6E8A-4147-A177-3AD203B41FA5}">
                          <a16:colId xmlns:a16="http://schemas.microsoft.com/office/drawing/2014/main" val="4135041945"/>
                        </a:ext>
                      </a:extLst>
                    </a:gridCol>
                    <a:gridCol w="3538395">
                      <a:extLst>
                        <a:ext uri="{9D8B030D-6E8A-4147-A177-3AD203B41FA5}">
                          <a16:colId xmlns:a16="http://schemas.microsoft.com/office/drawing/2014/main" val="4954853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Strannost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Tvar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Příklad</a:t>
                          </a:r>
                          <a:r>
                            <a:rPr lang="en-US" dirty="0"/>
                            <a:t> 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405735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dirty="0"/>
                            <a:t>Oboustranný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97285" t="-68421" r="-265158" b="-20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75043" t="-68421" r="-861" b="-2073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249066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cs-CZ" sz="1600" dirty="0"/>
                            <a:t>Pravostranný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97285" t="-166667" r="-265158" b="-105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75043" t="-166667" r="-861" b="-1052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791924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cs-CZ" sz="1600" dirty="0"/>
                            <a:t>Levostranný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97285" t="-269474" r="-265158" b="-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75043" t="-269474" r="-861" b="-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844491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197" name="Picture 5">
            <a:extLst>
              <a:ext uri="{FF2B5EF4-FFF2-40B4-BE49-F238E27FC236}">
                <a16:creationId xmlns:a16="http://schemas.microsoft.com/office/drawing/2014/main" id="{A6365300-5B01-4644-BB3E-ED40AD0E7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0" y="4372342"/>
            <a:ext cx="284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3B05D1BC-F42D-4076-BBA7-C96329CED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0" y="389259"/>
            <a:ext cx="284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>
            <a:extLst>
              <a:ext uri="{FF2B5EF4-FFF2-40B4-BE49-F238E27FC236}">
                <a16:creationId xmlns:a16="http://schemas.microsoft.com/office/drawing/2014/main" id="{960B4D61-C808-4A08-A23A-94E4A70AA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903" y="2419428"/>
            <a:ext cx="284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FD52C98B-F5ED-4858-BF9F-6187E3797765}"/>
              </a:ext>
            </a:extLst>
          </p:cNvPr>
          <p:cNvCxnSpPr>
            <a:cxnSpLocks/>
          </p:cNvCxnSpPr>
          <p:nvPr/>
        </p:nvCxnSpPr>
        <p:spPr>
          <a:xfrm flipV="1">
            <a:off x="6959297" y="1456059"/>
            <a:ext cx="1448754" cy="3122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C830F647-A82E-402C-AFCD-405C2FF9E0A3}"/>
              </a:ext>
            </a:extLst>
          </p:cNvPr>
          <p:cNvCxnSpPr/>
          <p:nvPr/>
        </p:nvCxnSpPr>
        <p:spPr>
          <a:xfrm flipV="1">
            <a:off x="7058834" y="3429000"/>
            <a:ext cx="1249680" cy="1679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E36845E8-14C3-4A48-9C3A-1B774F44A371}"/>
              </a:ext>
            </a:extLst>
          </p:cNvPr>
          <p:cNvCxnSpPr/>
          <p:nvPr/>
        </p:nvCxnSpPr>
        <p:spPr>
          <a:xfrm>
            <a:off x="7156926" y="5672706"/>
            <a:ext cx="11515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ástupný symbol pro zápatí 4">
            <a:extLst>
              <a:ext uri="{FF2B5EF4-FFF2-40B4-BE49-F238E27FC236}">
                <a16:creationId xmlns:a16="http://schemas.microsoft.com/office/drawing/2014/main" id="{D2F72C5C-C802-42C2-85D7-FF54228A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cs-CZ" dirty="0"/>
              <a:t>Interval spolehlivosti 3/3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82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05A66A-A237-4AA8-A9E6-47E7CEF51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 hypotéz (TH)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CD5CC06-AACB-4C6A-AE4C-ECB9B43C99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4893" y="2117558"/>
                <a:ext cx="9720581" cy="385973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cs-CZ" dirty="0"/>
                  <a:t>Testy hypotéz jsou tvrzení, které lze vyhodnotit pomocí statistických metod. Jde vlastně o statistické zhodnocení tvrzení na základě náhodného výběru. Správný náhodný výběr je obrazem souboru, proto i na jeho základě vyhodnocujeme tvrzení. </a:t>
                </a:r>
              </a:p>
              <a:p>
                <a:r>
                  <a:rPr lang="cs-CZ" dirty="0"/>
                  <a:t>K TH potřebujeme znát základní terminologii:</a:t>
                </a:r>
              </a:p>
              <a:p>
                <a:r>
                  <a:rPr lang="cs-CZ" dirty="0"/>
                  <a:t>H0: nulová hypotéza – tvrzení o parametrech či rozdělení souboru</a:t>
                </a:r>
              </a:p>
              <a:p>
                <a:pPr lvl="1"/>
                <a:r>
                  <a:rPr lang="cs-CZ" dirty="0"/>
                  <a:t>H0: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cs-CZ" dirty="0"/>
              </a:p>
              <a:p>
                <a:r>
                  <a:rPr lang="cs-CZ" dirty="0"/>
                  <a:t>HA: alternativní hypotéza - popírá tvrzení H0 </a:t>
                </a:r>
                <a:endParaRPr lang="en-US" dirty="0"/>
              </a:p>
              <a:p>
                <a:pPr lvl="1"/>
                <a:r>
                  <a:rPr lang="en-US" dirty="0"/>
                  <a:t>HA: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-</a:t>
                </a:r>
                <a:r>
                  <a:rPr lang="cs-CZ" b="0" dirty="0">
                    <a:ea typeface="Cambria Math" panose="02040503050406030204" pitchFamily="18" charset="0"/>
                  </a:rPr>
                  <a:t> oboustranný TH</a:t>
                </a:r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HA: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/>
                  <a:t> - levostranný TH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HA: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/>
                  <a:t> - pravostranný TH</a:t>
                </a:r>
              </a:p>
              <a:p>
                <a:r>
                  <a:rPr lang="cs-CZ" dirty="0"/>
                  <a:t>OP: obor přijetí = IS – pokud do tohoto intervalu padne tvrzení, hypotézu H0: nezamítáme</a:t>
                </a:r>
              </a:p>
              <a:p>
                <a:r>
                  <a:rPr lang="cs-CZ" dirty="0"/>
                  <a:t>W: obor zamítnutí – pokud do tohoto intervalu padne tvrzení, hypotézu H0: zamítáme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CD5CC06-AACB-4C6A-AE4C-ECB9B43C99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4893" y="2117558"/>
                <a:ext cx="9720581" cy="3859730"/>
              </a:xfrm>
              <a:blipFill>
                <a:blip r:embed="rId2"/>
                <a:stretch>
                  <a:fillRect l="-125" r="-1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FC65BC67-4622-4C36-9B8E-A2373D8A5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421500"/>
              </p:ext>
            </p:extLst>
          </p:nvPr>
        </p:nvGraphicFramePr>
        <p:xfrm>
          <a:off x="5841074" y="3429000"/>
          <a:ext cx="4524400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9530">
                  <a:extLst>
                    <a:ext uri="{9D8B030D-6E8A-4147-A177-3AD203B41FA5}">
                      <a16:colId xmlns:a16="http://schemas.microsoft.com/office/drawing/2014/main" val="138036347"/>
                    </a:ext>
                  </a:extLst>
                </a:gridCol>
                <a:gridCol w="1605280">
                  <a:extLst>
                    <a:ext uri="{9D8B030D-6E8A-4147-A177-3AD203B41FA5}">
                      <a16:colId xmlns:a16="http://schemas.microsoft.com/office/drawing/2014/main" val="439677685"/>
                    </a:ext>
                  </a:extLst>
                </a:gridCol>
                <a:gridCol w="1599590">
                  <a:extLst>
                    <a:ext uri="{9D8B030D-6E8A-4147-A177-3AD203B41FA5}">
                      <a16:colId xmlns:a16="http://schemas.microsoft.com/office/drawing/2014/main" val="829657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Skutečnost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465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Vyhodnocení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H0 platí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H0 neplatí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802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H0 nezamítáme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Správné rozhodnutí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FF0000"/>
                          </a:solidFill>
                        </a:rPr>
                        <a:t>Chyba II. druhu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412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H0 zamítáme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FF0000"/>
                          </a:solidFill>
                        </a:rPr>
                        <a:t>Chyba I. druhu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Správné rozhodnutí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642334"/>
                  </a:ext>
                </a:extLst>
              </a:tr>
            </a:tbl>
          </a:graphicData>
        </a:graphic>
      </p:graphicFrame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31867218-0ECE-4761-9B77-59C1C060D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5</a:t>
            </a:fld>
            <a:endParaRPr lang="cs-CZ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2695EBAA-AA96-4339-B26A-0A9456D6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cs-CZ" dirty="0"/>
              <a:t>Testy hypotéz 1/3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5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8E7234-AAA4-4447-A10D-7C2B1834C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TH: P-hodnota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BBD1BE-A835-4C6E-9BAD-47D5B0899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P-hodnota vyjadřuje pravděpodobnost platnosti H0. </a:t>
            </a:r>
          </a:p>
          <a:p>
            <a:r>
              <a:rPr lang="cs-CZ" dirty="0"/>
              <a:t>P-hodnotu je vlastně plocha pod křivkou a pokud je ta plocha větší než plocha oboru zamítnutí, tedy </a:t>
            </a:r>
            <a:r>
              <a:rPr lang="cs-CZ" dirty="0">
                <a:sym typeface="Symbol" panose="05050102010706020507" pitchFamily="18" charset="2"/>
              </a:rPr>
              <a:t> nulovou hypotézu nezamítáme.</a:t>
            </a:r>
            <a:endParaRPr lang="cs-CZ" dirty="0"/>
          </a:p>
          <a:p>
            <a:r>
              <a:rPr lang="cs-CZ" dirty="0"/>
              <a:t>Platnost či neplatnost H0 tedy určíme podle srovnání p-hodnoty s hladinou významnosti </a:t>
            </a:r>
            <a:r>
              <a:rPr lang="cs-CZ" dirty="0">
                <a:sym typeface="Symbol" panose="05050102010706020507" pitchFamily="18" charset="2"/>
              </a:rPr>
              <a:t>.</a:t>
            </a:r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lka 4">
                <a:extLst>
                  <a:ext uri="{FF2B5EF4-FFF2-40B4-BE49-F238E27FC236}">
                    <a16:creationId xmlns:a16="http://schemas.microsoft.com/office/drawing/2014/main" id="{67AC87DC-B7E7-444C-BCC7-CC6EAAFDA5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4007272"/>
                  </p:ext>
                </p:extLst>
              </p:nvPr>
            </p:nvGraphicFramePr>
            <p:xfrm>
              <a:off x="1668835" y="4174952"/>
              <a:ext cx="7866001" cy="14977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81324">
                      <a:extLst>
                        <a:ext uri="{9D8B030D-6E8A-4147-A177-3AD203B41FA5}">
                          <a16:colId xmlns:a16="http://schemas.microsoft.com/office/drawing/2014/main" val="2672022345"/>
                        </a:ext>
                      </a:extLst>
                    </a:gridCol>
                    <a:gridCol w="4384677">
                      <a:extLst>
                        <a:ext uri="{9D8B030D-6E8A-4147-A177-3AD203B41FA5}">
                          <a16:colId xmlns:a16="http://schemas.microsoft.com/office/drawing/2014/main" val="4111657641"/>
                        </a:ext>
                      </a:extLst>
                    </a:gridCol>
                  </a:tblGrid>
                  <a:tr h="385234">
                    <a:tc>
                      <a:txBody>
                        <a:bodyPr/>
                        <a:lstStyle/>
                        <a:p>
                          <a:r>
                            <a:rPr lang="cs-CZ" noProof="0" dirty="0"/>
                            <a:t>P-hodnota vs hladina významnosti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Závěr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1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Nulovou hypotézu </a:t>
                          </a:r>
                          <a:r>
                            <a:rPr lang="cs-CZ" b="1" dirty="0"/>
                            <a:t>zamítáme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47440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Nelze rozhodnout, jsme na hranici zamítnutí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37053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Nulovou hypotézu </a:t>
                          </a:r>
                          <a:r>
                            <a:rPr lang="cs-CZ" b="1" dirty="0"/>
                            <a:t>nezamítáme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75656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lka 4">
                <a:extLst>
                  <a:ext uri="{FF2B5EF4-FFF2-40B4-BE49-F238E27FC236}">
                    <a16:creationId xmlns:a16="http://schemas.microsoft.com/office/drawing/2014/main" id="{67AC87DC-B7E7-444C-BCC7-CC6EAAFDA5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4007272"/>
                  </p:ext>
                </p:extLst>
              </p:nvPr>
            </p:nvGraphicFramePr>
            <p:xfrm>
              <a:off x="1668835" y="4174952"/>
              <a:ext cx="7866001" cy="14977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81324">
                      <a:extLst>
                        <a:ext uri="{9D8B030D-6E8A-4147-A177-3AD203B41FA5}">
                          <a16:colId xmlns:a16="http://schemas.microsoft.com/office/drawing/2014/main" val="2672022345"/>
                        </a:ext>
                      </a:extLst>
                    </a:gridCol>
                    <a:gridCol w="4384677">
                      <a:extLst>
                        <a:ext uri="{9D8B030D-6E8A-4147-A177-3AD203B41FA5}">
                          <a16:colId xmlns:a16="http://schemas.microsoft.com/office/drawing/2014/main" val="4111657641"/>
                        </a:ext>
                      </a:extLst>
                    </a:gridCol>
                  </a:tblGrid>
                  <a:tr h="385234">
                    <a:tc>
                      <a:txBody>
                        <a:bodyPr/>
                        <a:lstStyle/>
                        <a:p>
                          <a:r>
                            <a:rPr lang="cs-CZ" noProof="0" dirty="0"/>
                            <a:t>P-hodnota vs hladina významnosti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Závěr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1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2"/>
                          <a:stretch>
                            <a:fillRect l="-175" t="-111475" r="-126573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Nulovou hypotézu </a:t>
                          </a:r>
                          <a:r>
                            <a:rPr lang="cs-CZ" b="1" dirty="0"/>
                            <a:t>zamítáme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47440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2"/>
                          <a:stretch>
                            <a:fillRect l="-175" t="-211475" r="-126573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Nelze rozhodnout, jsme na hranici zamítnutí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37053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2"/>
                          <a:stretch>
                            <a:fillRect l="-175" t="-311475" r="-126573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Nulovou hypotézu </a:t>
                          </a:r>
                          <a:r>
                            <a:rPr lang="cs-CZ" b="1" dirty="0"/>
                            <a:t>nezamítáme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75656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169C9FDA-967F-4C68-9D83-7E28097E7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6</a:t>
            </a:fld>
            <a:endParaRPr lang="cs-CZ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4DE11D80-FB0A-44A4-8C69-A5493EE7F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cs-CZ" dirty="0"/>
              <a:t>Testy hypotéz 1/3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35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A27D4C55-D0D1-4757-8391-5525A3CF2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7</a:t>
            </a:fld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05A66A-A237-4AA8-A9E6-47E7CEF517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2013" y="420972"/>
            <a:ext cx="9526588" cy="685933"/>
          </a:xfrm>
        </p:spPr>
        <p:txBody>
          <a:bodyPr>
            <a:normAutofit/>
          </a:bodyPr>
          <a:lstStyle/>
          <a:p>
            <a:r>
              <a:rPr lang="cs-CZ" sz="2400" dirty="0"/>
              <a:t>Konstrukce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8CC5C74-5BCB-4159-94F5-3813468235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1670824"/>
              </p:ext>
            </p:extLst>
          </p:nvPr>
        </p:nvGraphicFramePr>
        <p:xfrm>
          <a:off x="798897" y="1477479"/>
          <a:ext cx="5095875" cy="451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>
                <a:extLst>
                  <a:ext uri="{FF2B5EF4-FFF2-40B4-BE49-F238E27FC236}">
                    <a16:creationId xmlns:a16="http://schemas.microsoft.com/office/drawing/2014/main" id="{989338BF-769C-4263-B5FD-DA9A1C00ABF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64301273"/>
                  </p:ext>
                </p:extLst>
              </p:nvPr>
            </p:nvGraphicFramePr>
            <p:xfrm>
              <a:off x="5502342" y="1477479"/>
              <a:ext cx="5095875" cy="451104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Choice>
        <mc:Fallback xmlns="">
          <p:graphicFrame>
            <p:nvGraphicFramePr>
              <p:cNvPr id="5" name="Diagram 4">
                <a:extLst>
                  <a:ext uri="{FF2B5EF4-FFF2-40B4-BE49-F238E27FC236}">
                    <a16:creationId xmlns:a16="http://schemas.microsoft.com/office/drawing/2014/main" id="{989338BF-769C-4263-B5FD-DA9A1C00ABF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64301273"/>
                  </p:ext>
                </p:extLst>
              </p:nvPr>
            </p:nvGraphicFramePr>
            <p:xfrm>
              <a:off x="5502342" y="1477479"/>
              <a:ext cx="5095875" cy="451104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id="{F643A7EC-673F-4A0E-8167-9ABB3AB170F7}"/>
              </a:ext>
            </a:extLst>
          </p:cNvPr>
          <p:cNvSpPr txBox="1"/>
          <p:nvPr/>
        </p:nvSpPr>
        <p:spPr>
          <a:xfrm>
            <a:off x="1094172" y="147747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Používáme IS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24122E1-8E98-4E96-B6FD-5BBF11F2FA0B}"/>
              </a:ext>
            </a:extLst>
          </p:cNvPr>
          <p:cNvSpPr txBox="1"/>
          <p:nvPr/>
        </p:nvSpPr>
        <p:spPr>
          <a:xfrm>
            <a:off x="5797617" y="1477478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Používáme p-hodnotu</a:t>
            </a:r>
          </a:p>
        </p:txBody>
      </p:sp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56204A75-F3C1-4EB4-A049-9288ACF6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cs-CZ" dirty="0"/>
              <a:t>Testy hypotéz 3/3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65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C82199-E91D-402E-9D6D-4F103982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 pro 1 </a:t>
            </a:r>
            <a:r>
              <a:rPr lang="cs-CZ" dirty="0"/>
              <a:t>výběr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C50B73E-3B68-4614-A66A-2A56716C7B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8475" y="2056220"/>
                <a:ext cx="9527275" cy="3993822"/>
              </a:xfrm>
            </p:spPr>
            <p:txBody>
              <a:bodyPr>
                <a:normAutofit fontScale="40000" lnSpcReduction="20000"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cs-CZ" sz="3500" dirty="0"/>
                  <a:t>Předpoklad: máme spojitou náhodou veličinu (tento předpoklad bude platit pro všechny testy až do přednášky Testy pro diskrétní náhodnou veličinu). </a:t>
                </a:r>
              </a:p>
              <a:p>
                <a:pPr>
                  <a:spcBef>
                    <a:spcPts val="600"/>
                  </a:spcBef>
                </a:pPr>
                <a:r>
                  <a:rPr lang="cs-CZ" sz="3500" dirty="0"/>
                  <a:t>Testy, které jsou pouze pro 1 výběr. Co lze o takovém výběru zjišťovat?</a:t>
                </a:r>
              </a:p>
              <a:p>
                <a:pPr marL="914400" lvl="1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cs-CZ" sz="3300" dirty="0"/>
                  <a:t>Střední hodnotu a/nebo rozptyl u normálního rozdělení</a:t>
                </a:r>
              </a:p>
              <a:p>
                <a:pPr marL="914400" lvl="1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cs-CZ" sz="3300" dirty="0"/>
                  <a:t>Medián (u všech rozdělení)</a:t>
                </a:r>
              </a:p>
              <a:p>
                <a:pPr marL="914400" lvl="1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cs-CZ" sz="3300" dirty="0"/>
                  <a:t>Typ rozdělení</a:t>
                </a:r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endParaRPr lang="cs-CZ" sz="3500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cs-CZ" sz="3500" dirty="0"/>
                  <a:t>Protože se už bavíme o hypotézách, musíme mít nějaké tvrzení: </a:t>
                </a:r>
              </a:p>
              <a:p>
                <a:pPr marL="914400" lvl="1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cs-CZ" sz="3300" dirty="0"/>
                  <a:t>Střední hodnota délky spánku ve zkouškovém období je 10h. – H0: </a:t>
                </a:r>
                <a14:m>
                  <m:oMath xmlns:m="http://schemas.openxmlformats.org/officeDocument/2006/math">
                    <m:r>
                      <a:rPr lang="cs-CZ" sz="33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cs-CZ" sz="33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cs-CZ" sz="3300" dirty="0"/>
                  <a:t>, HA: </a:t>
                </a:r>
                <a14:m>
                  <m:oMath xmlns:m="http://schemas.openxmlformats.org/officeDocument/2006/math">
                    <m:r>
                      <a:rPr lang="cs-CZ" sz="33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cs-CZ" sz="33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cs-CZ" sz="3300" i="1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cs-CZ" sz="3300" dirty="0"/>
              </a:p>
              <a:p>
                <a:pPr marL="914400" lvl="1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cs-CZ" sz="3300" dirty="0"/>
                  <a:t>Medián u délky čekání ve frontě je 15 min. – H0: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cs-CZ" sz="33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33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sz="3300" b="0" i="1" smtClean="0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</m:sSub>
                    <m:r>
                      <a:rPr lang="cs-CZ" sz="3300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cs-CZ" sz="3300" dirty="0"/>
                  <a:t>, H0: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cs-CZ" sz="33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3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sz="3300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</m:sSub>
                    <m:r>
                      <a:rPr lang="cs-CZ" sz="33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cs-CZ" sz="3300" i="1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endParaRPr lang="cs-CZ" sz="3300" dirty="0"/>
              </a:p>
              <a:p>
                <a:pPr marL="914400" lvl="1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cs-CZ" sz="3300" dirty="0"/>
                  <a:t>Četnost bouřek v jednotlivých měsících roku lze popsat pomocí Exponenciálního rozdělení – H0: data pochází z exponenciálního rozdělení, HA: data nepochází z exponenciálního rozdělení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Font typeface="+mj-lt"/>
                  <a:buAutoNum type="arabicPeriod"/>
                </a:pPr>
                <a:endParaRPr lang="cs-CZ" dirty="0"/>
              </a:p>
              <a:p>
                <a:pPr marL="457200" indent="-457200">
                  <a:buFont typeface="+mj-lt"/>
                  <a:buAutoNum type="arabicPeriod"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C50B73E-3B68-4614-A66A-2A56716C7B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8475" y="2056220"/>
                <a:ext cx="9527275" cy="3993822"/>
              </a:xfrm>
              <a:blipFill>
                <a:blip r:embed="rId2"/>
                <a:stretch>
                  <a:fillRect l="-192" r="-5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893878-11BB-4C94-8451-22E98F33A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8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11C662-D44C-4554-9730-455BE7D86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cs-CZ" dirty="0"/>
              <a:t>Testy hypotéz pro jeden výběr  1/2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94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7F8FEC-BBB6-4852-803D-7E2A94A18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9</a:t>
            </a:fld>
            <a:endParaRPr lang="cs-CZ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8B5925F-4D0D-4A39-815D-57C7B2245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7106450"/>
              </p:ext>
            </p:extLst>
          </p:nvPr>
        </p:nvGraphicFramePr>
        <p:xfrm>
          <a:off x="1179094" y="505325"/>
          <a:ext cx="8710863" cy="5548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D962D2-2E24-4011-8AFD-F66F5521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cs-CZ" dirty="0"/>
              <a:t>Testy hypotéz pro jeden výběr  2/2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26945"/>
      </p:ext>
    </p:extLst>
  </p:cSld>
  <p:clrMapOvr>
    <a:masterClrMapping/>
  </p:clrMapOvr>
</p:sld>
</file>

<file path=ppt/theme/theme1.xml><?xml version="1.0" encoding="utf-8"?>
<a:theme xmlns:a="http://schemas.openxmlformats.org/drawingml/2006/main" name="MemoVTI">
  <a:themeElements>
    <a:clrScheme name="Běžící tex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Vlastní 2">
      <a:majorFont>
        <a:latin typeface="Century Schoolbook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2212</Words>
  <Application>Microsoft Office PowerPoint</Application>
  <PresentationFormat>Širokoúhlá obrazovka</PresentationFormat>
  <Paragraphs>289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Cambria Math</vt:lpstr>
      <vt:lpstr>Century Schoolbook</vt:lpstr>
      <vt:lpstr>Symbol</vt:lpstr>
      <vt:lpstr>Univers Condensed</vt:lpstr>
      <vt:lpstr>MemoVTI</vt:lpstr>
      <vt:lpstr>Přednáška č. 6  Testy hypotéz pro jednu veličinu</vt:lpstr>
      <vt:lpstr>Interval spolehlivosti (IS)</vt:lpstr>
      <vt:lpstr>Prezentace aplikace PowerPoint</vt:lpstr>
      <vt:lpstr>Prezentace aplikace PowerPoint</vt:lpstr>
      <vt:lpstr>Testy hypotéz (TH)</vt:lpstr>
      <vt:lpstr>TH: P-hodnota</vt:lpstr>
      <vt:lpstr>Konstrukce</vt:lpstr>
      <vt:lpstr>TH pro 1 výběr</vt:lpstr>
      <vt:lpstr>Prezentace aplikace PowerPoint</vt:lpstr>
      <vt:lpstr>Testy rozdělení</vt:lpstr>
      <vt:lpstr>Prezentace aplikace PowerPoint</vt:lpstr>
      <vt:lpstr>Prezentace aplikace PowerPoint</vt:lpstr>
      <vt:lpstr>Prezentace aplikace PowerPoint</vt:lpstr>
      <vt:lpstr>TH parametrické</vt:lpstr>
      <vt:lpstr>Prezentace aplikace PowerPoint</vt:lpstr>
      <vt:lpstr>Prezentace aplikace PowerPoint</vt:lpstr>
      <vt:lpstr>Prezentace aplikace PowerPoint</vt:lpstr>
      <vt:lpstr>TH neparametrické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Přednáška č. 6  Testy hypotéz obecně,  Testy hypotéz pro jednu  veličinu</dc:title>
  <dc:creator>Pecherkova, Pavla</dc:creator>
  <cp:lastModifiedBy>Pecherkova, Pavla</cp:lastModifiedBy>
  <cp:revision>2</cp:revision>
  <dcterms:created xsi:type="dcterms:W3CDTF">2021-02-26T18:56:12Z</dcterms:created>
  <dcterms:modified xsi:type="dcterms:W3CDTF">2022-03-17T13:36:08Z</dcterms:modified>
</cp:coreProperties>
</file>