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60" r:id="rId8"/>
    <p:sldId id="262" r:id="rId9"/>
    <p:sldId id="264" r:id="rId10"/>
    <p:sldId id="265" r:id="rId11"/>
    <p:sldId id="267" r:id="rId12"/>
    <p:sldId id="271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image" Target="../media/image20.png"/><Relationship Id="rId4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F14CF-1DE1-4B38-B9AB-1EA0DDD6B3C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AC2E5EF5-9A89-40DC-BAB7-C08D841D796B}">
      <dgm:prSet phldrT="[Text]"/>
      <dgm:spPr/>
      <dgm:t>
        <a:bodyPr/>
        <a:lstStyle/>
        <a:p>
          <a:r>
            <a:rPr lang="cs-CZ" dirty="0"/>
            <a:t>Regrese	</a:t>
          </a:r>
        </a:p>
      </dgm:t>
    </dgm:pt>
    <dgm:pt modelId="{466C4D13-52B2-4D0D-846E-6A5E261E8A6A}" type="parTrans" cxnId="{8193F6D8-3439-4620-8ABA-AEA9043B3FEC}">
      <dgm:prSet/>
      <dgm:spPr/>
      <dgm:t>
        <a:bodyPr/>
        <a:lstStyle/>
        <a:p>
          <a:endParaRPr lang="cs-CZ"/>
        </a:p>
      </dgm:t>
    </dgm:pt>
    <dgm:pt modelId="{8370B2F7-E839-47B7-B242-6B8B61971E85}" type="sibTrans" cxnId="{8193F6D8-3439-4620-8ABA-AEA9043B3FEC}">
      <dgm:prSet/>
      <dgm:spPr/>
      <dgm:t>
        <a:bodyPr/>
        <a:lstStyle/>
        <a:p>
          <a:endParaRPr lang="cs-CZ"/>
        </a:p>
      </dgm:t>
    </dgm:pt>
    <dgm:pt modelId="{525BAE6E-41C7-4F75-BA74-4752BFE84469}">
      <dgm:prSet phldrT="[Text]"/>
      <dgm:spPr/>
      <dgm:t>
        <a:bodyPr/>
        <a:lstStyle/>
        <a:p>
          <a:r>
            <a:rPr lang="cs-CZ" dirty="0"/>
            <a:t>Lineární regrese</a:t>
          </a:r>
        </a:p>
      </dgm:t>
    </dgm:pt>
    <dgm:pt modelId="{1A5EB732-C604-46F1-AF97-843C37F4CF56}" type="parTrans" cxnId="{E658EA23-9E9F-4AA0-BCA2-6E042944091D}">
      <dgm:prSet/>
      <dgm:spPr/>
      <dgm:t>
        <a:bodyPr/>
        <a:lstStyle/>
        <a:p>
          <a:endParaRPr lang="cs-CZ"/>
        </a:p>
      </dgm:t>
    </dgm:pt>
    <dgm:pt modelId="{06AEE5DA-ACEC-49A9-9D83-46062B662E0D}" type="sibTrans" cxnId="{E658EA23-9E9F-4AA0-BCA2-6E042944091D}">
      <dgm:prSet/>
      <dgm:spPr/>
      <dgm:t>
        <a:bodyPr/>
        <a:lstStyle/>
        <a:p>
          <a:endParaRPr lang="cs-CZ"/>
        </a:p>
      </dgm:t>
    </dgm:pt>
    <dgm:pt modelId="{619A7BE8-DB18-436F-AEE2-13370F4E37F4}">
      <dgm:prSet phldrT="[Text]"/>
      <dgm:spPr/>
      <dgm:t>
        <a:bodyPr/>
        <a:lstStyle/>
        <a:p>
          <a:r>
            <a:rPr lang="cs-CZ" dirty="0"/>
            <a:t>Jednoduchá</a:t>
          </a:r>
        </a:p>
      </dgm:t>
    </dgm:pt>
    <dgm:pt modelId="{93EC3970-D2D4-4D01-B3CA-B11ECEEE9A25}" type="parTrans" cxnId="{41E3B9AD-9814-4439-BC10-330B88A7FCAA}">
      <dgm:prSet/>
      <dgm:spPr/>
      <dgm:t>
        <a:bodyPr/>
        <a:lstStyle/>
        <a:p>
          <a:endParaRPr lang="cs-CZ"/>
        </a:p>
      </dgm:t>
    </dgm:pt>
    <dgm:pt modelId="{CF7AAD05-67EE-4DCD-ADDD-10008F54A079}" type="sibTrans" cxnId="{41E3B9AD-9814-4439-BC10-330B88A7FCAA}">
      <dgm:prSet/>
      <dgm:spPr/>
      <dgm:t>
        <a:bodyPr/>
        <a:lstStyle/>
        <a:p>
          <a:endParaRPr lang="cs-CZ"/>
        </a:p>
      </dgm:t>
    </dgm:pt>
    <dgm:pt modelId="{D49AA531-8907-455A-97D6-1263D3873B40}">
      <dgm:prSet phldrT="[Text]"/>
      <dgm:spPr/>
      <dgm:t>
        <a:bodyPr/>
        <a:lstStyle/>
        <a:p>
          <a:r>
            <a:rPr lang="cs-CZ" dirty="0"/>
            <a:t>Vícenásobná</a:t>
          </a:r>
        </a:p>
      </dgm:t>
    </dgm:pt>
    <dgm:pt modelId="{3B8577B0-CEE5-4802-8DD2-E374F2CA120E}" type="parTrans" cxnId="{14B1475F-CD97-4CD2-A58B-8A6A7CC92D9C}">
      <dgm:prSet/>
      <dgm:spPr/>
      <dgm:t>
        <a:bodyPr/>
        <a:lstStyle/>
        <a:p>
          <a:endParaRPr lang="cs-CZ"/>
        </a:p>
      </dgm:t>
    </dgm:pt>
    <dgm:pt modelId="{16C20AC9-F089-483F-AC14-AF87B8C5CE58}" type="sibTrans" cxnId="{14B1475F-CD97-4CD2-A58B-8A6A7CC92D9C}">
      <dgm:prSet/>
      <dgm:spPr/>
      <dgm:t>
        <a:bodyPr/>
        <a:lstStyle/>
        <a:p>
          <a:endParaRPr lang="cs-CZ"/>
        </a:p>
      </dgm:t>
    </dgm:pt>
    <dgm:pt modelId="{2ADCDED7-E756-4F96-BF0C-E740DE452F75}">
      <dgm:prSet phldrT="[Text]"/>
      <dgm:spPr/>
      <dgm:t>
        <a:bodyPr/>
        <a:lstStyle/>
        <a:p>
          <a:r>
            <a:rPr lang="cs-CZ" dirty="0"/>
            <a:t>Nelineární regrese</a:t>
          </a:r>
        </a:p>
      </dgm:t>
    </dgm:pt>
    <dgm:pt modelId="{B9603807-A69A-4412-8D43-A6AF9610555C}" type="parTrans" cxnId="{8DB16BA3-DAC1-461D-810A-773E56214D39}">
      <dgm:prSet/>
      <dgm:spPr/>
      <dgm:t>
        <a:bodyPr/>
        <a:lstStyle/>
        <a:p>
          <a:endParaRPr lang="cs-CZ"/>
        </a:p>
      </dgm:t>
    </dgm:pt>
    <dgm:pt modelId="{C73038B2-C3E8-4187-AF6D-5E6A168ED77A}" type="sibTrans" cxnId="{8DB16BA3-DAC1-461D-810A-773E56214D39}">
      <dgm:prSet/>
      <dgm:spPr/>
      <dgm:t>
        <a:bodyPr/>
        <a:lstStyle/>
        <a:p>
          <a:endParaRPr lang="cs-CZ"/>
        </a:p>
      </dgm:t>
    </dgm:pt>
    <dgm:pt modelId="{3A52EEFB-5F81-4121-B0AC-430932E0DC1D}">
      <dgm:prSet phldrT="[Text]"/>
      <dgm:spPr/>
      <dgm:t>
        <a:bodyPr/>
        <a:lstStyle/>
        <a:p>
          <a:r>
            <a:rPr lang="cs-CZ" dirty="0"/>
            <a:t>Polynomiální</a:t>
          </a:r>
        </a:p>
      </dgm:t>
    </dgm:pt>
    <dgm:pt modelId="{F158D9A4-9D13-4802-BA1C-8D6C8B5FBEF2}" type="parTrans" cxnId="{0C8A7295-63C0-4B1F-A9B5-0F5EA70548EF}">
      <dgm:prSet/>
      <dgm:spPr/>
      <dgm:t>
        <a:bodyPr/>
        <a:lstStyle/>
        <a:p>
          <a:endParaRPr lang="cs-CZ"/>
        </a:p>
      </dgm:t>
    </dgm:pt>
    <dgm:pt modelId="{178430E8-8B88-4BF9-AE23-9CE13F3263DF}" type="sibTrans" cxnId="{0C8A7295-63C0-4B1F-A9B5-0F5EA70548EF}">
      <dgm:prSet/>
      <dgm:spPr/>
      <dgm:t>
        <a:bodyPr/>
        <a:lstStyle/>
        <a:p>
          <a:endParaRPr lang="cs-CZ"/>
        </a:p>
      </dgm:t>
    </dgm:pt>
    <dgm:pt modelId="{4ACE3C32-3218-4FF8-BDD7-1E70C1865B52}">
      <dgm:prSet phldrT="[Text]"/>
      <dgm:spPr/>
      <dgm:t>
        <a:bodyPr/>
        <a:lstStyle/>
        <a:p>
          <a:r>
            <a:rPr lang="cs-CZ" dirty="0"/>
            <a:t>Exponenciální</a:t>
          </a:r>
        </a:p>
      </dgm:t>
    </dgm:pt>
    <dgm:pt modelId="{53A11AC7-FBE3-4E1B-915B-E54A0494B114}" type="parTrans" cxnId="{7067EC62-E064-42C1-A60F-502B8477068A}">
      <dgm:prSet/>
      <dgm:spPr/>
      <dgm:t>
        <a:bodyPr/>
        <a:lstStyle/>
        <a:p>
          <a:endParaRPr lang="cs-CZ"/>
        </a:p>
      </dgm:t>
    </dgm:pt>
    <dgm:pt modelId="{175842EC-6C42-4CA5-B271-6445BF9FFCB2}" type="sibTrans" cxnId="{7067EC62-E064-42C1-A60F-502B8477068A}">
      <dgm:prSet/>
      <dgm:spPr/>
      <dgm:t>
        <a:bodyPr/>
        <a:lstStyle/>
        <a:p>
          <a:endParaRPr lang="cs-CZ"/>
        </a:p>
      </dgm:t>
    </dgm:pt>
    <dgm:pt modelId="{5B7E88DE-1E80-45D9-8A7E-15D349EA6653}">
      <dgm:prSet phldrT="[Text]"/>
      <dgm:spPr/>
      <dgm:t>
        <a:bodyPr/>
        <a:lstStyle/>
        <a:p>
          <a:r>
            <a:rPr lang="cs-CZ" dirty="0"/>
            <a:t>….</a:t>
          </a:r>
        </a:p>
      </dgm:t>
    </dgm:pt>
    <dgm:pt modelId="{6D225DAF-4A5C-4443-892E-CA60193FFFDD}" type="parTrans" cxnId="{5CB535DC-0EC7-4E01-9105-FD077F3C9CD6}">
      <dgm:prSet/>
      <dgm:spPr/>
      <dgm:t>
        <a:bodyPr/>
        <a:lstStyle/>
        <a:p>
          <a:endParaRPr lang="cs-CZ"/>
        </a:p>
      </dgm:t>
    </dgm:pt>
    <dgm:pt modelId="{16F40F9D-FD88-4ED5-B5CF-B403014D4C27}" type="sibTrans" cxnId="{5CB535DC-0EC7-4E01-9105-FD077F3C9CD6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7C7EC590-9438-4617-B695-4C16959C02D0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m:oMathPara>
              </a14:m>
              <a:endParaRPr lang="cs-CZ" dirty="0"/>
            </a:p>
          </dgm:t>
        </dgm:pt>
      </mc:Choice>
      <mc:Fallback xmlns="">
        <dgm:pt modelId="{7C7EC590-9438-4617-B695-4C16959C02D0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𝑦=𝑏_0+𝑏_1 𝑥</a:t>
              </a:r>
              <a:endParaRPr lang="cs-CZ" dirty="0"/>
            </a:p>
          </dgm:t>
        </dgm:pt>
      </mc:Fallback>
    </mc:AlternateContent>
    <dgm:pt modelId="{E93FA83D-AC28-40F8-A500-DD4BDA99506E}" type="parTrans" cxnId="{0E71CFB1-FE96-45F2-9FF7-614F0DA791B1}">
      <dgm:prSet/>
      <dgm:spPr/>
      <dgm:t>
        <a:bodyPr/>
        <a:lstStyle/>
        <a:p>
          <a:endParaRPr lang="cs-CZ"/>
        </a:p>
      </dgm:t>
    </dgm:pt>
    <dgm:pt modelId="{17B7C2CE-235E-433B-9118-FEF70D78C702}" type="sibTrans" cxnId="{0E71CFB1-FE96-45F2-9FF7-614F0DA791B1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122EF310-E7A5-4A92-914D-6E9338848E1F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m:oMathPara>
              </a14:m>
              <a:endParaRPr lang="cs-CZ" dirty="0"/>
            </a:p>
          </dgm:t>
        </dgm:pt>
      </mc:Choice>
      <mc:Fallback xmlns="">
        <dgm:pt modelId="{122EF310-E7A5-4A92-914D-6E9338848E1F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𝑦=𝑏_0+𝑏_1 𝑥_1+𝑏_2 𝑥_2+…+𝑏_𝑛 𝑥_𝑛</a:t>
              </a:r>
              <a:endParaRPr lang="cs-CZ" dirty="0"/>
            </a:p>
          </dgm:t>
        </dgm:pt>
      </mc:Fallback>
    </mc:AlternateContent>
    <dgm:pt modelId="{9783CBA7-5742-4118-8CCB-9CF90945ACC5}" type="parTrans" cxnId="{9988345F-1558-419D-B7B2-49885C9BCFE9}">
      <dgm:prSet/>
      <dgm:spPr/>
      <dgm:t>
        <a:bodyPr/>
        <a:lstStyle/>
        <a:p>
          <a:endParaRPr lang="cs-CZ"/>
        </a:p>
      </dgm:t>
    </dgm:pt>
    <dgm:pt modelId="{A1A672BF-D3E8-4496-A266-44AAD7557E64}" type="sibTrans" cxnId="{9988345F-1558-419D-B7B2-49885C9BCFE9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D2D8C73B-8DAA-458E-BD85-E6218EF3D744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m:oMathPara>
              </a14:m>
              <a:endParaRPr lang="cs-CZ" dirty="0"/>
            </a:p>
          </dgm:t>
        </dgm:pt>
      </mc:Choice>
      <mc:Fallback xmlns="">
        <dgm:pt modelId="{D2D8C73B-8DAA-458E-BD85-E6218EF3D744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𝑦=𝑏_0+𝑏_1 𝑥^1+𝑏_2 𝑥^2+…+𝑏_𝑛 𝑥^𝑛</a:t>
              </a:r>
              <a:endParaRPr lang="cs-CZ" dirty="0"/>
            </a:p>
          </dgm:t>
        </dgm:pt>
      </mc:Fallback>
    </mc:AlternateContent>
    <dgm:pt modelId="{CB19ADD4-9D57-47CB-BDDD-0D407F847CAC}" type="parTrans" cxnId="{190354F5-2A10-45EC-830C-F705C15BB3AA}">
      <dgm:prSet/>
      <dgm:spPr/>
      <dgm:t>
        <a:bodyPr/>
        <a:lstStyle/>
        <a:p>
          <a:endParaRPr lang="cs-CZ"/>
        </a:p>
      </dgm:t>
    </dgm:pt>
    <dgm:pt modelId="{54C5A75A-ECD9-42A7-A282-3960289C4A1E}" type="sibTrans" cxnId="{190354F5-2A10-45EC-830C-F705C15BB3AA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154ACCC0-801D-42C1-B183-1CB1D4572276}">
          <dgm:prSet phldrT="[Text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m:oMathPara>
              </a14:m>
              <a:endParaRPr lang="cs-CZ" dirty="0"/>
            </a:p>
          </dgm:t>
        </dgm:pt>
      </mc:Choice>
      <mc:Fallback xmlns="">
        <dgm:pt modelId="{154ACCC0-801D-42C1-B183-1CB1D4572276}">
          <dgm:prSet phldrT="[Text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𝑦=𝑏_0∗𝑒^(𝑏_1 𝑥)</a:t>
              </a:r>
              <a:endParaRPr lang="cs-CZ" dirty="0"/>
            </a:p>
          </dgm:t>
        </dgm:pt>
      </mc:Fallback>
    </mc:AlternateContent>
    <dgm:pt modelId="{C3CDF30A-5E6E-4C67-8B7A-1873C1918234}" type="parTrans" cxnId="{9AB7E9AF-3025-4D90-86D9-E3C30457A787}">
      <dgm:prSet/>
      <dgm:spPr/>
      <dgm:t>
        <a:bodyPr/>
        <a:lstStyle/>
        <a:p>
          <a:endParaRPr lang="cs-CZ"/>
        </a:p>
      </dgm:t>
    </dgm:pt>
    <dgm:pt modelId="{FD3FE4E1-AD5E-4DB3-8AEB-8C40A2230F5D}" type="sibTrans" cxnId="{9AB7E9AF-3025-4D90-86D9-E3C30457A787}">
      <dgm:prSet/>
      <dgm:spPr/>
      <dgm:t>
        <a:bodyPr/>
        <a:lstStyle/>
        <a:p>
          <a:endParaRPr lang="cs-CZ"/>
        </a:p>
      </dgm:t>
    </dgm:pt>
    <dgm:pt modelId="{E9BFE558-FC72-4A08-98AA-5914B59437D1}" type="pres">
      <dgm:prSet presAssocID="{A66F14CF-1DE1-4B38-B9AB-1EA0DDD6B3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923644F-6822-47CD-970B-7A56CDADC929}" type="pres">
      <dgm:prSet presAssocID="{AC2E5EF5-9A89-40DC-BAB7-C08D841D796B}" presName="root1" presStyleCnt="0"/>
      <dgm:spPr/>
    </dgm:pt>
    <dgm:pt modelId="{6977E711-E4C3-4660-AE81-93B54F74FDF9}" type="pres">
      <dgm:prSet presAssocID="{AC2E5EF5-9A89-40DC-BAB7-C08D841D796B}" presName="LevelOneTextNode" presStyleLbl="node0" presStyleIdx="0" presStyleCnt="1">
        <dgm:presLayoutVars>
          <dgm:chPref val="3"/>
        </dgm:presLayoutVars>
      </dgm:prSet>
      <dgm:spPr/>
    </dgm:pt>
    <dgm:pt modelId="{ABB50A16-56C7-498B-8FDA-6CAA03788F23}" type="pres">
      <dgm:prSet presAssocID="{AC2E5EF5-9A89-40DC-BAB7-C08D841D796B}" presName="level2hierChild" presStyleCnt="0"/>
      <dgm:spPr/>
    </dgm:pt>
    <dgm:pt modelId="{638B2445-0FDA-47D0-BEF1-9089FBE0EC7F}" type="pres">
      <dgm:prSet presAssocID="{1A5EB732-C604-46F1-AF97-843C37F4CF56}" presName="conn2-1" presStyleLbl="parChTrans1D2" presStyleIdx="0" presStyleCnt="2"/>
      <dgm:spPr/>
    </dgm:pt>
    <dgm:pt modelId="{80009976-C12A-47DC-9FE0-CB5975342998}" type="pres">
      <dgm:prSet presAssocID="{1A5EB732-C604-46F1-AF97-843C37F4CF56}" presName="connTx" presStyleLbl="parChTrans1D2" presStyleIdx="0" presStyleCnt="2"/>
      <dgm:spPr/>
    </dgm:pt>
    <dgm:pt modelId="{85D0D277-E751-4668-B06B-3B7655EE7168}" type="pres">
      <dgm:prSet presAssocID="{525BAE6E-41C7-4F75-BA74-4752BFE84469}" presName="root2" presStyleCnt="0"/>
      <dgm:spPr/>
    </dgm:pt>
    <dgm:pt modelId="{632D25C4-A631-4EDF-8682-8DB95DDDE2D2}" type="pres">
      <dgm:prSet presAssocID="{525BAE6E-41C7-4F75-BA74-4752BFE84469}" presName="LevelTwoTextNode" presStyleLbl="node2" presStyleIdx="0" presStyleCnt="2">
        <dgm:presLayoutVars>
          <dgm:chPref val="3"/>
        </dgm:presLayoutVars>
      </dgm:prSet>
      <dgm:spPr/>
    </dgm:pt>
    <dgm:pt modelId="{38F1DBDA-1936-4ABA-A66F-42D2C4F66B17}" type="pres">
      <dgm:prSet presAssocID="{525BAE6E-41C7-4F75-BA74-4752BFE84469}" presName="level3hierChild" presStyleCnt="0"/>
      <dgm:spPr/>
    </dgm:pt>
    <dgm:pt modelId="{C668AF6C-D714-4524-9983-D1A6AB3790B9}" type="pres">
      <dgm:prSet presAssocID="{93EC3970-D2D4-4D01-B3CA-B11ECEEE9A25}" presName="conn2-1" presStyleLbl="parChTrans1D3" presStyleIdx="0" presStyleCnt="5"/>
      <dgm:spPr/>
    </dgm:pt>
    <dgm:pt modelId="{04D60B7E-33DA-4D36-BAC4-B474639522F3}" type="pres">
      <dgm:prSet presAssocID="{93EC3970-D2D4-4D01-B3CA-B11ECEEE9A25}" presName="connTx" presStyleLbl="parChTrans1D3" presStyleIdx="0" presStyleCnt="5"/>
      <dgm:spPr/>
    </dgm:pt>
    <dgm:pt modelId="{1B4B4515-56D6-4F9C-9A84-CD846C5E925C}" type="pres">
      <dgm:prSet presAssocID="{619A7BE8-DB18-436F-AEE2-13370F4E37F4}" presName="root2" presStyleCnt="0"/>
      <dgm:spPr/>
    </dgm:pt>
    <dgm:pt modelId="{73464053-59B0-47C4-BEB7-7F30818A2CDE}" type="pres">
      <dgm:prSet presAssocID="{619A7BE8-DB18-436F-AEE2-13370F4E37F4}" presName="LevelTwoTextNode" presStyleLbl="node3" presStyleIdx="0" presStyleCnt="5">
        <dgm:presLayoutVars>
          <dgm:chPref val="3"/>
        </dgm:presLayoutVars>
      </dgm:prSet>
      <dgm:spPr/>
    </dgm:pt>
    <dgm:pt modelId="{4023F1D3-0667-42B6-8A99-34E2A03F88AA}" type="pres">
      <dgm:prSet presAssocID="{619A7BE8-DB18-436F-AEE2-13370F4E37F4}" presName="level3hierChild" presStyleCnt="0"/>
      <dgm:spPr/>
    </dgm:pt>
    <dgm:pt modelId="{3C594E52-52BB-42E8-8B89-98D96B8CDAF7}" type="pres">
      <dgm:prSet presAssocID="{E93FA83D-AC28-40F8-A500-DD4BDA99506E}" presName="conn2-1" presStyleLbl="parChTrans1D4" presStyleIdx="0" presStyleCnt="4"/>
      <dgm:spPr/>
    </dgm:pt>
    <dgm:pt modelId="{F45DC5E9-350D-449E-9103-023A1009EC5E}" type="pres">
      <dgm:prSet presAssocID="{E93FA83D-AC28-40F8-A500-DD4BDA99506E}" presName="connTx" presStyleLbl="parChTrans1D4" presStyleIdx="0" presStyleCnt="4"/>
      <dgm:spPr/>
    </dgm:pt>
    <dgm:pt modelId="{424AB5AE-777F-459A-94CF-62C61AD41838}" type="pres">
      <dgm:prSet presAssocID="{7C7EC590-9438-4617-B695-4C16959C02D0}" presName="root2" presStyleCnt="0"/>
      <dgm:spPr/>
    </dgm:pt>
    <dgm:pt modelId="{E23D9D37-DD00-42A5-BD57-4CE277203353}" type="pres">
      <dgm:prSet presAssocID="{7C7EC590-9438-4617-B695-4C16959C02D0}" presName="LevelTwoTextNode" presStyleLbl="node4" presStyleIdx="0" presStyleCnt="4">
        <dgm:presLayoutVars>
          <dgm:chPref val="3"/>
        </dgm:presLayoutVars>
      </dgm:prSet>
      <dgm:spPr/>
    </dgm:pt>
    <dgm:pt modelId="{2B3A199C-EA68-4995-AA92-5F7D9F16567E}" type="pres">
      <dgm:prSet presAssocID="{7C7EC590-9438-4617-B695-4C16959C02D0}" presName="level3hierChild" presStyleCnt="0"/>
      <dgm:spPr/>
    </dgm:pt>
    <dgm:pt modelId="{E387A901-0787-4847-B83F-26B1F3485C30}" type="pres">
      <dgm:prSet presAssocID="{3B8577B0-CEE5-4802-8DD2-E374F2CA120E}" presName="conn2-1" presStyleLbl="parChTrans1D3" presStyleIdx="1" presStyleCnt="5"/>
      <dgm:spPr/>
    </dgm:pt>
    <dgm:pt modelId="{39D0BA54-6BCE-488F-9C0C-DBFB316E3011}" type="pres">
      <dgm:prSet presAssocID="{3B8577B0-CEE5-4802-8DD2-E374F2CA120E}" presName="connTx" presStyleLbl="parChTrans1D3" presStyleIdx="1" presStyleCnt="5"/>
      <dgm:spPr/>
    </dgm:pt>
    <dgm:pt modelId="{EA55C774-830A-4A34-AB0D-F3D4013ED4C5}" type="pres">
      <dgm:prSet presAssocID="{D49AA531-8907-455A-97D6-1263D3873B40}" presName="root2" presStyleCnt="0"/>
      <dgm:spPr/>
    </dgm:pt>
    <dgm:pt modelId="{B6CC7717-5360-4602-8D7F-4C5C052722A4}" type="pres">
      <dgm:prSet presAssocID="{D49AA531-8907-455A-97D6-1263D3873B40}" presName="LevelTwoTextNode" presStyleLbl="node3" presStyleIdx="1" presStyleCnt="5">
        <dgm:presLayoutVars>
          <dgm:chPref val="3"/>
        </dgm:presLayoutVars>
      </dgm:prSet>
      <dgm:spPr/>
    </dgm:pt>
    <dgm:pt modelId="{C701D264-59AF-472A-9CE8-240BAA1A6314}" type="pres">
      <dgm:prSet presAssocID="{D49AA531-8907-455A-97D6-1263D3873B40}" presName="level3hierChild" presStyleCnt="0"/>
      <dgm:spPr/>
    </dgm:pt>
    <dgm:pt modelId="{65C62870-F6A1-493F-9EF2-597D552618C4}" type="pres">
      <dgm:prSet presAssocID="{9783CBA7-5742-4118-8CCB-9CF90945ACC5}" presName="conn2-1" presStyleLbl="parChTrans1D4" presStyleIdx="1" presStyleCnt="4"/>
      <dgm:spPr/>
    </dgm:pt>
    <dgm:pt modelId="{916F1AF6-7C50-4508-A2C0-F6A7E0E005DE}" type="pres">
      <dgm:prSet presAssocID="{9783CBA7-5742-4118-8CCB-9CF90945ACC5}" presName="connTx" presStyleLbl="parChTrans1D4" presStyleIdx="1" presStyleCnt="4"/>
      <dgm:spPr/>
    </dgm:pt>
    <dgm:pt modelId="{1FE7C8A7-F4DA-4DBE-A708-36FF7FDF6622}" type="pres">
      <dgm:prSet presAssocID="{122EF310-E7A5-4A92-914D-6E9338848E1F}" presName="root2" presStyleCnt="0"/>
      <dgm:spPr/>
    </dgm:pt>
    <dgm:pt modelId="{4DC4B546-E08A-49BC-AA47-03D1D1E08829}" type="pres">
      <dgm:prSet presAssocID="{122EF310-E7A5-4A92-914D-6E9338848E1F}" presName="LevelTwoTextNode" presStyleLbl="node4" presStyleIdx="1" presStyleCnt="4" custScaleX="199819">
        <dgm:presLayoutVars>
          <dgm:chPref val="3"/>
        </dgm:presLayoutVars>
      </dgm:prSet>
      <dgm:spPr/>
    </dgm:pt>
    <dgm:pt modelId="{DE606DA7-5377-4D4C-BF14-03471E05D95C}" type="pres">
      <dgm:prSet presAssocID="{122EF310-E7A5-4A92-914D-6E9338848E1F}" presName="level3hierChild" presStyleCnt="0"/>
      <dgm:spPr/>
    </dgm:pt>
    <dgm:pt modelId="{3F14582D-A343-4B68-8770-D2FA60D7B3AD}" type="pres">
      <dgm:prSet presAssocID="{B9603807-A69A-4412-8D43-A6AF9610555C}" presName="conn2-1" presStyleLbl="parChTrans1D2" presStyleIdx="1" presStyleCnt="2"/>
      <dgm:spPr/>
    </dgm:pt>
    <dgm:pt modelId="{605CF919-077C-4423-92A5-4DA7CA9C7186}" type="pres">
      <dgm:prSet presAssocID="{B9603807-A69A-4412-8D43-A6AF9610555C}" presName="connTx" presStyleLbl="parChTrans1D2" presStyleIdx="1" presStyleCnt="2"/>
      <dgm:spPr/>
    </dgm:pt>
    <dgm:pt modelId="{D788385E-D90B-44D8-82DF-D4349E303400}" type="pres">
      <dgm:prSet presAssocID="{2ADCDED7-E756-4F96-BF0C-E740DE452F75}" presName="root2" presStyleCnt="0"/>
      <dgm:spPr/>
    </dgm:pt>
    <dgm:pt modelId="{B8F37D49-7E9D-4B37-BA38-C1A8E4511D09}" type="pres">
      <dgm:prSet presAssocID="{2ADCDED7-E756-4F96-BF0C-E740DE452F75}" presName="LevelTwoTextNode" presStyleLbl="node2" presStyleIdx="1" presStyleCnt="2">
        <dgm:presLayoutVars>
          <dgm:chPref val="3"/>
        </dgm:presLayoutVars>
      </dgm:prSet>
      <dgm:spPr/>
    </dgm:pt>
    <dgm:pt modelId="{B3501FCF-A8C0-40A2-9645-2AF7D78401B9}" type="pres">
      <dgm:prSet presAssocID="{2ADCDED7-E756-4F96-BF0C-E740DE452F75}" presName="level3hierChild" presStyleCnt="0"/>
      <dgm:spPr/>
    </dgm:pt>
    <dgm:pt modelId="{4A938352-5554-4E0E-A542-AC431B8F3357}" type="pres">
      <dgm:prSet presAssocID="{F158D9A4-9D13-4802-BA1C-8D6C8B5FBEF2}" presName="conn2-1" presStyleLbl="parChTrans1D3" presStyleIdx="2" presStyleCnt="5"/>
      <dgm:spPr/>
    </dgm:pt>
    <dgm:pt modelId="{384FFF1B-59A6-439C-8568-8C704DC7F4CD}" type="pres">
      <dgm:prSet presAssocID="{F158D9A4-9D13-4802-BA1C-8D6C8B5FBEF2}" presName="connTx" presStyleLbl="parChTrans1D3" presStyleIdx="2" presStyleCnt="5"/>
      <dgm:spPr/>
    </dgm:pt>
    <dgm:pt modelId="{4FD749A6-7B45-4323-9C47-D4D9431A6686}" type="pres">
      <dgm:prSet presAssocID="{3A52EEFB-5F81-4121-B0AC-430932E0DC1D}" presName="root2" presStyleCnt="0"/>
      <dgm:spPr/>
    </dgm:pt>
    <dgm:pt modelId="{DF7C822E-82A2-4776-B695-6299EEC67220}" type="pres">
      <dgm:prSet presAssocID="{3A52EEFB-5F81-4121-B0AC-430932E0DC1D}" presName="LevelTwoTextNode" presStyleLbl="node3" presStyleIdx="2" presStyleCnt="5">
        <dgm:presLayoutVars>
          <dgm:chPref val="3"/>
        </dgm:presLayoutVars>
      </dgm:prSet>
      <dgm:spPr/>
    </dgm:pt>
    <dgm:pt modelId="{399FCA36-7F71-43F9-83C6-D2AEBCAEA844}" type="pres">
      <dgm:prSet presAssocID="{3A52EEFB-5F81-4121-B0AC-430932E0DC1D}" presName="level3hierChild" presStyleCnt="0"/>
      <dgm:spPr/>
    </dgm:pt>
    <dgm:pt modelId="{FFDC2310-C518-4370-9426-B0E9AD029F27}" type="pres">
      <dgm:prSet presAssocID="{CB19ADD4-9D57-47CB-BDDD-0D407F847CAC}" presName="conn2-1" presStyleLbl="parChTrans1D4" presStyleIdx="2" presStyleCnt="4"/>
      <dgm:spPr/>
    </dgm:pt>
    <dgm:pt modelId="{90CA0A4D-CD7A-405B-9227-783E2074168E}" type="pres">
      <dgm:prSet presAssocID="{CB19ADD4-9D57-47CB-BDDD-0D407F847CAC}" presName="connTx" presStyleLbl="parChTrans1D4" presStyleIdx="2" presStyleCnt="4"/>
      <dgm:spPr/>
    </dgm:pt>
    <dgm:pt modelId="{24470194-84F9-47C3-BECE-14C7FE07B9F8}" type="pres">
      <dgm:prSet presAssocID="{D2D8C73B-8DAA-458E-BD85-E6218EF3D744}" presName="root2" presStyleCnt="0"/>
      <dgm:spPr/>
    </dgm:pt>
    <dgm:pt modelId="{0F216A9B-3685-47B0-BE5F-4AE9FD19CE9F}" type="pres">
      <dgm:prSet presAssocID="{D2D8C73B-8DAA-458E-BD85-E6218EF3D744}" presName="LevelTwoTextNode" presStyleLbl="node4" presStyleIdx="2" presStyleCnt="4" custScaleX="186602">
        <dgm:presLayoutVars>
          <dgm:chPref val="3"/>
        </dgm:presLayoutVars>
      </dgm:prSet>
      <dgm:spPr/>
    </dgm:pt>
    <dgm:pt modelId="{0E9EFAA9-FE03-4C3C-99AF-CDBB91BE5968}" type="pres">
      <dgm:prSet presAssocID="{D2D8C73B-8DAA-458E-BD85-E6218EF3D744}" presName="level3hierChild" presStyleCnt="0"/>
      <dgm:spPr/>
    </dgm:pt>
    <dgm:pt modelId="{F6B140D5-EBE8-4BC9-8835-F1AE9A71037E}" type="pres">
      <dgm:prSet presAssocID="{53A11AC7-FBE3-4E1B-915B-E54A0494B114}" presName="conn2-1" presStyleLbl="parChTrans1D3" presStyleIdx="3" presStyleCnt="5"/>
      <dgm:spPr/>
    </dgm:pt>
    <dgm:pt modelId="{F685301A-8D63-4999-9DAC-D9FD422CBF15}" type="pres">
      <dgm:prSet presAssocID="{53A11AC7-FBE3-4E1B-915B-E54A0494B114}" presName="connTx" presStyleLbl="parChTrans1D3" presStyleIdx="3" presStyleCnt="5"/>
      <dgm:spPr/>
    </dgm:pt>
    <dgm:pt modelId="{00D5A42C-7C9A-4CBA-AA1B-975589F83E01}" type="pres">
      <dgm:prSet presAssocID="{4ACE3C32-3218-4FF8-BDD7-1E70C1865B52}" presName="root2" presStyleCnt="0"/>
      <dgm:spPr/>
    </dgm:pt>
    <dgm:pt modelId="{9ECBF514-2FAC-40D6-9AAB-295429C8A2F7}" type="pres">
      <dgm:prSet presAssocID="{4ACE3C32-3218-4FF8-BDD7-1E70C1865B52}" presName="LevelTwoTextNode" presStyleLbl="node3" presStyleIdx="3" presStyleCnt="5">
        <dgm:presLayoutVars>
          <dgm:chPref val="3"/>
        </dgm:presLayoutVars>
      </dgm:prSet>
      <dgm:spPr/>
    </dgm:pt>
    <dgm:pt modelId="{4202A107-C1A1-4B69-87E0-B52EE3645E4E}" type="pres">
      <dgm:prSet presAssocID="{4ACE3C32-3218-4FF8-BDD7-1E70C1865B52}" presName="level3hierChild" presStyleCnt="0"/>
      <dgm:spPr/>
    </dgm:pt>
    <dgm:pt modelId="{4AD188E3-D85B-4EBE-87EB-939DA9CE814E}" type="pres">
      <dgm:prSet presAssocID="{C3CDF30A-5E6E-4C67-8B7A-1873C1918234}" presName="conn2-1" presStyleLbl="parChTrans1D4" presStyleIdx="3" presStyleCnt="4"/>
      <dgm:spPr/>
    </dgm:pt>
    <dgm:pt modelId="{F063B269-ACAB-4181-9012-B6D1DCE07C3E}" type="pres">
      <dgm:prSet presAssocID="{C3CDF30A-5E6E-4C67-8B7A-1873C1918234}" presName="connTx" presStyleLbl="parChTrans1D4" presStyleIdx="3" presStyleCnt="4"/>
      <dgm:spPr/>
    </dgm:pt>
    <dgm:pt modelId="{3C7E4870-2F45-499A-AD5D-09BCE252232D}" type="pres">
      <dgm:prSet presAssocID="{154ACCC0-801D-42C1-B183-1CB1D4572276}" presName="root2" presStyleCnt="0"/>
      <dgm:spPr/>
    </dgm:pt>
    <dgm:pt modelId="{08DD0E1F-7416-4D2E-995C-06DBB1C83947}" type="pres">
      <dgm:prSet presAssocID="{154ACCC0-801D-42C1-B183-1CB1D4572276}" presName="LevelTwoTextNode" presStyleLbl="node4" presStyleIdx="3" presStyleCnt="4">
        <dgm:presLayoutVars>
          <dgm:chPref val="3"/>
        </dgm:presLayoutVars>
      </dgm:prSet>
      <dgm:spPr/>
    </dgm:pt>
    <dgm:pt modelId="{3835BC54-B9E8-45B3-B48C-1DF95819CCC7}" type="pres">
      <dgm:prSet presAssocID="{154ACCC0-801D-42C1-B183-1CB1D4572276}" presName="level3hierChild" presStyleCnt="0"/>
      <dgm:spPr/>
    </dgm:pt>
    <dgm:pt modelId="{7671C02E-AC22-4C97-933A-966D02B111D1}" type="pres">
      <dgm:prSet presAssocID="{6D225DAF-4A5C-4443-892E-CA60193FFFDD}" presName="conn2-1" presStyleLbl="parChTrans1D3" presStyleIdx="4" presStyleCnt="5"/>
      <dgm:spPr/>
    </dgm:pt>
    <dgm:pt modelId="{3FECBF3D-A1C0-46D0-9664-7DE89ECB67DF}" type="pres">
      <dgm:prSet presAssocID="{6D225DAF-4A5C-4443-892E-CA60193FFFDD}" presName="connTx" presStyleLbl="parChTrans1D3" presStyleIdx="4" presStyleCnt="5"/>
      <dgm:spPr/>
    </dgm:pt>
    <dgm:pt modelId="{F35C5A90-76CE-49D2-AFC6-26B77391DEFE}" type="pres">
      <dgm:prSet presAssocID="{5B7E88DE-1E80-45D9-8A7E-15D349EA6653}" presName="root2" presStyleCnt="0"/>
      <dgm:spPr/>
    </dgm:pt>
    <dgm:pt modelId="{4BA8E954-3AD8-4627-AE34-EED41079DD93}" type="pres">
      <dgm:prSet presAssocID="{5B7E88DE-1E80-45D9-8A7E-15D349EA6653}" presName="LevelTwoTextNode" presStyleLbl="node3" presStyleIdx="4" presStyleCnt="5">
        <dgm:presLayoutVars>
          <dgm:chPref val="3"/>
        </dgm:presLayoutVars>
      </dgm:prSet>
      <dgm:spPr/>
    </dgm:pt>
    <dgm:pt modelId="{6913A348-8A61-4EA0-BB16-11889BEAB7BF}" type="pres">
      <dgm:prSet presAssocID="{5B7E88DE-1E80-45D9-8A7E-15D349EA6653}" presName="level3hierChild" presStyleCnt="0"/>
      <dgm:spPr/>
    </dgm:pt>
  </dgm:ptLst>
  <dgm:cxnLst>
    <dgm:cxn modelId="{A4AD6400-E0F7-4C57-9F4F-384BB6DDCE0F}" type="presOf" srcId="{2ADCDED7-E756-4F96-BF0C-E740DE452F75}" destId="{B8F37D49-7E9D-4B37-BA38-C1A8E4511D09}" srcOrd="0" destOrd="0" presId="urn:microsoft.com/office/officeart/2005/8/layout/hierarchy2"/>
    <dgm:cxn modelId="{14024102-1DFA-4924-8D26-A302A4981AFA}" type="presOf" srcId="{B9603807-A69A-4412-8D43-A6AF9610555C}" destId="{3F14582D-A343-4B68-8770-D2FA60D7B3AD}" srcOrd="0" destOrd="0" presId="urn:microsoft.com/office/officeart/2005/8/layout/hierarchy2"/>
    <dgm:cxn modelId="{73E4460D-32D3-43B3-B87A-80410BF14C99}" type="presOf" srcId="{C3CDF30A-5E6E-4C67-8B7A-1873C1918234}" destId="{F063B269-ACAB-4181-9012-B6D1DCE07C3E}" srcOrd="1" destOrd="0" presId="urn:microsoft.com/office/officeart/2005/8/layout/hierarchy2"/>
    <dgm:cxn modelId="{F6744E10-E816-418B-B7D8-24EC67F03895}" type="presOf" srcId="{525BAE6E-41C7-4F75-BA74-4752BFE84469}" destId="{632D25C4-A631-4EDF-8682-8DB95DDDE2D2}" srcOrd="0" destOrd="0" presId="urn:microsoft.com/office/officeart/2005/8/layout/hierarchy2"/>
    <dgm:cxn modelId="{ACDC8314-3EB6-47F3-AB6B-891F578A0969}" type="presOf" srcId="{D49AA531-8907-455A-97D6-1263D3873B40}" destId="{B6CC7717-5360-4602-8D7F-4C5C052722A4}" srcOrd="0" destOrd="0" presId="urn:microsoft.com/office/officeart/2005/8/layout/hierarchy2"/>
    <dgm:cxn modelId="{E658EA23-9E9F-4AA0-BCA2-6E042944091D}" srcId="{AC2E5EF5-9A89-40DC-BAB7-C08D841D796B}" destId="{525BAE6E-41C7-4F75-BA74-4752BFE84469}" srcOrd="0" destOrd="0" parTransId="{1A5EB732-C604-46F1-AF97-843C37F4CF56}" sibTransId="{06AEE5DA-ACEC-49A9-9D83-46062B662E0D}"/>
    <dgm:cxn modelId="{5DE6F324-2D49-40DC-B98F-FE69C8410750}" type="presOf" srcId="{6D225DAF-4A5C-4443-892E-CA60193FFFDD}" destId="{7671C02E-AC22-4C97-933A-966D02B111D1}" srcOrd="0" destOrd="0" presId="urn:microsoft.com/office/officeart/2005/8/layout/hierarchy2"/>
    <dgm:cxn modelId="{8CFA8226-FBC8-4F3B-AA0B-2044EC90C175}" type="presOf" srcId="{3B8577B0-CEE5-4802-8DD2-E374F2CA120E}" destId="{E387A901-0787-4847-B83F-26B1F3485C30}" srcOrd="0" destOrd="0" presId="urn:microsoft.com/office/officeart/2005/8/layout/hierarchy2"/>
    <dgm:cxn modelId="{2C73902E-19D4-4417-9433-8FF4CA899F10}" type="presOf" srcId="{93EC3970-D2D4-4D01-B3CA-B11ECEEE9A25}" destId="{04D60B7E-33DA-4D36-BAC4-B474639522F3}" srcOrd="1" destOrd="0" presId="urn:microsoft.com/office/officeart/2005/8/layout/hierarchy2"/>
    <dgm:cxn modelId="{127E9C3B-4403-4D1C-8F64-13BD3CEED200}" type="presOf" srcId="{F158D9A4-9D13-4802-BA1C-8D6C8B5FBEF2}" destId="{4A938352-5554-4E0E-A542-AC431B8F3357}" srcOrd="0" destOrd="0" presId="urn:microsoft.com/office/officeart/2005/8/layout/hierarchy2"/>
    <dgm:cxn modelId="{7EFAD03C-1A3D-4196-93B6-3537597BF84B}" type="presOf" srcId="{4ACE3C32-3218-4FF8-BDD7-1E70C1865B52}" destId="{9ECBF514-2FAC-40D6-9AAB-295429C8A2F7}" srcOrd="0" destOrd="0" presId="urn:microsoft.com/office/officeart/2005/8/layout/hierarchy2"/>
    <dgm:cxn modelId="{48DBCA3F-60DE-4376-AE71-77638A1007E9}" type="presOf" srcId="{1A5EB732-C604-46F1-AF97-843C37F4CF56}" destId="{80009976-C12A-47DC-9FE0-CB5975342998}" srcOrd="1" destOrd="0" presId="urn:microsoft.com/office/officeart/2005/8/layout/hierarchy2"/>
    <dgm:cxn modelId="{928F0B5B-44EC-4659-A698-847797DC0BE5}" type="presOf" srcId="{53A11AC7-FBE3-4E1B-915B-E54A0494B114}" destId="{F685301A-8D63-4999-9DAC-D9FD422CBF15}" srcOrd="1" destOrd="0" presId="urn:microsoft.com/office/officeart/2005/8/layout/hierarchy2"/>
    <dgm:cxn modelId="{64F7955C-9732-44DF-AFEC-8EB66246E977}" type="presOf" srcId="{154ACCC0-801D-42C1-B183-1CB1D4572276}" destId="{08DD0E1F-7416-4D2E-995C-06DBB1C83947}" srcOrd="0" destOrd="0" presId="urn:microsoft.com/office/officeart/2005/8/layout/hierarchy2"/>
    <dgm:cxn modelId="{D5CB535D-F47A-4A4A-8B2F-AC85EA3819CB}" type="presOf" srcId="{E93FA83D-AC28-40F8-A500-DD4BDA99506E}" destId="{F45DC5E9-350D-449E-9103-023A1009EC5E}" srcOrd="1" destOrd="0" presId="urn:microsoft.com/office/officeart/2005/8/layout/hierarchy2"/>
    <dgm:cxn modelId="{9988345F-1558-419D-B7B2-49885C9BCFE9}" srcId="{D49AA531-8907-455A-97D6-1263D3873B40}" destId="{122EF310-E7A5-4A92-914D-6E9338848E1F}" srcOrd="0" destOrd="0" parTransId="{9783CBA7-5742-4118-8CCB-9CF90945ACC5}" sibTransId="{A1A672BF-D3E8-4496-A266-44AAD7557E64}"/>
    <dgm:cxn modelId="{14B1475F-CD97-4CD2-A58B-8A6A7CC92D9C}" srcId="{525BAE6E-41C7-4F75-BA74-4752BFE84469}" destId="{D49AA531-8907-455A-97D6-1263D3873B40}" srcOrd="1" destOrd="0" parTransId="{3B8577B0-CEE5-4802-8DD2-E374F2CA120E}" sibTransId="{16C20AC9-F089-483F-AC14-AF87B8C5CE58}"/>
    <dgm:cxn modelId="{7067EC62-E064-42C1-A60F-502B8477068A}" srcId="{2ADCDED7-E756-4F96-BF0C-E740DE452F75}" destId="{4ACE3C32-3218-4FF8-BDD7-1E70C1865B52}" srcOrd="1" destOrd="0" parTransId="{53A11AC7-FBE3-4E1B-915B-E54A0494B114}" sibTransId="{175842EC-6C42-4CA5-B271-6445BF9FFCB2}"/>
    <dgm:cxn modelId="{FA923565-03C6-47D4-8D06-A16AAD29EE9E}" type="presOf" srcId="{619A7BE8-DB18-436F-AEE2-13370F4E37F4}" destId="{73464053-59B0-47C4-BEB7-7F30818A2CDE}" srcOrd="0" destOrd="0" presId="urn:microsoft.com/office/officeart/2005/8/layout/hierarchy2"/>
    <dgm:cxn modelId="{22F7BD46-3C67-4EEE-93B2-93A218D34971}" type="presOf" srcId="{9783CBA7-5742-4118-8CCB-9CF90945ACC5}" destId="{65C62870-F6A1-493F-9EF2-597D552618C4}" srcOrd="0" destOrd="0" presId="urn:microsoft.com/office/officeart/2005/8/layout/hierarchy2"/>
    <dgm:cxn modelId="{DBDD4D68-9B7D-461B-8207-47A32E6DE675}" type="presOf" srcId="{CB19ADD4-9D57-47CB-BDDD-0D407F847CAC}" destId="{90CA0A4D-CD7A-405B-9227-783E2074168E}" srcOrd="1" destOrd="0" presId="urn:microsoft.com/office/officeart/2005/8/layout/hierarchy2"/>
    <dgm:cxn modelId="{94DAE66C-9A7A-4909-98C2-FF523DEBA8FD}" type="presOf" srcId="{7C7EC590-9438-4617-B695-4C16959C02D0}" destId="{E23D9D37-DD00-42A5-BD57-4CE277203353}" srcOrd="0" destOrd="0" presId="urn:microsoft.com/office/officeart/2005/8/layout/hierarchy2"/>
    <dgm:cxn modelId="{D819E96E-7B9E-4FB2-ABD5-608B643D3EF9}" type="presOf" srcId="{D2D8C73B-8DAA-458E-BD85-E6218EF3D744}" destId="{0F216A9B-3685-47B0-BE5F-4AE9FD19CE9F}" srcOrd="0" destOrd="0" presId="urn:microsoft.com/office/officeart/2005/8/layout/hierarchy2"/>
    <dgm:cxn modelId="{FA173855-A767-40D5-BCBE-04D65D53E668}" type="presOf" srcId="{B9603807-A69A-4412-8D43-A6AF9610555C}" destId="{605CF919-077C-4423-92A5-4DA7CA9C7186}" srcOrd="1" destOrd="0" presId="urn:microsoft.com/office/officeart/2005/8/layout/hierarchy2"/>
    <dgm:cxn modelId="{3F277678-9EE1-48A2-A92C-83C2578E27C3}" type="presOf" srcId="{C3CDF30A-5E6E-4C67-8B7A-1873C1918234}" destId="{4AD188E3-D85B-4EBE-87EB-939DA9CE814E}" srcOrd="0" destOrd="0" presId="urn:microsoft.com/office/officeart/2005/8/layout/hierarchy2"/>
    <dgm:cxn modelId="{E3EDBB8A-9BE3-48E8-9E38-408CE362ED2C}" type="presOf" srcId="{5B7E88DE-1E80-45D9-8A7E-15D349EA6653}" destId="{4BA8E954-3AD8-4627-AE34-EED41079DD93}" srcOrd="0" destOrd="0" presId="urn:microsoft.com/office/officeart/2005/8/layout/hierarchy2"/>
    <dgm:cxn modelId="{0DD69293-2750-432B-A6A5-48E7D83326A3}" type="presOf" srcId="{AC2E5EF5-9A89-40DC-BAB7-C08D841D796B}" destId="{6977E711-E4C3-4660-AE81-93B54F74FDF9}" srcOrd="0" destOrd="0" presId="urn:microsoft.com/office/officeart/2005/8/layout/hierarchy2"/>
    <dgm:cxn modelId="{0C8A7295-63C0-4B1F-A9B5-0F5EA70548EF}" srcId="{2ADCDED7-E756-4F96-BF0C-E740DE452F75}" destId="{3A52EEFB-5F81-4121-B0AC-430932E0DC1D}" srcOrd="0" destOrd="0" parTransId="{F158D9A4-9D13-4802-BA1C-8D6C8B5FBEF2}" sibTransId="{178430E8-8B88-4BF9-AE23-9CE13F3263DF}"/>
    <dgm:cxn modelId="{8DB16BA3-DAC1-461D-810A-773E56214D39}" srcId="{AC2E5EF5-9A89-40DC-BAB7-C08D841D796B}" destId="{2ADCDED7-E756-4F96-BF0C-E740DE452F75}" srcOrd="1" destOrd="0" parTransId="{B9603807-A69A-4412-8D43-A6AF9610555C}" sibTransId="{C73038B2-C3E8-4187-AF6D-5E6A168ED77A}"/>
    <dgm:cxn modelId="{D547A5A6-8C81-4DDC-8B01-F412E37EE568}" type="presOf" srcId="{3B8577B0-CEE5-4802-8DD2-E374F2CA120E}" destId="{39D0BA54-6BCE-488F-9C0C-DBFB316E3011}" srcOrd="1" destOrd="0" presId="urn:microsoft.com/office/officeart/2005/8/layout/hierarchy2"/>
    <dgm:cxn modelId="{EECFB8AA-3B18-4A48-862E-D03ED870CD2C}" type="presOf" srcId="{6D225DAF-4A5C-4443-892E-CA60193FFFDD}" destId="{3FECBF3D-A1C0-46D0-9664-7DE89ECB67DF}" srcOrd="1" destOrd="0" presId="urn:microsoft.com/office/officeart/2005/8/layout/hierarchy2"/>
    <dgm:cxn modelId="{41E3B9AD-9814-4439-BC10-330B88A7FCAA}" srcId="{525BAE6E-41C7-4F75-BA74-4752BFE84469}" destId="{619A7BE8-DB18-436F-AEE2-13370F4E37F4}" srcOrd="0" destOrd="0" parTransId="{93EC3970-D2D4-4D01-B3CA-B11ECEEE9A25}" sibTransId="{CF7AAD05-67EE-4DCD-ADDD-10008F54A079}"/>
    <dgm:cxn modelId="{9AB7E9AF-3025-4D90-86D9-E3C30457A787}" srcId="{4ACE3C32-3218-4FF8-BDD7-1E70C1865B52}" destId="{154ACCC0-801D-42C1-B183-1CB1D4572276}" srcOrd="0" destOrd="0" parTransId="{C3CDF30A-5E6E-4C67-8B7A-1873C1918234}" sibTransId="{FD3FE4E1-AD5E-4DB3-8AEB-8C40A2230F5D}"/>
    <dgm:cxn modelId="{0E71CFB1-FE96-45F2-9FF7-614F0DA791B1}" srcId="{619A7BE8-DB18-436F-AEE2-13370F4E37F4}" destId="{7C7EC590-9438-4617-B695-4C16959C02D0}" srcOrd="0" destOrd="0" parTransId="{E93FA83D-AC28-40F8-A500-DD4BDA99506E}" sibTransId="{17B7C2CE-235E-433B-9118-FEF70D78C702}"/>
    <dgm:cxn modelId="{EAB059D5-C9DD-4F02-9743-FBE36734B973}" type="presOf" srcId="{A66F14CF-1DE1-4B38-B9AB-1EA0DDD6B3C4}" destId="{E9BFE558-FC72-4A08-98AA-5914B59437D1}" srcOrd="0" destOrd="0" presId="urn:microsoft.com/office/officeart/2005/8/layout/hierarchy2"/>
    <dgm:cxn modelId="{368504D6-71AB-465C-98D8-B15F0EE83EB6}" type="presOf" srcId="{E93FA83D-AC28-40F8-A500-DD4BDA99506E}" destId="{3C594E52-52BB-42E8-8B89-98D96B8CDAF7}" srcOrd="0" destOrd="0" presId="urn:microsoft.com/office/officeart/2005/8/layout/hierarchy2"/>
    <dgm:cxn modelId="{8193F6D8-3439-4620-8ABA-AEA9043B3FEC}" srcId="{A66F14CF-1DE1-4B38-B9AB-1EA0DDD6B3C4}" destId="{AC2E5EF5-9A89-40DC-BAB7-C08D841D796B}" srcOrd="0" destOrd="0" parTransId="{466C4D13-52B2-4D0D-846E-6A5E261E8A6A}" sibTransId="{8370B2F7-E839-47B7-B242-6B8B61971E85}"/>
    <dgm:cxn modelId="{4F6C13DB-BA8D-4CFA-BCAC-AECCFAEB1D35}" type="presOf" srcId="{9783CBA7-5742-4118-8CCB-9CF90945ACC5}" destId="{916F1AF6-7C50-4508-A2C0-F6A7E0E005DE}" srcOrd="1" destOrd="0" presId="urn:microsoft.com/office/officeart/2005/8/layout/hierarchy2"/>
    <dgm:cxn modelId="{5CB535DC-0EC7-4E01-9105-FD077F3C9CD6}" srcId="{2ADCDED7-E756-4F96-BF0C-E740DE452F75}" destId="{5B7E88DE-1E80-45D9-8A7E-15D349EA6653}" srcOrd="2" destOrd="0" parTransId="{6D225DAF-4A5C-4443-892E-CA60193FFFDD}" sibTransId="{16F40F9D-FD88-4ED5-B5CF-B403014D4C27}"/>
    <dgm:cxn modelId="{803850E5-369D-46BE-A3B5-2ABCE8E07807}" type="presOf" srcId="{93EC3970-D2D4-4D01-B3CA-B11ECEEE9A25}" destId="{C668AF6C-D714-4524-9983-D1A6AB3790B9}" srcOrd="0" destOrd="0" presId="urn:microsoft.com/office/officeart/2005/8/layout/hierarchy2"/>
    <dgm:cxn modelId="{B7061CE7-A1AB-47B4-9C6F-9F84493C01E5}" type="presOf" srcId="{1A5EB732-C604-46F1-AF97-843C37F4CF56}" destId="{638B2445-0FDA-47D0-BEF1-9089FBE0EC7F}" srcOrd="0" destOrd="0" presId="urn:microsoft.com/office/officeart/2005/8/layout/hierarchy2"/>
    <dgm:cxn modelId="{5AB107EA-2336-4A67-95DE-123A196993F4}" type="presOf" srcId="{122EF310-E7A5-4A92-914D-6E9338848E1F}" destId="{4DC4B546-E08A-49BC-AA47-03D1D1E08829}" srcOrd="0" destOrd="0" presId="urn:microsoft.com/office/officeart/2005/8/layout/hierarchy2"/>
    <dgm:cxn modelId="{BCFD48EA-9ADA-4C95-A5DE-0A7248AA3E17}" type="presOf" srcId="{CB19ADD4-9D57-47CB-BDDD-0D407F847CAC}" destId="{FFDC2310-C518-4370-9426-B0E9AD029F27}" srcOrd="0" destOrd="0" presId="urn:microsoft.com/office/officeart/2005/8/layout/hierarchy2"/>
    <dgm:cxn modelId="{D236DCEF-E559-4D3A-BD1F-D916F07890D4}" type="presOf" srcId="{3A52EEFB-5F81-4121-B0AC-430932E0DC1D}" destId="{DF7C822E-82A2-4776-B695-6299EEC67220}" srcOrd="0" destOrd="0" presId="urn:microsoft.com/office/officeart/2005/8/layout/hierarchy2"/>
    <dgm:cxn modelId="{455B4BF1-716D-4045-9920-8880BD67D592}" type="presOf" srcId="{F158D9A4-9D13-4802-BA1C-8D6C8B5FBEF2}" destId="{384FFF1B-59A6-439C-8568-8C704DC7F4CD}" srcOrd="1" destOrd="0" presId="urn:microsoft.com/office/officeart/2005/8/layout/hierarchy2"/>
    <dgm:cxn modelId="{190354F5-2A10-45EC-830C-F705C15BB3AA}" srcId="{3A52EEFB-5F81-4121-B0AC-430932E0DC1D}" destId="{D2D8C73B-8DAA-458E-BD85-E6218EF3D744}" srcOrd="0" destOrd="0" parTransId="{CB19ADD4-9D57-47CB-BDDD-0D407F847CAC}" sibTransId="{54C5A75A-ECD9-42A7-A282-3960289C4A1E}"/>
    <dgm:cxn modelId="{5593D6FA-BBF6-4389-9BAA-74C113A2D183}" type="presOf" srcId="{53A11AC7-FBE3-4E1B-915B-E54A0494B114}" destId="{F6B140D5-EBE8-4BC9-8835-F1AE9A71037E}" srcOrd="0" destOrd="0" presId="urn:microsoft.com/office/officeart/2005/8/layout/hierarchy2"/>
    <dgm:cxn modelId="{13A49843-8A28-4260-9DE7-202CCEBA8A8E}" type="presParOf" srcId="{E9BFE558-FC72-4A08-98AA-5914B59437D1}" destId="{D923644F-6822-47CD-970B-7A56CDADC929}" srcOrd="0" destOrd="0" presId="urn:microsoft.com/office/officeart/2005/8/layout/hierarchy2"/>
    <dgm:cxn modelId="{649D0884-8BF3-4620-9CBB-F4588D6954EF}" type="presParOf" srcId="{D923644F-6822-47CD-970B-7A56CDADC929}" destId="{6977E711-E4C3-4660-AE81-93B54F74FDF9}" srcOrd="0" destOrd="0" presId="urn:microsoft.com/office/officeart/2005/8/layout/hierarchy2"/>
    <dgm:cxn modelId="{6EF95D7F-629C-4CC8-9AFB-3AF1F98FF796}" type="presParOf" srcId="{D923644F-6822-47CD-970B-7A56CDADC929}" destId="{ABB50A16-56C7-498B-8FDA-6CAA03788F23}" srcOrd="1" destOrd="0" presId="urn:microsoft.com/office/officeart/2005/8/layout/hierarchy2"/>
    <dgm:cxn modelId="{3572142F-0C69-4238-8230-6134CC6A189B}" type="presParOf" srcId="{ABB50A16-56C7-498B-8FDA-6CAA03788F23}" destId="{638B2445-0FDA-47D0-BEF1-9089FBE0EC7F}" srcOrd="0" destOrd="0" presId="urn:microsoft.com/office/officeart/2005/8/layout/hierarchy2"/>
    <dgm:cxn modelId="{66F3AAFB-6789-417F-841F-DF5F42C6D271}" type="presParOf" srcId="{638B2445-0FDA-47D0-BEF1-9089FBE0EC7F}" destId="{80009976-C12A-47DC-9FE0-CB5975342998}" srcOrd="0" destOrd="0" presId="urn:microsoft.com/office/officeart/2005/8/layout/hierarchy2"/>
    <dgm:cxn modelId="{2240DE77-D868-4391-B226-736F3007D31D}" type="presParOf" srcId="{ABB50A16-56C7-498B-8FDA-6CAA03788F23}" destId="{85D0D277-E751-4668-B06B-3B7655EE7168}" srcOrd="1" destOrd="0" presId="urn:microsoft.com/office/officeart/2005/8/layout/hierarchy2"/>
    <dgm:cxn modelId="{FD1B6FCC-3985-4BC8-87A9-5CCAC9010060}" type="presParOf" srcId="{85D0D277-E751-4668-B06B-3B7655EE7168}" destId="{632D25C4-A631-4EDF-8682-8DB95DDDE2D2}" srcOrd="0" destOrd="0" presId="urn:microsoft.com/office/officeart/2005/8/layout/hierarchy2"/>
    <dgm:cxn modelId="{B852CA1F-66AA-4BA3-8A95-1CE0E8D75E5C}" type="presParOf" srcId="{85D0D277-E751-4668-B06B-3B7655EE7168}" destId="{38F1DBDA-1936-4ABA-A66F-42D2C4F66B17}" srcOrd="1" destOrd="0" presId="urn:microsoft.com/office/officeart/2005/8/layout/hierarchy2"/>
    <dgm:cxn modelId="{7688AEDF-22C9-44B1-B83A-BC0FB144DACD}" type="presParOf" srcId="{38F1DBDA-1936-4ABA-A66F-42D2C4F66B17}" destId="{C668AF6C-D714-4524-9983-D1A6AB3790B9}" srcOrd="0" destOrd="0" presId="urn:microsoft.com/office/officeart/2005/8/layout/hierarchy2"/>
    <dgm:cxn modelId="{E8D98768-EC69-44A1-9084-851992B975A6}" type="presParOf" srcId="{C668AF6C-D714-4524-9983-D1A6AB3790B9}" destId="{04D60B7E-33DA-4D36-BAC4-B474639522F3}" srcOrd="0" destOrd="0" presId="urn:microsoft.com/office/officeart/2005/8/layout/hierarchy2"/>
    <dgm:cxn modelId="{3BE40585-D492-4204-8C29-F720BDD397D6}" type="presParOf" srcId="{38F1DBDA-1936-4ABA-A66F-42D2C4F66B17}" destId="{1B4B4515-56D6-4F9C-9A84-CD846C5E925C}" srcOrd="1" destOrd="0" presId="urn:microsoft.com/office/officeart/2005/8/layout/hierarchy2"/>
    <dgm:cxn modelId="{CE496D5A-DB83-489F-95F6-1EB04CC3374C}" type="presParOf" srcId="{1B4B4515-56D6-4F9C-9A84-CD846C5E925C}" destId="{73464053-59B0-47C4-BEB7-7F30818A2CDE}" srcOrd="0" destOrd="0" presId="urn:microsoft.com/office/officeart/2005/8/layout/hierarchy2"/>
    <dgm:cxn modelId="{8B14CEEE-B599-419E-8DD1-58791984D68E}" type="presParOf" srcId="{1B4B4515-56D6-4F9C-9A84-CD846C5E925C}" destId="{4023F1D3-0667-42B6-8A99-34E2A03F88AA}" srcOrd="1" destOrd="0" presId="urn:microsoft.com/office/officeart/2005/8/layout/hierarchy2"/>
    <dgm:cxn modelId="{8EA60AB3-4DC2-4B1C-BCFD-4485DD6F6801}" type="presParOf" srcId="{4023F1D3-0667-42B6-8A99-34E2A03F88AA}" destId="{3C594E52-52BB-42E8-8B89-98D96B8CDAF7}" srcOrd="0" destOrd="0" presId="urn:microsoft.com/office/officeart/2005/8/layout/hierarchy2"/>
    <dgm:cxn modelId="{E7E7892C-F310-442D-AD8E-9F504E940DDD}" type="presParOf" srcId="{3C594E52-52BB-42E8-8B89-98D96B8CDAF7}" destId="{F45DC5E9-350D-449E-9103-023A1009EC5E}" srcOrd="0" destOrd="0" presId="urn:microsoft.com/office/officeart/2005/8/layout/hierarchy2"/>
    <dgm:cxn modelId="{784BABCF-B8CE-4CD6-91B4-6C7078BCE365}" type="presParOf" srcId="{4023F1D3-0667-42B6-8A99-34E2A03F88AA}" destId="{424AB5AE-777F-459A-94CF-62C61AD41838}" srcOrd="1" destOrd="0" presId="urn:microsoft.com/office/officeart/2005/8/layout/hierarchy2"/>
    <dgm:cxn modelId="{4F34E46E-3C62-4687-8C32-38FE69890E65}" type="presParOf" srcId="{424AB5AE-777F-459A-94CF-62C61AD41838}" destId="{E23D9D37-DD00-42A5-BD57-4CE277203353}" srcOrd="0" destOrd="0" presId="urn:microsoft.com/office/officeart/2005/8/layout/hierarchy2"/>
    <dgm:cxn modelId="{3A740723-7B8D-4999-8508-D25C778654C9}" type="presParOf" srcId="{424AB5AE-777F-459A-94CF-62C61AD41838}" destId="{2B3A199C-EA68-4995-AA92-5F7D9F16567E}" srcOrd="1" destOrd="0" presId="urn:microsoft.com/office/officeart/2005/8/layout/hierarchy2"/>
    <dgm:cxn modelId="{8A6A43B2-F46F-4673-9BAD-407E846ADD04}" type="presParOf" srcId="{38F1DBDA-1936-4ABA-A66F-42D2C4F66B17}" destId="{E387A901-0787-4847-B83F-26B1F3485C30}" srcOrd="2" destOrd="0" presId="urn:microsoft.com/office/officeart/2005/8/layout/hierarchy2"/>
    <dgm:cxn modelId="{8683B765-F81B-4E2B-B1A4-8DF7A8DB018F}" type="presParOf" srcId="{E387A901-0787-4847-B83F-26B1F3485C30}" destId="{39D0BA54-6BCE-488F-9C0C-DBFB316E3011}" srcOrd="0" destOrd="0" presId="urn:microsoft.com/office/officeart/2005/8/layout/hierarchy2"/>
    <dgm:cxn modelId="{9D4FBACD-6B3E-4CCE-99A9-D85782649A17}" type="presParOf" srcId="{38F1DBDA-1936-4ABA-A66F-42D2C4F66B17}" destId="{EA55C774-830A-4A34-AB0D-F3D4013ED4C5}" srcOrd="3" destOrd="0" presId="urn:microsoft.com/office/officeart/2005/8/layout/hierarchy2"/>
    <dgm:cxn modelId="{EDC6366A-F2F0-4377-A53A-A3E30255F281}" type="presParOf" srcId="{EA55C774-830A-4A34-AB0D-F3D4013ED4C5}" destId="{B6CC7717-5360-4602-8D7F-4C5C052722A4}" srcOrd="0" destOrd="0" presId="urn:microsoft.com/office/officeart/2005/8/layout/hierarchy2"/>
    <dgm:cxn modelId="{B41A52CD-5F08-4482-BEDB-B32A02C53C8D}" type="presParOf" srcId="{EA55C774-830A-4A34-AB0D-F3D4013ED4C5}" destId="{C701D264-59AF-472A-9CE8-240BAA1A6314}" srcOrd="1" destOrd="0" presId="urn:microsoft.com/office/officeart/2005/8/layout/hierarchy2"/>
    <dgm:cxn modelId="{E8242CFC-6368-4765-8504-1243A07B0A70}" type="presParOf" srcId="{C701D264-59AF-472A-9CE8-240BAA1A6314}" destId="{65C62870-F6A1-493F-9EF2-597D552618C4}" srcOrd="0" destOrd="0" presId="urn:microsoft.com/office/officeart/2005/8/layout/hierarchy2"/>
    <dgm:cxn modelId="{12121CA3-FFCE-48A3-B266-6DB80A7A81E8}" type="presParOf" srcId="{65C62870-F6A1-493F-9EF2-597D552618C4}" destId="{916F1AF6-7C50-4508-A2C0-F6A7E0E005DE}" srcOrd="0" destOrd="0" presId="urn:microsoft.com/office/officeart/2005/8/layout/hierarchy2"/>
    <dgm:cxn modelId="{502762BD-5CA7-49C0-B9DB-7677E799CFDA}" type="presParOf" srcId="{C701D264-59AF-472A-9CE8-240BAA1A6314}" destId="{1FE7C8A7-F4DA-4DBE-A708-36FF7FDF6622}" srcOrd="1" destOrd="0" presId="urn:microsoft.com/office/officeart/2005/8/layout/hierarchy2"/>
    <dgm:cxn modelId="{1252F297-2FA9-4DD4-A88A-778A0DCFF085}" type="presParOf" srcId="{1FE7C8A7-F4DA-4DBE-A708-36FF7FDF6622}" destId="{4DC4B546-E08A-49BC-AA47-03D1D1E08829}" srcOrd="0" destOrd="0" presId="urn:microsoft.com/office/officeart/2005/8/layout/hierarchy2"/>
    <dgm:cxn modelId="{68B64251-3BE5-4FF4-AF5D-0EE3D3CB5851}" type="presParOf" srcId="{1FE7C8A7-F4DA-4DBE-A708-36FF7FDF6622}" destId="{DE606DA7-5377-4D4C-BF14-03471E05D95C}" srcOrd="1" destOrd="0" presId="urn:microsoft.com/office/officeart/2005/8/layout/hierarchy2"/>
    <dgm:cxn modelId="{0692BF39-51C7-4EAF-BC44-FCD70AEF213E}" type="presParOf" srcId="{ABB50A16-56C7-498B-8FDA-6CAA03788F23}" destId="{3F14582D-A343-4B68-8770-D2FA60D7B3AD}" srcOrd="2" destOrd="0" presId="urn:microsoft.com/office/officeart/2005/8/layout/hierarchy2"/>
    <dgm:cxn modelId="{48952218-21CE-4627-81D6-198C18D79A6E}" type="presParOf" srcId="{3F14582D-A343-4B68-8770-D2FA60D7B3AD}" destId="{605CF919-077C-4423-92A5-4DA7CA9C7186}" srcOrd="0" destOrd="0" presId="urn:microsoft.com/office/officeart/2005/8/layout/hierarchy2"/>
    <dgm:cxn modelId="{2F5D1AA5-96D8-4807-9D51-52BAE2087861}" type="presParOf" srcId="{ABB50A16-56C7-498B-8FDA-6CAA03788F23}" destId="{D788385E-D90B-44D8-82DF-D4349E303400}" srcOrd="3" destOrd="0" presId="urn:microsoft.com/office/officeart/2005/8/layout/hierarchy2"/>
    <dgm:cxn modelId="{B1643205-3C7C-4133-B6D6-AEE413DDA87C}" type="presParOf" srcId="{D788385E-D90B-44D8-82DF-D4349E303400}" destId="{B8F37D49-7E9D-4B37-BA38-C1A8E4511D09}" srcOrd="0" destOrd="0" presId="urn:microsoft.com/office/officeart/2005/8/layout/hierarchy2"/>
    <dgm:cxn modelId="{D7AC4861-4A6B-4A16-9AA3-9EE90740F1E6}" type="presParOf" srcId="{D788385E-D90B-44D8-82DF-D4349E303400}" destId="{B3501FCF-A8C0-40A2-9645-2AF7D78401B9}" srcOrd="1" destOrd="0" presId="urn:microsoft.com/office/officeart/2005/8/layout/hierarchy2"/>
    <dgm:cxn modelId="{42669DDA-59D7-4849-B458-2DFE4DD936C8}" type="presParOf" srcId="{B3501FCF-A8C0-40A2-9645-2AF7D78401B9}" destId="{4A938352-5554-4E0E-A542-AC431B8F3357}" srcOrd="0" destOrd="0" presId="urn:microsoft.com/office/officeart/2005/8/layout/hierarchy2"/>
    <dgm:cxn modelId="{669A75A7-91C7-434B-8F4F-BDCE7AE6DEF1}" type="presParOf" srcId="{4A938352-5554-4E0E-A542-AC431B8F3357}" destId="{384FFF1B-59A6-439C-8568-8C704DC7F4CD}" srcOrd="0" destOrd="0" presId="urn:microsoft.com/office/officeart/2005/8/layout/hierarchy2"/>
    <dgm:cxn modelId="{6FE737B6-427D-4E25-BB0B-CFA7CDD05C67}" type="presParOf" srcId="{B3501FCF-A8C0-40A2-9645-2AF7D78401B9}" destId="{4FD749A6-7B45-4323-9C47-D4D9431A6686}" srcOrd="1" destOrd="0" presId="urn:microsoft.com/office/officeart/2005/8/layout/hierarchy2"/>
    <dgm:cxn modelId="{F7BF5F83-7638-47FC-BE4F-2A9E87061784}" type="presParOf" srcId="{4FD749A6-7B45-4323-9C47-D4D9431A6686}" destId="{DF7C822E-82A2-4776-B695-6299EEC67220}" srcOrd="0" destOrd="0" presId="urn:microsoft.com/office/officeart/2005/8/layout/hierarchy2"/>
    <dgm:cxn modelId="{5CBF0039-E544-4AC4-BB82-353B613B0C3D}" type="presParOf" srcId="{4FD749A6-7B45-4323-9C47-D4D9431A6686}" destId="{399FCA36-7F71-43F9-83C6-D2AEBCAEA844}" srcOrd="1" destOrd="0" presId="urn:microsoft.com/office/officeart/2005/8/layout/hierarchy2"/>
    <dgm:cxn modelId="{207E0523-38C9-45A5-A496-9B201EF61E48}" type="presParOf" srcId="{399FCA36-7F71-43F9-83C6-D2AEBCAEA844}" destId="{FFDC2310-C518-4370-9426-B0E9AD029F27}" srcOrd="0" destOrd="0" presId="urn:microsoft.com/office/officeart/2005/8/layout/hierarchy2"/>
    <dgm:cxn modelId="{48248C81-90E5-4B8A-A213-ECB4D55D688A}" type="presParOf" srcId="{FFDC2310-C518-4370-9426-B0E9AD029F27}" destId="{90CA0A4D-CD7A-405B-9227-783E2074168E}" srcOrd="0" destOrd="0" presId="urn:microsoft.com/office/officeart/2005/8/layout/hierarchy2"/>
    <dgm:cxn modelId="{76B028F2-2F14-4754-AB6D-ED3B1D21A8B8}" type="presParOf" srcId="{399FCA36-7F71-43F9-83C6-D2AEBCAEA844}" destId="{24470194-84F9-47C3-BECE-14C7FE07B9F8}" srcOrd="1" destOrd="0" presId="urn:microsoft.com/office/officeart/2005/8/layout/hierarchy2"/>
    <dgm:cxn modelId="{0C18FCA0-FC57-42BF-994E-FF6DBD60BD59}" type="presParOf" srcId="{24470194-84F9-47C3-BECE-14C7FE07B9F8}" destId="{0F216A9B-3685-47B0-BE5F-4AE9FD19CE9F}" srcOrd="0" destOrd="0" presId="urn:microsoft.com/office/officeart/2005/8/layout/hierarchy2"/>
    <dgm:cxn modelId="{8A44A6EF-F253-4280-BFA3-37715141E2A3}" type="presParOf" srcId="{24470194-84F9-47C3-BECE-14C7FE07B9F8}" destId="{0E9EFAA9-FE03-4C3C-99AF-CDBB91BE5968}" srcOrd="1" destOrd="0" presId="urn:microsoft.com/office/officeart/2005/8/layout/hierarchy2"/>
    <dgm:cxn modelId="{A7B6B177-2E6B-4771-97F4-CA68C46B05E0}" type="presParOf" srcId="{B3501FCF-A8C0-40A2-9645-2AF7D78401B9}" destId="{F6B140D5-EBE8-4BC9-8835-F1AE9A71037E}" srcOrd="2" destOrd="0" presId="urn:microsoft.com/office/officeart/2005/8/layout/hierarchy2"/>
    <dgm:cxn modelId="{5FB5C59D-1C1B-4976-9AAC-6024C368E6BB}" type="presParOf" srcId="{F6B140D5-EBE8-4BC9-8835-F1AE9A71037E}" destId="{F685301A-8D63-4999-9DAC-D9FD422CBF15}" srcOrd="0" destOrd="0" presId="urn:microsoft.com/office/officeart/2005/8/layout/hierarchy2"/>
    <dgm:cxn modelId="{11DB390E-FE7C-4BAD-84E3-18EC9BC1AEFB}" type="presParOf" srcId="{B3501FCF-A8C0-40A2-9645-2AF7D78401B9}" destId="{00D5A42C-7C9A-4CBA-AA1B-975589F83E01}" srcOrd="3" destOrd="0" presId="urn:microsoft.com/office/officeart/2005/8/layout/hierarchy2"/>
    <dgm:cxn modelId="{BE68AA61-3C2D-45A8-9B16-D29833DCB029}" type="presParOf" srcId="{00D5A42C-7C9A-4CBA-AA1B-975589F83E01}" destId="{9ECBF514-2FAC-40D6-9AAB-295429C8A2F7}" srcOrd="0" destOrd="0" presId="urn:microsoft.com/office/officeart/2005/8/layout/hierarchy2"/>
    <dgm:cxn modelId="{8F9F425C-50FE-4606-8786-89CA9D9037FE}" type="presParOf" srcId="{00D5A42C-7C9A-4CBA-AA1B-975589F83E01}" destId="{4202A107-C1A1-4B69-87E0-B52EE3645E4E}" srcOrd="1" destOrd="0" presId="urn:microsoft.com/office/officeart/2005/8/layout/hierarchy2"/>
    <dgm:cxn modelId="{2E2FBFC0-05A2-47D6-8AAD-69A6908841EE}" type="presParOf" srcId="{4202A107-C1A1-4B69-87E0-B52EE3645E4E}" destId="{4AD188E3-D85B-4EBE-87EB-939DA9CE814E}" srcOrd="0" destOrd="0" presId="urn:microsoft.com/office/officeart/2005/8/layout/hierarchy2"/>
    <dgm:cxn modelId="{7D784B44-7887-4AF9-9037-651B6284258A}" type="presParOf" srcId="{4AD188E3-D85B-4EBE-87EB-939DA9CE814E}" destId="{F063B269-ACAB-4181-9012-B6D1DCE07C3E}" srcOrd="0" destOrd="0" presId="urn:microsoft.com/office/officeart/2005/8/layout/hierarchy2"/>
    <dgm:cxn modelId="{19F80BFC-C84C-4164-9974-77832AA37B1F}" type="presParOf" srcId="{4202A107-C1A1-4B69-87E0-B52EE3645E4E}" destId="{3C7E4870-2F45-499A-AD5D-09BCE252232D}" srcOrd="1" destOrd="0" presId="urn:microsoft.com/office/officeart/2005/8/layout/hierarchy2"/>
    <dgm:cxn modelId="{BA700420-6E39-4F72-A9CB-D583596BE610}" type="presParOf" srcId="{3C7E4870-2F45-499A-AD5D-09BCE252232D}" destId="{08DD0E1F-7416-4D2E-995C-06DBB1C83947}" srcOrd="0" destOrd="0" presId="urn:microsoft.com/office/officeart/2005/8/layout/hierarchy2"/>
    <dgm:cxn modelId="{197910EA-7B10-433E-A8D5-2B45B572818E}" type="presParOf" srcId="{3C7E4870-2F45-499A-AD5D-09BCE252232D}" destId="{3835BC54-B9E8-45B3-B48C-1DF95819CCC7}" srcOrd="1" destOrd="0" presId="urn:microsoft.com/office/officeart/2005/8/layout/hierarchy2"/>
    <dgm:cxn modelId="{4FE0FAFC-EAEC-4617-A849-BB6EE595B6EC}" type="presParOf" srcId="{B3501FCF-A8C0-40A2-9645-2AF7D78401B9}" destId="{7671C02E-AC22-4C97-933A-966D02B111D1}" srcOrd="4" destOrd="0" presId="urn:microsoft.com/office/officeart/2005/8/layout/hierarchy2"/>
    <dgm:cxn modelId="{0EB7CEEF-1920-48F4-9A6B-C8B04023FDA0}" type="presParOf" srcId="{7671C02E-AC22-4C97-933A-966D02B111D1}" destId="{3FECBF3D-A1C0-46D0-9664-7DE89ECB67DF}" srcOrd="0" destOrd="0" presId="urn:microsoft.com/office/officeart/2005/8/layout/hierarchy2"/>
    <dgm:cxn modelId="{8CC316D5-6EFB-4702-B852-DB0788803184}" type="presParOf" srcId="{B3501FCF-A8C0-40A2-9645-2AF7D78401B9}" destId="{F35C5A90-76CE-49D2-AFC6-26B77391DEFE}" srcOrd="5" destOrd="0" presId="urn:microsoft.com/office/officeart/2005/8/layout/hierarchy2"/>
    <dgm:cxn modelId="{5827876C-15B1-47A0-A93E-AA8AA02383FF}" type="presParOf" srcId="{F35C5A90-76CE-49D2-AFC6-26B77391DEFE}" destId="{4BA8E954-3AD8-4627-AE34-EED41079DD93}" srcOrd="0" destOrd="0" presId="urn:microsoft.com/office/officeart/2005/8/layout/hierarchy2"/>
    <dgm:cxn modelId="{F1C6713F-F9D0-44BB-95E6-5B6D422D6835}" type="presParOf" srcId="{F35C5A90-76CE-49D2-AFC6-26B77391DEFE}" destId="{6913A348-8A61-4EA0-BB16-11889BEAB7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F14CF-1DE1-4B38-B9AB-1EA0DDD6B3C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AC2E5EF5-9A89-40DC-BAB7-C08D841D796B}">
      <dgm:prSet phldrT="[Text]"/>
      <dgm:spPr/>
      <dgm:t>
        <a:bodyPr/>
        <a:lstStyle/>
        <a:p>
          <a:r>
            <a:rPr lang="cs-CZ" dirty="0"/>
            <a:t>Regrese	</a:t>
          </a:r>
        </a:p>
      </dgm:t>
    </dgm:pt>
    <dgm:pt modelId="{466C4D13-52B2-4D0D-846E-6A5E261E8A6A}" type="parTrans" cxnId="{8193F6D8-3439-4620-8ABA-AEA9043B3FEC}">
      <dgm:prSet/>
      <dgm:spPr/>
      <dgm:t>
        <a:bodyPr/>
        <a:lstStyle/>
        <a:p>
          <a:endParaRPr lang="cs-CZ"/>
        </a:p>
      </dgm:t>
    </dgm:pt>
    <dgm:pt modelId="{8370B2F7-E839-47B7-B242-6B8B61971E85}" type="sibTrans" cxnId="{8193F6D8-3439-4620-8ABA-AEA9043B3FEC}">
      <dgm:prSet/>
      <dgm:spPr/>
      <dgm:t>
        <a:bodyPr/>
        <a:lstStyle/>
        <a:p>
          <a:endParaRPr lang="cs-CZ"/>
        </a:p>
      </dgm:t>
    </dgm:pt>
    <dgm:pt modelId="{525BAE6E-41C7-4F75-BA74-4752BFE84469}">
      <dgm:prSet phldrT="[Text]"/>
      <dgm:spPr/>
      <dgm:t>
        <a:bodyPr/>
        <a:lstStyle/>
        <a:p>
          <a:r>
            <a:rPr lang="cs-CZ" dirty="0"/>
            <a:t>Lineární regrese</a:t>
          </a:r>
        </a:p>
      </dgm:t>
    </dgm:pt>
    <dgm:pt modelId="{1A5EB732-C604-46F1-AF97-843C37F4CF56}" type="parTrans" cxnId="{E658EA23-9E9F-4AA0-BCA2-6E042944091D}">
      <dgm:prSet/>
      <dgm:spPr/>
      <dgm:t>
        <a:bodyPr/>
        <a:lstStyle/>
        <a:p>
          <a:endParaRPr lang="cs-CZ"/>
        </a:p>
      </dgm:t>
    </dgm:pt>
    <dgm:pt modelId="{06AEE5DA-ACEC-49A9-9D83-46062B662E0D}" type="sibTrans" cxnId="{E658EA23-9E9F-4AA0-BCA2-6E042944091D}">
      <dgm:prSet/>
      <dgm:spPr/>
      <dgm:t>
        <a:bodyPr/>
        <a:lstStyle/>
        <a:p>
          <a:endParaRPr lang="cs-CZ"/>
        </a:p>
      </dgm:t>
    </dgm:pt>
    <dgm:pt modelId="{619A7BE8-DB18-436F-AEE2-13370F4E37F4}">
      <dgm:prSet phldrT="[Text]"/>
      <dgm:spPr/>
      <dgm:t>
        <a:bodyPr/>
        <a:lstStyle/>
        <a:p>
          <a:r>
            <a:rPr lang="cs-CZ" dirty="0"/>
            <a:t>Jednoduchá</a:t>
          </a:r>
        </a:p>
      </dgm:t>
    </dgm:pt>
    <dgm:pt modelId="{93EC3970-D2D4-4D01-B3CA-B11ECEEE9A25}" type="parTrans" cxnId="{41E3B9AD-9814-4439-BC10-330B88A7FCAA}">
      <dgm:prSet/>
      <dgm:spPr/>
      <dgm:t>
        <a:bodyPr/>
        <a:lstStyle/>
        <a:p>
          <a:endParaRPr lang="cs-CZ"/>
        </a:p>
      </dgm:t>
    </dgm:pt>
    <dgm:pt modelId="{CF7AAD05-67EE-4DCD-ADDD-10008F54A079}" type="sibTrans" cxnId="{41E3B9AD-9814-4439-BC10-330B88A7FCAA}">
      <dgm:prSet/>
      <dgm:spPr/>
      <dgm:t>
        <a:bodyPr/>
        <a:lstStyle/>
        <a:p>
          <a:endParaRPr lang="cs-CZ"/>
        </a:p>
      </dgm:t>
    </dgm:pt>
    <dgm:pt modelId="{D49AA531-8907-455A-97D6-1263D3873B40}">
      <dgm:prSet phldrT="[Text]"/>
      <dgm:spPr/>
      <dgm:t>
        <a:bodyPr/>
        <a:lstStyle/>
        <a:p>
          <a:r>
            <a:rPr lang="cs-CZ" dirty="0"/>
            <a:t>Vícenásobná</a:t>
          </a:r>
        </a:p>
      </dgm:t>
    </dgm:pt>
    <dgm:pt modelId="{3B8577B0-CEE5-4802-8DD2-E374F2CA120E}" type="parTrans" cxnId="{14B1475F-CD97-4CD2-A58B-8A6A7CC92D9C}">
      <dgm:prSet/>
      <dgm:spPr/>
      <dgm:t>
        <a:bodyPr/>
        <a:lstStyle/>
        <a:p>
          <a:endParaRPr lang="cs-CZ"/>
        </a:p>
      </dgm:t>
    </dgm:pt>
    <dgm:pt modelId="{16C20AC9-F089-483F-AC14-AF87B8C5CE58}" type="sibTrans" cxnId="{14B1475F-CD97-4CD2-A58B-8A6A7CC92D9C}">
      <dgm:prSet/>
      <dgm:spPr/>
      <dgm:t>
        <a:bodyPr/>
        <a:lstStyle/>
        <a:p>
          <a:endParaRPr lang="cs-CZ"/>
        </a:p>
      </dgm:t>
    </dgm:pt>
    <dgm:pt modelId="{2ADCDED7-E756-4F96-BF0C-E740DE452F75}">
      <dgm:prSet phldrT="[Text]"/>
      <dgm:spPr/>
      <dgm:t>
        <a:bodyPr/>
        <a:lstStyle/>
        <a:p>
          <a:r>
            <a:rPr lang="cs-CZ" dirty="0"/>
            <a:t>Nelineární regrese</a:t>
          </a:r>
        </a:p>
      </dgm:t>
    </dgm:pt>
    <dgm:pt modelId="{B9603807-A69A-4412-8D43-A6AF9610555C}" type="parTrans" cxnId="{8DB16BA3-DAC1-461D-810A-773E56214D39}">
      <dgm:prSet/>
      <dgm:spPr/>
      <dgm:t>
        <a:bodyPr/>
        <a:lstStyle/>
        <a:p>
          <a:endParaRPr lang="cs-CZ"/>
        </a:p>
      </dgm:t>
    </dgm:pt>
    <dgm:pt modelId="{C73038B2-C3E8-4187-AF6D-5E6A168ED77A}" type="sibTrans" cxnId="{8DB16BA3-DAC1-461D-810A-773E56214D39}">
      <dgm:prSet/>
      <dgm:spPr/>
      <dgm:t>
        <a:bodyPr/>
        <a:lstStyle/>
        <a:p>
          <a:endParaRPr lang="cs-CZ"/>
        </a:p>
      </dgm:t>
    </dgm:pt>
    <dgm:pt modelId="{3A52EEFB-5F81-4121-B0AC-430932E0DC1D}">
      <dgm:prSet phldrT="[Text]"/>
      <dgm:spPr/>
      <dgm:t>
        <a:bodyPr/>
        <a:lstStyle/>
        <a:p>
          <a:r>
            <a:rPr lang="cs-CZ" dirty="0"/>
            <a:t>Polynomiální</a:t>
          </a:r>
        </a:p>
      </dgm:t>
    </dgm:pt>
    <dgm:pt modelId="{F158D9A4-9D13-4802-BA1C-8D6C8B5FBEF2}" type="parTrans" cxnId="{0C8A7295-63C0-4B1F-A9B5-0F5EA70548EF}">
      <dgm:prSet/>
      <dgm:spPr/>
      <dgm:t>
        <a:bodyPr/>
        <a:lstStyle/>
        <a:p>
          <a:endParaRPr lang="cs-CZ"/>
        </a:p>
      </dgm:t>
    </dgm:pt>
    <dgm:pt modelId="{178430E8-8B88-4BF9-AE23-9CE13F3263DF}" type="sibTrans" cxnId="{0C8A7295-63C0-4B1F-A9B5-0F5EA70548EF}">
      <dgm:prSet/>
      <dgm:spPr/>
      <dgm:t>
        <a:bodyPr/>
        <a:lstStyle/>
        <a:p>
          <a:endParaRPr lang="cs-CZ"/>
        </a:p>
      </dgm:t>
    </dgm:pt>
    <dgm:pt modelId="{4ACE3C32-3218-4FF8-BDD7-1E70C1865B52}">
      <dgm:prSet phldrT="[Text]"/>
      <dgm:spPr/>
      <dgm:t>
        <a:bodyPr/>
        <a:lstStyle/>
        <a:p>
          <a:r>
            <a:rPr lang="cs-CZ" dirty="0"/>
            <a:t>Exponenciální</a:t>
          </a:r>
        </a:p>
      </dgm:t>
    </dgm:pt>
    <dgm:pt modelId="{53A11AC7-FBE3-4E1B-915B-E54A0494B114}" type="parTrans" cxnId="{7067EC62-E064-42C1-A60F-502B8477068A}">
      <dgm:prSet/>
      <dgm:spPr/>
      <dgm:t>
        <a:bodyPr/>
        <a:lstStyle/>
        <a:p>
          <a:endParaRPr lang="cs-CZ"/>
        </a:p>
      </dgm:t>
    </dgm:pt>
    <dgm:pt modelId="{175842EC-6C42-4CA5-B271-6445BF9FFCB2}" type="sibTrans" cxnId="{7067EC62-E064-42C1-A60F-502B8477068A}">
      <dgm:prSet/>
      <dgm:spPr/>
      <dgm:t>
        <a:bodyPr/>
        <a:lstStyle/>
        <a:p>
          <a:endParaRPr lang="cs-CZ"/>
        </a:p>
      </dgm:t>
    </dgm:pt>
    <dgm:pt modelId="{5B7E88DE-1E80-45D9-8A7E-15D349EA6653}">
      <dgm:prSet phldrT="[Text]"/>
      <dgm:spPr/>
      <dgm:t>
        <a:bodyPr/>
        <a:lstStyle/>
        <a:p>
          <a:r>
            <a:rPr lang="cs-CZ" dirty="0"/>
            <a:t>….</a:t>
          </a:r>
        </a:p>
      </dgm:t>
    </dgm:pt>
    <dgm:pt modelId="{6D225DAF-4A5C-4443-892E-CA60193FFFDD}" type="parTrans" cxnId="{5CB535DC-0EC7-4E01-9105-FD077F3C9CD6}">
      <dgm:prSet/>
      <dgm:spPr/>
      <dgm:t>
        <a:bodyPr/>
        <a:lstStyle/>
        <a:p>
          <a:endParaRPr lang="cs-CZ"/>
        </a:p>
      </dgm:t>
    </dgm:pt>
    <dgm:pt modelId="{16F40F9D-FD88-4ED5-B5CF-B403014D4C27}" type="sibTrans" cxnId="{5CB535DC-0EC7-4E01-9105-FD077F3C9CD6}">
      <dgm:prSet/>
      <dgm:spPr/>
      <dgm:t>
        <a:bodyPr/>
        <a:lstStyle/>
        <a:p>
          <a:endParaRPr lang="cs-CZ"/>
        </a:p>
      </dgm:t>
    </dgm:pt>
    <dgm:pt modelId="{7C7EC590-9438-4617-B695-4C16959C02D0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E93FA83D-AC28-40F8-A500-DD4BDA99506E}" type="parTrans" cxnId="{0E71CFB1-FE96-45F2-9FF7-614F0DA791B1}">
      <dgm:prSet/>
      <dgm:spPr/>
      <dgm:t>
        <a:bodyPr/>
        <a:lstStyle/>
        <a:p>
          <a:endParaRPr lang="cs-CZ"/>
        </a:p>
      </dgm:t>
    </dgm:pt>
    <dgm:pt modelId="{17B7C2CE-235E-433B-9118-FEF70D78C702}" type="sibTrans" cxnId="{0E71CFB1-FE96-45F2-9FF7-614F0DA791B1}">
      <dgm:prSet/>
      <dgm:spPr/>
      <dgm:t>
        <a:bodyPr/>
        <a:lstStyle/>
        <a:p>
          <a:endParaRPr lang="cs-CZ"/>
        </a:p>
      </dgm:t>
    </dgm:pt>
    <dgm:pt modelId="{122EF310-E7A5-4A92-914D-6E9338848E1F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9783CBA7-5742-4118-8CCB-9CF90945ACC5}" type="parTrans" cxnId="{9988345F-1558-419D-B7B2-49885C9BCFE9}">
      <dgm:prSet/>
      <dgm:spPr/>
      <dgm:t>
        <a:bodyPr/>
        <a:lstStyle/>
        <a:p>
          <a:endParaRPr lang="cs-CZ"/>
        </a:p>
      </dgm:t>
    </dgm:pt>
    <dgm:pt modelId="{A1A672BF-D3E8-4496-A266-44AAD7557E64}" type="sibTrans" cxnId="{9988345F-1558-419D-B7B2-49885C9BCFE9}">
      <dgm:prSet/>
      <dgm:spPr/>
      <dgm:t>
        <a:bodyPr/>
        <a:lstStyle/>
        <a:p>
          <a:endParaRPr lang="cs-CZ"/>
        </a:p>
      </dgm:t>
    </dgm:pt>
    <dgm:pt modelId="{D2D8C73B-8DAA-458E-BD85-E6218EF3D744}">
      <dgm:prSet phldrT="[Text]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CB19ADD4-9D57-47CB-BDDD-0D407F847CAC}" type="parTrans" cxnId="{190354F5-2A10-45EC-830C-F705C15BB3AA}">
      <dgm:prSet/>
      <dgm:spPr/>
      <dgm:t>
        <a:bodyPr/>
        <a:lstStyle/>
        <a:p>
          <a:endParaRPr lang="cs-CZ"/>
        </a:p>
      </dgm:t>
    </dgm:pt>
    <dgm:pt modelId="{54C5A75A-ECD9-42A7-A282-3960289C4A1E}" type="sibTrans" cxnId="{190354F5-2A10-45EC-830C-F705C15BB3AA}">
      <dgm:prSet/>
      <dgm:spPr/>
      <dgm:t>
        <a:bodyPr/>
        <a:lstStyle/>
        <a:p>
          <a:endParaRPr lang="cs-CZ"/>
        </a:p>
      </dgm:t>
    </dgm:pt>
    <dgm:pt modelId="{154ACCC0-801D-42C1-B183-1CB1D4572276}">
      <dgm:prSet phldrT="[Text]"/>
      <dgm:spPr>
        <a:blipFill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C3CDF30A-5E6E-4C67-8B7A-1873C1918234}" type="parTrans" cxnId="{9AB7E9AF-3025-4D90-86D9-E3C30457A787}">
      <dgm:prSet/>
      <dgm:spPr/>
      <dgm:t>
        <a:bodyPr/>
        <a:lstStyle/>
        <a:p>
          <a:endParaRPr lang="cs-CZ"/>
        </a:p>
      </dgm:t>
    </dgm:pt>
    <dgm:pt modelId="{FD3FE4E1-AD5E-4DB3-8AEB-8C40A2230F5D}" type="sibTrans" cxnId="{9AB7E9AF-3025-4D90-86D9-E3C30457A787}">
      <dgm:prSet/>
      <dgm:spPr/>
      <dgm:t>
        <a:bodyPr/>
        <a:lstStyle/>
        <a:p>
          <a:endParaRPr lang="cs-CZ"/>
        </a:p>
      </dgm:t>
    </dgm:pt>
    <dgm:pt modelId="{E9BFE558-FC72-4A08-98AA-5914B59437D1}" type="pres">
      <dgm:prSet presAssocID="{A66F14CF-1DE1-4B38-B9AB-1EA0DDD6B3C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923644F-6822-47CD-970B-7A56CDADC929}" type="pres">
      <dgm:prSet presAssocID="{AC2E5EF5-9A89-40DC-BAB7-C08D841D796B}" presName="root1" presStyleCnt="0"/>
      <dgm:spPr/>
    </dgm:pt>
    <dgm:pt modelId="{6977E711-E4C3-4660-AE81-93B54F74FDF9}" type="pres">
      <dgm:prSet presAssocID="{AC2E5EF5-9A89-40DC-BAB7-C08D841D796B}" presName="LevelOneTextNode" presStyleLbl="node0" presStyleIdx="0" presStyleCnt="1">
        <dgm:presLayoutVars>
          <dgm:chPref val="3"/>
        </dgm:presLayoutVars>
      </dgm:prSet>
      <dgm:spPr/>
    </dgm:pt>
    <dgm:pt modelId="{ABB50A16-56C7-498B-8FDA-6CAA03788F23}" type="pres">
      <dgm:prSet presAssocID="{AC2E5EF5-9A89-40DC-BAB7-C08D841D796B}" presName="level2hierChild" presStyleCnt="0"/>
      <dgm:spPr/>
    </dgm:pt>
    <dgm:pt modelId="{638B2445-0FDA-47D0-BEF1-9089FBE0EC7F}" type="pres">
      <dgm:prSet presAssocID="{1A5EB732-C604-46F1-AF97-843C37F4CF56}" presName="conn2-1" presStyleLbl="parChTrans1D2" presStyleIdx="0" presStyleCnt="2"/>
      <dgm:spPr/>
    </dgm:pt>
    <dgm:pt modelId="{80009976-C12A-47DC-9FE0-CB5975342998}" type="pres">
      <dgm:prSet presAssocID="{1A5EB732-C604-46F1-AF97-843C37F4CF56}" presName="connTx" presStyleLbl="parChTrans1D2" presStyleIdx="0" presStyleCnt="2"/>
      <dgm:spPr/>
    </dgm:pt>
    <dgm:pt modelId="{85D0D277-E751-4668-B06B-3B7655EE7168}" type="pres">
      <dgm:prSet presAssocID="{525BAE6E-41C7-4F75-BA74-4752BFE84469}" presName="root2" presStyleCnt="0"/>
      <dgm:spPr/>
    </dgm:pt>
    <dgm:pt modelId="{632D25C4-A631-4EDF-8682-8DB95DDDE2D2}" type="pres">
      <dgm:prSet presAssocID="{525BAE6E-41C7-4F75-BA74-4752BFE84469}" presName="LevelTwoTextNode" presStyleLbl="node2" presStyleIdx="0" presStyleCnt="2">
        <dgm:presLayoutVars>
          <dgm:chPref val="3"/>
        </dgm:presLayoutVars>
      </dgm:prSet>
      <dgm:spPr/>
    </dgm:pt>
    <dgm:pt modelId="{38F1DBDA-1936-4ABA-A66F-42D2C4F66B17}" type="pres">
      <dgm:prSet presAssocID="{525BAE6E-41C7-4F75-BA74-4752BFE84469}" presName="level3hierChild" presStyleCnt="0"/>
      <dgm:spPr/>
    </dgm:pt>
    <dgm:pt modelId="{C668AF6C-D714-4524-9983-D1A6AB3790B9}" type="pres">
      <dgm:prSet presAssocID="{93EC3970-D2D4-4D01-B3CA-B11ECEEE9A25}" presName="conn2-1" presStyleLbl="parChTrans1D3" presStyleIdx="0" presStyleCnt="5"/>
      <dgm:spPr/>
    </dgm:pt>
    <dgm:pt modelId="{04D60B7E-33DA-4D36-BAC4-B474639522F3}" type="pres">
      <dgm:prSet presAssocID="{93EC3970-D2D4-4D01-B3CA-B11ECEEE9A25}" presName="connTx" presStyleLbl="parChTrans1D3" presStyleIdx="0" presStyleCnt="5"/>
      <dgm:spPr/>
    </dgm:pt>
    <dgm:pt modelId="{1B4B4515-56D6-4F9C-9A84-CD846C5E925C}" type="pres">
      <dgm:prSet presAssocID="{619A7BE8-DB18-436F-AEE2-13370F4E37F4}" presName="root2" presStyleCnt="0"/>
      <dgm:spPr/>
    </dgm:pt>
    <dgm:pt modelId="{73464053-59B0-47C4-BEB7-7F30818A2CDE}" type="pres">
      <dgm:prSet presAssocID="{619A7BE8-DB18-436F-AEE2-13370F4E37F4}" presName="LevelTwoTextNode" presStyleLbl="node3" presStyleIdx="0" presStyleCnt="5">
        <dgm:presLayoutVars>
          <dgm:chPref val="3"/>
        </dgm:presLayoutVars>
      </dgm:prSet>
      <dgm:spPr/>
    </dgm:pt>
    <dgm:pt modelId="{4023F1D3-0667-42B6-8A99-34E2A03F88AA}" type="pres">
      <dgm:prSet presAssocID="{619A7BE8-DB18-436F-AEE2-13370F4E37F4}" presName="level3hierChild" presStyleCnt="0"/>
      <dgm:spPr/>
    </dgm:pt>
    <dgm:pt modelId="{3C594E52-52BB-42E8-8B89-98D96B8CDAF7}" type="pres">
      <dgm:prSet presAssocID="{E93FA83D-AC28-40F8-A500-DD4BDA99506E}" presName="conn2-1" presStyleLbl="parChTrans1D4" presStyleIdx="0" presStyleCnt="4"/>
      <dgm:spPr/>
    </dgm:pt>
    <dgm:pt modelId="{F45DC5E9-350D-449E-9103-023A1009EC5E}" type="pres">
      <dgm:prSet presAssocID="{E93FA83D-AC28-40F8-A500-DD4BDA99506E}" presName="connTx" presStyleLbl="parChTrans1D4" presStyleIdx="0" presStyleCnt="4"/>
      <dgm:spPr/>
    </dgm:pt>
    <dgm:pt modelId="{424AB5AE-777F-459A-94CF-62C61AD41838}" type="pres">
      <dgm:prSet presAssocID="{7C7EC590-9438-4617-B695-4C16959C02D0}" presName="root2" presStyleCnt="0"/>
      <dgm:spPr/>
    </dgm:pt>
    <dgm:pt modelId="{E23D9D37-DD00-42A5-BD57-4CE277203353}" type="pres">
      <dgm:prSet presAssocID="{7C7EC590-9438-4617-B695-4C16959C02D0}" presName="LevelTwoTextNode" presStyleLbl="node4" presStyleIdx="0" presStyleCnt="4">
        <dgm:presLayoutVars>
          <dgm:chPref val="3"/>
        </dgm:presLayoutVars>
      </dgm:prSet>
      <dgm:spPr/>
    </dgm:pt>
    <dgm:pt modelId="{2B3A199C-EA68-4995-AA92-5F7D9F16567E}" type="pres">
      <dgm:prSet presAssocID="{7C7EC590-9438-4617-B695-4C16959C02D0}" presName="level3hierChild" presStyleCnt="0"/>
      <dgm:spPr/>
    </dgm:pt>
    <dgm:pt modelId="{E387A901-0787-4847-B83F-26B1F3485C30}" type="pres">
      <dgm:prSet presAssocID="{3B8577B0-CEE5-4802-8DD2-E374F2CA120E}" presName="conn2-1" presStyleLbl="parChTrans1D3" presStyleIdx="1" presStyleCnt="5"/>
      <dgm:spPr/>
    </dgm:pt>
    <dgm:pt modelId="{39D0BA54-6BCE-488F-9C0C-DBFB316E3011}" type="pres">
      <dgm:prSet presAssocID="{3B8577B0-CEE5-4802-8DD2-E374F2CA120E}" presName="connTx" presStyleLbl="parChTrans1D3" presStyleIdx="1" presStyleCnt="5"/>
      <dgm:spPr/>
    </dgm:pt>
    <dgm:pt modelId="{EA55C774-830A-4A34-AB0D-F3D4013ED4C5}" type="pres">
      <dgm:prSet presAssocID="{D49AA531-8907-455A-97D6-1263D3873B40}" presName="root2" presStyleCnt="0"/>
      <dgm:spPr/>
    </dgm:pt>
    <dgm:pt modelId="{B6CC7717-5360-4602-8D7F-4C5C052722A4}" type="pres">
      <dgm:prSet presAssocID="{D49AA531-8907-455A-97D6-1263D3873B40}" presName="LevelTwoTextNode" presStyleLbl="node3" presStyleIdx="1" presStyleCnt="5">
        <dgm:presLayoutVars>
          <dgm:chPref val="3"/>
        </dgm:presLayoutVars>
      </dgm:prSet>
      <dgm:spPr/>
    </dgm:pt>
    <dgm:pt modelId="{C701D264-59AF-472A-9CE8-240BAA1A6314}" type="pres">
      <dgm:prSet presAssocID="{D49AA531-8907-455A-97D6-1263D3873B40}" presName="level3hierChild" presStyleCnt="0"/>
      <dgm:spPr/>
    </dgm:pt>
    <dgm:pt modelId="{65C62870-F6A1-493F-9EF2-597D552618C4}" type="pres">
      <dgm:prSet presAssocID="{9783CBA7-5742-4118-8CCB-9CF90945ACC5}" presName="conn2-1" presStyleLbl="parChTrans1D4" presStyleIdx="1" presStyleCnt="4"/>
      <dgm:spPr/>
    </dgm:pt>
    <dgm:pt modelId="{916F1AF6-7C50-4508-A2C0-F6A7E0E005DE}" type="pres">
      <dgm:prSet presAssocID="{9783CBA7-5742-4118-8CCB-9CF90945ACC5}" presName="connTx" presStyleLbl="parChTrans1D4" presStyleIdx="1" presStyleCnt="4"/>
      <dgm:spPr/>
    </dgm:pt>
    <dgm:pt modelId="{1FE7C8A7-F4DA-4DBE-A708-36FF7FDF6622}" type="pres">
      <dgm:prSet presAssocID="{122EF310-E7A5-4A92-914D-6E9338848E1F}" presName="root2" presStyleCnt="0"/>
      <dgm:spPr/>
    </dgm:pt>
    <dgm:pt modelId="{4DC4B546-E08A-49BC-AA47-03D1D1E08829}" type="pres">
      <dgm:prSet presAssocID="{122EF310-E7A5-4A92-914D-6E9338848E1F}" presName="LevelTwoTextNode" presStyleLbl="node4" presStyleIdx="1" presStyleCnt="4" custScaleX="199819">
        <dgm:presLayoutVars>
          <dgm:chPref val="3"/>
        </dgm:presLayoutVars>
      </dgm:prSet>
      <dgm:spPr/>
    </dgm:pt>
    <dgm:pt modelId="{DE606DA7-5377-4D4C-BF14-03471E05D95C}" type="pres">
      <dgm:prSet presAssocID="{122EF310-E7A5-4A92-914D-6E9338848E1F}" presName="level3hierChild" presStyleCnt="0"/>
      <dgm:spPr/>
    </dgm:pt>
    <dgm:pt modelId="{3F14582D-A343-4B68-8770-D2FA60D7B3AD}" type="pres">
      <dgm:prSet presAssocID="{B9603807-A69A-4412-8D43-A6AF9610555C}" presName="conn2-1" presStyleLbl="parChTrans1D2" presStyleIdx="1" presStyleCnt="2"/>
      <dgm:spPr/>
    </dgm:pt>
    <dgm:pt modelId="{605CF919-077C-4423-92A5-4DA7CA9C7186}" type="pres">
      <dgm:prSet presAssocID="{B9603807-A69A-4412-8D43-A6AF9610555C}" presName="connTx" presStyleLbl="parChTrans1D2" presStyleIdx="1" presStyleCnt="2"/>
      <dgm:spPr/>
    </dgm:pt>
    <dgm:pt modelId="{D788385E-D90B-44D8-82DF-D4349E303400}" type="pres">
      <dgm:prSet presAssocID="{2ADCDED7-E756-4F96-BF0C-E740DE452F75}" presName="root2" presStyleCnt="0"/>
      <dgm:spPr/>
    </dgm:pt>
    <dgm:pt modelId="{B8F37D49-7E9D-4B37-BA38-C1A8E4511D09}" type="pres">
      <dgm:prSet presAssocID="{2ADCDED7-E756-4F96-BF0C-E740DE452F75}" presName="LevelTwoTextNode" presStyleLbl="node2" presStyleIdx="1" presStyleCnt="2">
        <dgm:presLayoutVars>
          <dgm:chPref val="3"/>
        </dgm:presLayoutVars>
      </dgm:prSet>
      <dgm:spPr/>
    </dgm:pt>
    <dgm:pt modelId="{B3501FCF-A8C0-40A2-9645-2AF7D78401B9}" type="pres">
      <dgm:prSet presAssocID="{2ADCDED7-E756-4F96-BF0C-E740DE452F75}" presName="level3hierChild" presStyleCnt="0"/>
      <dgm:spPr/>
    </dgm:pt>
    <dgm:pt modelId="{4A938352-5554-4E0E-A542-AC431B8F3357}" type="pres">
      <dgm:prSet presAssocID="{F158D9A4-9D13-4802-BA1C-8D6C8B5FBEF2}" presName="conn2-1" presStyleLbl="parChTrans1D3" presStyleIdx="2" presStyleCnt="5"/>
      <dgm:spPr/>
    </dgm:pt>
    <dgm:pt modelId="{384FFF1B-59A6-439C-8568-8C704DC7F4CD}" type="pres">
      <dgm:prSet presAssocID="{F158D9A4-9D13-4802-BA1C-8D6C8B5FBEF2}" presName="connTx" presStyleLbl="parChTrans1D3" presStyleIdx="2" presStyleCnt="5"/>
      <dgm:spPr/>
    </dgm:pt>
    <dgm:pt modelId="{4FD749A6-7B45-4323-9C47-D4D9431A6686}" type="pres">
      <dgm:prSet presAssocID="{3A52EEFB-5F81-4121-B0AC-430932E0DC1D}" presName="root2" presStyleCnt="0"/>
      <dgm:spPr/>
    </dgm:pt>
    <dgm:pt modelId="{DF7C822E-82A2-4776-B695-6299EEC67220}" type="pres">
      <dgm:prSet presAssocID="{3A52EEFB-5F81-4121-B0AC-430932E0DC1D}" presName="LevelTwoTextNode" presStyleLbl="node3" presStyleIdx="2" presStyleCnt="5">
        <dgm:presLayoutVars>
          <dgm:chPref val="3"/>
        </dgm:presLayoutVars>
      </dgm:prSet>
      <dgm:spPr/>
    </dgm:pt>
    <dgm:pt modelId="{399FCA36-7F71-43F9-83C6-D2AEBCAEA844}" type="pres">
      <dgm:prSet presAssocID="{3A52EEFB-5F81-4121-B0AC-430932E0DC1D}" presName="level3hierChild" presStyleCnt="0"/>
      <dgm:spPr/>
    </dgm:pt>
    <dgm:pt modelId="{FFDC2310-C518-4370-9426-B0E9AD029F27}" type="pres">
      <dgm:prSet presAssocID="{CB19ADD4-9D57-47CB-BDDD-0D407F847CAC}" presName="conn2-1" presStyleLbl="parChTrans1D4" presStyleIdx="2" presStyleCnt="4"/>
      <dgm:spPr/>
    </dgm:pt>
    <dgm:pt modelId="{90CA0A4D-CD7A-405B-9227-783E2074168E}" type="pres">
      <dgm:prSet presAssocID="{CB19ADD4-9D57-47CB-BDDD-0D407F847CAC}" presName="connTx" presStyleLbl="parChTrans1D4" presStyleIdx="2" presStyleCnt="4"/>
      <dgm:spPr/>
    </dgm:pt>
    <dgm:pt modelId="{24470194-84F9-47C3-BECE-14C7FE07B9F8}" type="pres">
      <dgm:prSet presAssocID="{D2D8C73B-8DAA-458E-BD85-E6218EF3D744}" presName="root2" presStyleCnt="0"/>
      <dgm:spPr/>
    </dgm:pt>
    <dgm:pt modelId="{0F216A9B-3685-47B0-BE5F-4AE9FD19CE9F}" type="pres">
      <dgm:prSet presAssocID="{D2D8C73B-8DAA-458E-BD85-E6218EF3D744}" presName="LevelTwoTextNode" presStyleLbl="node4" presStyleIdx="2" presStyleCnt="4" custScaleX="186602">
        <dgm:presLayoutVars>
          <dgm:chPref val="3"/>
        </dgm:presLayoutVars>
      </dgm:prSet>
      <dgm:spPr/>
    </dgm:pt>
    <dgm:pt modelId="{0E9EFAA9-FE03-4C3C-99AF-CDBB91BE5968}" type="pres">
      <dgm:prSet presAssocID="{D2D8C73B-8DAA-458E-BD85-E6218EF3D744}" presName="level3hierChild" presStyleCnt="0"/>
      <dgm:spPr/>
    </dgm:pt>
    <dgm:pt modelId="{F6B140D5-EBE8-4BC9-8835-F1AE9A71037E}" type="pres">
      <dgm:prSet presAssocID="{53A11AC7-FBE3-4E1B-915B-E54A0494B114}" presName="conn2-1" presStyleLbl="parChTrans1D3" presStyleIdx="3" presStyleCnt="5"/>
      <dgm:spPr/>
    </dgm:pt>
    <dgm:pt modelId="{F685301A-8D63-4999-9DAC-D9FD422CBF15}" type="pres">
      <dgm:prSet presAssocID="{53A11AC7-FBE3-4E1B-915B-E54A0494B114}" presName="connTx" presStyleLbl="parChTrans1D3" presStyleIdx="3" presStyleCnt="5"/>
      <dgm:spPr/>
    </dgm:pt>
    <dgm:pt modelId="{00D5A42C-7C9A-4CBA-AA1B-975589F83E01}" type="pres">
      <dgm:prSet presAssocID="{4ACE3C32-3218-4FF8-BDD7-1E70C1865B52}" presName="root2" presStyleCnt="0"/>
      <dgm:spPr/>
    </dgm:pt>
    <dgm:pt modelId="{9ECBF514-2FAC-40D6-9AAB-295429C8A2F7}" type="pres">
      <dgm:prSet presAssocID="{4ACE3C32-3218-4FF8-BDD7-1E70C1865B52}" presName="LevelTwoTextNode" presStyleLbl="node3" presStyleIdx="3" presStyleCnt="5">
        <dgm:presLayoutVars>
          <dgm:chPref val="3"/>
        </dgm:presLayoutVars>
      </dgm:prSet>
      <dgm:spPr/>
    </dgm:pt>
    <dgm:pt modelId="{4202A107-C1A1-4B69-87E0-B52EE3645E4E}" type="pres">
      <dgm:prSet presAssocID="{4ACE3C32-3218-4FF8-BDD7-1E70C1865B52}" presName="level3hierChild" presStyleCnt="0"/>
      <dgm:spPr/>
    </dgm:pt>
    <dgm:pt modelId="{4AD188E3-D85B-4EBE-87EB-939DA9CE814E}" type="pres">
      <dgm:prSet presAssocID="{C3CDF30A-5E6E-4C67-8B7A-1873C1918234}" presName="conn2-1" presStyleLbl="parChTrans1D4" presStyleIdx="3" presStyleCnt="4"/>
      <dgm:spPr/>
    </dgm:pt>
    <dgm:pt modelId="{F063B269-ACAB-4181-9012-B6D1DCE07C3E}" type="pres">
      <dgm:prSet presAssocID="{C3CDF30A-5E6E-4C67-8B7A-1873C1918234}" presName="connTx" presStyleLbl="parChTrans1D4" presStyleIdx="3" presStyleCnt="4"/>
      <dgm:spPr/>
    </dgm:pt>
    <dgm:pt modelId="{3C7E4870-2F45-499A-AD5D-09BCE252232D}" type="pres">
      <dgm:prSet presAssocID="{154ACCC0-801D-42C1-B183-1CB1D4572276}" presName="root2" presStyleCnt="0"/>
      <dgm:spPr/>
    </dgm:pt>
    <dgm:pt modelId="{08DD0E1F-7416-4D2E-995C-06DBB1C83947}" type="pres">
      <dgm:prSet presAssocID="{154ACCC0-801D-42C1-B183-1CB1D4572276}" presName="LevelTwoTextNode" presStyleLbl="node4" presStyleIdx="3" presStyleCnt="4">
        <dgm:presLayoutVars>
          <dgm:chPref val="3"/>
        </dgm:presLayoutVars>
      </dgm:prSet>
      <dgm:spPr/>
    </dgm:pt>
    <dgm:pt modelId="{3835BC54-B9E8-45B3-B48C-1DF95819CCC7}" type="pres">
      <dgm:prSet presAssocID="{154ACCC0-801D-42C1-B183-1CB1D4572276}" presName="level3hierChild" presStyleCnt="0"/>
      <dgm:spPr/>
    </dgm:pt>
    <dgm:pt modelId="{7671C02E-AC22-4C97-933A-966D02B111D1}" type="pres">
      <dgm:prSet presAssocID="{6D225DAF-4A5C-4443-892E-CA60193FFFDD}" presName="conn2-1" presStyleLbl="parChTrans1D3" presStyleIdx="4" presStyleCnt="5"/>
      <dgm:spPr/>
    </dgm:pt>
    <dgm:pt modelId="{3FECBF3D-A1C0-46D0-9664-7DE89ECB67DF}" type="pres">
      <dgm:prSet presAssocID="{6D225DAF-4A5C-4443-892E-CA60193FFFDD}" presName="connTx" presStyleLbl="parChTrans1D3" presStyleIdx="4" presStyleCnt="5"/>
      <dgm:spPr/>
    </dgm:pt>
    <dgm:pt modelId="{F35C5A90-76CE-49D2-AFC6-26B77391DEFE}" type="pres">
      <dgm:prSet presAssocID="{5B7E88DE-1E80-45D9-8A7E-15D349EA6653}" presName="root2" presStyleCnt="0"/>
      <dgm:spPr/>
    </dgm:pt>
    <dgm:pt modelId="{4BA8E954-3AD8-4627-AE34-EED41079DD93}" type="pres">
      <dgm:prSet presAssocID="{5B7E88DE-1E80-45D9-8A7E-15D349EA6653}" presName="LevelTwoTextNode" presStyleLbl="node3" presStyleIdx="4" presStyleCnt="5">
        <dgm:presLayoutVars>
          <dgm:chPref val="3"/>
        </dgm:presLayoutVars>
      </dgm:prSet>
      <dgm:spPr/>
    </dgm:pt>
    <dgm:pt modelId="{6913A348-8A61-4EA0-BB16-11889BEAB7BF}" type="pres">
      <dgm:prSet presAssocID="{5B7E88DE-1E80-45D9-8A7E-15D349EA6653}" presName="level3hierChild" presStyleCnt="0"/>
      <dgm:spPr/>
    </dgm:pt>
  </dgm:ptLst>
  <dgm:cxnLst>
    <dgm:cxn modelId="{A4AD6400-E0F7-4C57-9F4F-384BB6DDCE0F}" type="presOf" srcId="{2ADCDED7-E756-4F96-BF0C-E740DE452F75}" destId="{B8F37D49-7E9D-4B37-BA38-C1A8E4511D09}" srcOrd="0" destOrd="0" presId="urn:microsoft.com/office/officeart/2005/8/layout/hierarchy2"/>
    <dgm:cxn modelId="{14024102-1DFA-4924-8D26-A302A4981AFA}" type="presOf" srcId="{B9603807-A69A-4412-8D43-A6AF9610555C}" destId="{3F14582D-A343-4B68-8770-D2FA60D7B3AD}" srcOrd="0" destOrd="0" presId="urn:microsoft.com/office/officeart/2005/8/layout/hierarchy2"/>
    <dgm:cxn modelId="{73E4460D-32D3-43B3-B87A-80410BF14C99}" type="presOf" srcId="{C3CDF30A-5E6E-4C67-8B7A-1873C1918234}" destId="{F063B269-ACAB-4181-9012-B6D1DCE07C3E}" srcOrd="1" destOrd="0" presId="urn:microsoft.com/office/officeart/2005/8/layout/hierarchy2"/>
    <dgm:cxn modelId="{F6744E10-E816-418B-B7D8-24EC67F03895}" type="presOf" srcId="{525BAE6E-41C7-4F75-BA74-4752BFE84469}" destId="{632D25C4-A631-4EDF-8682-8DB95DDDE2D2}" srcOrd="0" destOrd="0" presId="urn:microsoft.com/office/officeart/2005/8/layout/hierarchy2"/>
    <dgm:cxn modelId="{ACDC8314-3EB6-47F3-AB6B-891F578A0969}" type="presOf" srcId="{D49AA531-8907-455A-97D6-1263D3873B40}" destId="{B6CC7717-5360-4602-8D7F-4C5C052722A4}" srcOrd="0" destOrd="0" presId="urn:microsoft.com/office/officeart/2005/8/layout/hierarchy2"/>
    <dgm:cxn modelId="{E658EA23-9E9F-4AA0-BCA2-6E042944091D}" srcId="{AC2E5EF5-9A89-40DC-BAB7-C08D841D796B}" destId="{525BAE6E-41C7-4F75-BA74-4752BFE84469}" srcOrd="0" destOrd="0" parTransId="{1A5EB732-C604-46F1-AF97-843C37F4CF56}" sibTransId="{06AEE5DA-ACEC-49A9-9D83-46062B662E0D}"/>
    <dgm:cxn modelId="{5DE6F324-2D49-40DC-B98F-FE69C8410750}" type="presOf" srcId="{6D225DAF-4A5C-4443-892E-CA60193FFFDD}" destId="{7671C02E-AC22-4C97-933A-966D02B111D1}" srcOrd="0" destOrd="0" presId="urn:microsoft.com/office/officeart/2005/8/layout/hierarchy2"/>
    <dgm:cxn modelId="{8CFA8226-FBC8-4F3B-AA0B-2044EC90C175}" type="presOf" srcId="{3B8577B0-CEE5-4802-8DD2-E374F2CA120E}" destId="{E387A901-0787-4847-B83F-26B1F3485C30}" srcOrd="0" destOrd="0" presId="urn:microsoft.com/office/officeart/2005/8/layout/hierarchy2"/>
    <dgm:cxn modelId="{2C73902E-19D4-4417-9433-8FF4CA899F10}" type="presOf" srcId="{93EC3970-D2D4-4D01-B3CA-B11ECEEE9A25}" destId="{04D60B7E-33DA-4D36-BAC4-B474639522F3}" srcOrd="1" destOrd="0" presId="urn:microsoft.com/office/officeart/2005/8/layout/hierarchy2"/>
    <dgm:cxn modelId="{127E9C3B-4403-4D1C-8F64-13BD3CEED200}" type="presOf" srcId="{F158D9A4-9D13-4802-BA1C-8D6C8B5FBEF2}" destId="{4A938352-5554-4E0E-A542-AC431B8F3357}" srcOrd="0" destOrd="0" presId="urn:microsoft.com/office/officeart/2005/8/layout/hierarchy2"/>
    <dgm:cxn modelId="{7EFAD03C-1A3D-4196-93B6-3537597BF84B}" type="presOf" srcId="{4ACE3C32-3218-4FF8-BDD7-1E70C1865B52}" destId="{9ECBF514-2FAC-40D6-9AAB-295429C8A2F7}" srcOrd="0" destOrd="0" presId="urn:microsoft.com/office/officeart/2005/8/layout/hierarchy2"/>
    <dgm:cxn modelId="{48DBCA3F-60DE-4376-AE71-77638A1007E9}" type="presOf" srcId="{1A5EB732-C604-46F1-AF97-843C37F4CF56}" destId="{80009976-C12A-47DC-9FE0-CB5975342998}" srcOrd="1" destOrd="0" presId="urn:microsoft.com/office/officeart/2005/8/layout/hierarchy2"/>
    <dgm:cxn modelId="{928F0B5B-44EC-4659-A698-847797DC0BE5}" type="presOf" srcId="{53A11AC7-FBE3-4E1B-915B-E54A0494B114}" destId="{F685301A-8D63-4999-9DAC-D9FD422CBF15}" srcOrd="1" destOrd="0" presId="urn:microsoft.com/office/officeart/2005/8/layout/hierarchy2"/>
    <dgm:cxn modelId="{64F7955C-9732-44DF-AFEC-8EB66246E977}" type="presOf" srcId="{154ACCC0-801D-42C1-B183-1CB1D4572276}" destId="{08DD0E1F-7416-4D2E-995C-06DBB1C83947}" srcOrd="0" destOrd="0" presId="urn:microsoft.com/office/officeart/2005/8/layout/hierarchy2"/>
    <dgm:cxn modelId="{D5CB535D-F47A-4A4A-8B2F-AC85EA3819CB}" type="presOf" srcId="{E93FA83D-AC28-40F8-A500-DD4BDA99506E}" destId="{F45DC5E9-350D-449E-9103-023A1009EC5E}" srcOrd="1" destOrd="0" presId="urn:microsoft.com/office/officeart/2005/8/layout/hierarchy2"/>
    <dgm:cxn modelId="{9988345F-1558-419D-B7B2-49885C9BCFE9}" srcId="{D49AA531-8907-455A-97D6-1263D3873B40}" destId="{122EF310-E7A5-4A92-914D-6E9338848E1F}" srcOrd="0" destOrd="0" parTransId="{9783CBA7-5742-4118-8CCB-9CF90945ACC5}" sibTransId="{A1A672BF-D3E8-4496-A266-44AAD7557E64}"/>
    <dgm:cxn modelId="{14B1475F-CD97-4CD2-A58B-8A6A7CC92D9C}" srcId="{525BAE6E-41C7-4F75-BA74-4752BFE84469}" destId="{D49AA531-8907-455A-97D6-1263D3873B40}" srcOrd="1" destOrd="0" parTransId="{3B8577B0-CEE5-4802-8DD2-E374F2CA120E}" sibTransId="{16C20AC9-F089-483F-AC14-AF87B8C5CE58}"/>
    <dgm:cxn modelId="{7067EC62-E064-42C1-A60F-502B8477068A}" srcId="{2ADCDED7-E756-4F96-BF0C-E740DE452F75}" destId="{4ACE3C32-3218-4FF8-BDD7-1E70C1865B52}" srcOrd="1" destOrd="0" parTransId="{53A11AC7-FBE3-4E1B-915B-E54A0494B114}" sibTransId="{175842EC-6C42-4CA5-B271-6445BF9FFCB2}"/>
    <dgm:cxn modelId="{FA923565-03C6-47D4-8D06-A16AAD29EE9E}" type="presOf" srcId="{619A7BE8-DB18-436F-AEE2-13370F4E37F4}" destId="{73464053-59B0-47C4-BEB7-7F30818A2CDE}" srcOrd="0" destOrd="0" presId="urn:microsoft.com/office/officeart/2005/8/layout/hierarchy2"/>
    <dgm:cxn modelId="{22F7BD46-3C67-4EEE-93B2-93A218D34971}" type="presOf" srcId="{9783CBA7-5742-4118-8CCB-9CF90945ACC5}" destId="{65C62870-F6A1-493F-9EF2-597D552618C4}" srcOrd="0" destOrd="0" presId="urn:microsoft.com/office/officeart/2005/8/layout/hierarchy2"/>
    <dgm:cxn modelId="{DBDD4D68-9B7D-461B-8207-47A32E6DE675}" type="presOf" srcId="{CB19ADD4-9D57-47CB-BDDD-0D407F847CAC}" destId="{90CA0A4D-CD7A-405B-9227-783E2074168E}" srcOrd="1" destOrd="0" presId="urn:microsoft.com/office/officeart/2005/8/layout/hierarchy2"/>
    <dgm:cxn modelId="{94DAE66C-9A7A-4909-98C2-FF523DEBA8FD}" type="presOf" srcId="{7C7EC590-9438-4617-B695-4C16959C02D0}" destId="{E23D9D37-DD00-42A5-BD57-4CE277203353}" srcOrd="0" destOrd="0" presId="urn:microsoft.com/office/officeart/2005/8/layout/hierarchy2"/>
    <dgm:cxn modelId="{D819E96E-7B9E-4FB2-ABD5-608B643D3EF9}" type="presOf" srcId="{D2D8C73B-8DAA-458E-BD85-E6218EF3D744}" destId="{0F216A9B-3685-47B0-BE5F-4AE9FD19CE9F}" srcOrd="0" destOrd="0" presId="urn:microsoft.com/office/officeart/2005/8/layout/hierarchy2"/>
    <dgm:cxn modelId="{FA173855-A767-40D5-BCBE-04D65D53E668}" type="presOf" srcId="{B9603807-A69A-4412-8D43-A6AF9610555C}" destId="{605CF919-077C-4423-92A5-4DA7CA9C7186}" srcOrd="1" destOrd="0" presId="urn:microsoft.com/office/officeart/2005/8/layout/hierarchy2"/>
    <dgm:cxn modelId="{3F277678-9EE1-48A2-A92C-83C2578E27C3}" type="presOf" srcId="{C3CDF30A-5E6E-4C67-8B7A-1873C1918234}" destId="{4AD188E3-D85B-4EBE-87EB-939DA9CE814E}" srcOrd="0" destOrd="0" presId="urn:microsoft.com/office/officeart/2005/8/layout/hierarchy2"/>
    <dgm:cxn modelId="{E3EDBB8A-9BE3-48E8-9E38-408CE362ED2C}" type="presOf" srcId="{5B7E88DE-1E80-45D9-8A7E-15D349EA6653}" destId="{4BA8E954-3AD8-4627-AE34-EED41079DD93}" srcOrd="0" destOrd="0" presId="urn:microsoft.com/office/officeart/2005/8/layout/hierarchy2"/>
    <dgm:cxn modelId="{0DD69293-2750-432B-A6A5-48E7D83326A3}" type="presOf" srcId="{AC2E5EF5-9A89-40DC-BAB7-C08D841D796B}" destId="{6977E711-E4C3-4660-AE81-93B54F74FDF9}" srcOrd="0" destOrd="0" presId="urn:microsoft.com/office/officeart/2005/8/layout/hierarchy2"/>
    <dgm:cxn modelId="{0C8A7295-63C0-4B1F-A9B5-0F5EA70548EF}" srcId="{2ADCDED7-E756-4F96-BF0C-E740DE452F75}" destId="{3A52EEFB-5F81-4121-B0AC-430932E0DC1D}" srcOrd="0" destOrd="0" parTransId="{F158D9A4-9D13-4802-BA1C-8D6C8B5FBEF2}" sibTransId="{178430E8-8B88-4BF9-AE23-9CE13F3263DF}"/>
    <dgm:cxn modelId="{8DB16BA3-DAC1-461D-810A-773E56214D39}" srcId="{AC2E5EF5-9A89-40DC-BAB7-C08D841D796B}" destId="{2ADCDED7-E756-4F96-BF0C-E740DE452F75}" srcOrd="1" destOrd="0" parTransId="{B9603807-A69A-4412-8D43-A6AF9610555C}" sibTransId="{C73038B2-C3E8-4187-AF6D-5E6A168ED77A}"/>
    <dgm:cxn modelId="{D547A5A6-8C81-4DDC-8B01-F412E37EE568}" type="presOf" srcId="{3B8577B0-CEE5-4802-8DD2-E374F2CA120E}" destId="{39D0BA54-6BCE-488F-9C0C-DBFB316E3011}" srcOrd="1" destOrd="0" presId="urn:microsoft.com/office/officeart/2005/8/layout/hierarchy2"/>
    <dgm:cxn modelId="{EECFB8AA-3B18-4A48-862E-D03ED870CD2C}" type="presOf" srcId="{6D225DAF-4A5C-4443-892E-CA60193FFFDD}" destId="{3FECBF3D-A1C0-46D0-9664-7DE89ECB67DF}" srcOrd="1" destOrd="0" presId="urn:microsoft.com/office/officeart/2005/8/layout/hierarchy2"/>
    <dgm:cxn modelId="{41E3B9AD-9814-4439-BC10-330B88A7FCAA}" srcId="{525BAE6E-41C7-4F75-BA74-4752BFE84469}" destId="{619A7BE8-DB18-436F-AEE2-13370F4E37F4}" srcOrd="0" destOrd="0" parTransId="{93EC3970-D2D4-4D01-B3CA-B11ECEEE9A25}" sibTransId="{CF7AAD05-67EE-4DCD-ADDD-10008F54A079}"/>
    <dgm:cxn modelId="{9AB7E9AF-3025-4D90-86D9-E3C30457A787}" srcId="{4ACE3C32-3218-4FF8-BDD7-1E70C1865B52}" destId="{154ACCC0-801D-42C1-B183-1CB1D4572276}" srcOrd="0" destOrd="0" parTransId="{C3CDF30A-5E6E-4C67-8B7A-1873C1918234}" sibTransId="{FD3FE4E1-AD5E-4DB3-8AEB-8C40A2230F5D}"/>
    <dgm:cxn modelId="{0E71CFB1-FE96-45F2-9FF7-614F0DA791B1}" srcId="{619A7BE8-DB18-436F-AEE2-13370F4E37F4}" destId="{7C7EC590-9438-4617-B695-4C16959C02D0}" srcOrd="0" destOrd="0" parTransId="{E93FA83D-AC28-40F8-A500-DD4BDA99506E}" sibTransId="{17B7C2CE-235E-433B-9118-FEF70D78C702}"/>
    <dgm:cxn modelId="{EAB059D5-C9DD-4F02-9743-FBE36734B973}" type="presOf" srcId="{A66F14CF-1DE1-4B38-B9AB-1EA0DDD6B3C4}" destId="{E9BFE558-FC72-4A08-98AA-5914B59437D1}" srcOrd="0" destOrd="0" presId="urn:microsoft.com/office/officeart/2005/8/layout/hierarchy2"/>
    <dgm:cxn modelId="{368504D6-71AB-465C-98D8-B15F0EE83EB6}" type="presOf" srcId="{E93FA83D-AC28-40F8-A500-DD4BDA99506E}" destId="{3C594E52-52BB-42E8-8B89-98D96B8CDAF7}" srcOrd="0" destOrd="0" presId="urn:microsoft.com/office/officeart/2005/8/layout/hierarchy2"/>
    <dgm:cxn modelId="{8193F6D8-3439-4620-8ABA-AEA9043B3FEC}" srcId="{A66F14CF-1DE1-4B38-B9AB-1EA0DDD6B3C4}" destId="{AC2E5EF5-9A89-40DC-BAB7-C08D841D796B}" srcOrd="0" destOrd="0" parTransId="{466C4D13-52B2-4D0D-846E-6A5E261E8A6A}" sibTransId="{8370B2F7-E839-47B7-B242-6B8B61971E85}"/>
    <dgm:cxn modelId="{4F6C13DB-BA8D-4CFA-BCAC-AECCFAEB1D35}" type="presOf" srcId="{9783CBA7-5742-4118-8CCB-9CF90945ACC5}" destId="{916F1AF6-7C50-4508-A2C0-F6A7E0E005DE}" srcOrd="1" destOrd="0" presId="urn:microsoft.com/office/officeart/2005/8/layout/hierarchy2"/>
    <dgm:cxn modelId="{5CB535DC-0EC7-4E01-9105-FD077F3C9CD6}" srcId="{2ADCDED7-E756-4F96-BF0C-E740DE452F75}" destId="{5B7E88DE-1E80-45D9-8A7E-15D349EA6653}" srcOrd="2" destOrd="0" parTransId="{6D225DAF-4A5C-4443-892E-CA60193FFFDD}" sibTransId="{16F40F9D-FD88-4ED5-B5CF-B403014D4C27}"/>
    <dgm:cxn modelId="{803850E5-369D-46BE-A3B5-2ABCE8E07807}" type="presOf" srcId="{93EC3970-D2D4-4D01-B3CA-B11ECEEE9A25}" destId="{C668AF6C-D714-4524-9983-D1A6AB3790B9}" srcOrd="0" destOrd="0" presId="urn:microsoft.com/office/officeart/2005/8/layout/hierarchy2"/>
    <dgm:cxn modelId="{B7061CE7-A1AB-47B4-9C6F-9F84493C01E5}" type="presOf" srcId="{1A5EB732-C604-46F1-AF97-843C37F4CF56}" destId="{638B2445-0FDA-47D0-BEF1-9089FBE0EC7F}" srcOrd="0" destOrd="0" presId="urn:microsoft.com/office/officeart/2005/8/layout/hierarchy2"/>
    <dgm:cxn modelId="{5AB107EA-2336-4A67-95DE-123A196993F4}" type="presOf" srcId="{122EF310-E7A5-4A92-914D-6E9338848E1F}" destId="{4DC4B546-E08A-49BC-AA47-03D1D1E08829}" srcOrd="0" destOrd="0" presId="urn:microsoft.com/office/officeart/2005/8/layout/hierarchy2"/>
    <dgm:cxn modelId="{BCFD48EA-9ADA-4C95-A5DE-0A7248AA3E17}" type="presOf" srcId="{CB19ADD4-9D57-47CB-BDDD-0D407F847CAC}" destId="{FFDC2310-C518-4370-9426-B0E9AD029F27}" srcOrd="0" destOrd="0" presId="urn:microsoft.com/office/officeart/2005/8/layout/hierarchy2"/>
    <dgm:cxn modelId="{D236DCEF-E559-4D3A-BD1F-D916F07890D4}" type="presOf" srcId="{3A52EEFB-5F81-4121-B0AC-430932E0DC1D}" destId="{DF7C822E-82A2-4776-B695-6299EEC67220}" srcOrd="0" destOrd="0" presId="urn:microsoft.com/office/officeart/2005/8/layout/hierarchy2"/>
    <dgm:cxn modelId="{455B4BF1-716D-4045-9920-8880BD67D592}" type="presOf" srcId="{F158D9A4-9D13-4802-BA1C-8D6C8B5FBEF2}" destId="{384FFF1B-59A6-439C-8568-8C704DC7F4CD}" srcOrd="1" destOrd="0" presId="urn:microsoft.com/office/officeart/2005/8/layout/hierarchy2"/>
    <dgm:cxn modelId="{190354F5-2A10-45EC-830C-F705C15BB3AA}" srcId="{3A52EEFB-5F81-4121-B0AC-430932E0DC1D}" destId="{D2D8C73B-8DAA-458E-BD85-E6218EF3D744}" srcOrd="0" destOrd="0" parTransId="{CB19ADD4-9D57-47CB-BDDD-0D407F847CAC}" sibTransId="{54C5A75A-ECD9-42A7-A282-3960289C4A1E}"/>
    <dgm:cxn modelId="{5593D6FA-BBF6-4389-9BAA-74C113A2D183}" type="presOf" srcId="{53A11AC7-FBE3-4E1B-915B-E54A0494B114}" destId="{F6B140D5-EBE8-4BC9-8835-F1AE9A71037E}" srcOrd="0" destOrd="0" presId="urn:microsoft.com/office/officeart/2005/8/layout/hierarchy2"/>
    <dgm:cxn modelId="{13A49843-8A28-4260-9DE7-202CCEBA8A8E}" type="presParOf" srcId="{E9BFE558-FC72-4A08-98AA-5914B59437D1}" destId="{D923644F-6822-47CD-970B-7A56CDADC929}" srcOrd="0" destOrd="0" presId="urn:microsoft.com/office/officeart/2005/8/layout/hierarchy2"/>
    <dgm:cxn modelId="{649D0884-8BF3-4620-9CBB-F4588D6954EF}" type="presParOf" srcId="{D923644F-6822-47CD-970B-7A56CDADC929}" destId="{6977E711-E4C3-4660-AE81-93B54F74FDF9}" srcOrd="0" destOrd="0" presId="urn:microsoft.com/office/officeart/2005/8/layout/hierarchy2"/>
    <dgm:cxn modelId="{6EF95D7F-629C-4CC8-9AFB-3AF1F98FF796}" type="presParOf" srcId="{D923644F-6822-47CD-970B-7A56CDADC929}" destId="{ABB50A16-56C7-498B-8FDA-6CAA03788F23}" srcOrd="1" destOrd="0" presId="urn:microsoft.com/office/officeart/2005/8/layout/hierarchy2"/>
    <dgm:cxn modelId="{3572142F-0C69-4238-8230-6134CC6A189B}" type="presParOf" srcId="{ABB50A16-56C7-498B-8FDA-6CAA03788F23}" destId="{638B2445-0FDA-47D0-BEF1-9089FBE0EC7F}" srcOrd="0" destOrd="0" presId="urn:microsoft.com/office/officeart/2005/8/layout/hierarchy2"/>
    <dgm:cxn modelId="{66F3AAFB-6789-417F-841F-DF5F42C6D271}" type="presParOf" srcId="{638B2445-0FDA-47D0-BEF1-9089FBE0EC7F}" destId="{80009976-C12A-47DC-9FE0-CB5975342998}" srcOrd="0" destOrd="0" presId="urn:microsoft.com/office/officeart/2005/8/layout/hierarchy2"/>
    <dgm:cxn modelId="{2240DE77-D868-4391-B226-736F3007D31D}" type="presParOf" srcId="{ABB50A16-56C7-498B-8FDA-6CAA03788F23}" destId="{85D0D277-E751-4668-B06B-3B7655EE7168}" srcOrd="1" destOrd="0" presId="urn:microsoft.com/office/officeart/2005/8/layout/hierarchy2"/>
    <dgm:cxn modelId="{FD1B6FCC-3985-4BC8-87A9-5CCAC9010060}" type="presParOf" srcId="{85D0D277-E751-4668-B06B-3B7655EE7168}" destId="{632D25C4-A631-4EDF-8682-8DB95DDDE2D2}" srcOrd="0" destOrd="0" presId="urn:microsoft.com/office/officeart/2005/8/layout/hierarchy2"/>
    <dgm:cxn modelId="{B852CA1F-66AA-4BA3-8A95-1CE0E8D75E5C}" type="presParOf" srcId="{85D0D277-E751-4668-B06B-3B7655EE7168}" destId="{38F1DBDA-1936-4ABA-A66F-42D2C4F66B17}" srcOrd="1" destOrd="0" presId="urn:microsoft.com/office/officeart/2005/8/layout/hierarchy2"/>
    <dgm:cxn modelId="{7688AEDF-22C9-44B1-B83A-BC0FB144DACD}" type="presParOf" srcId="{38F1DBDA-1936-4ABA-A66F-42D2C4F66B17}" destId="{C668AF6C-D714-4524-9983-D1A6AB3790B9}" srcOrd="0" destOrd="0" presId="urn:microsoft.com/office/officeart/2005/8/layout/hierarchy2"/>
    <dgm:cxn modelId="{E8D98768-EC69-44A1-9084-851992B975A6}" type="presParOf" srcId="{C668AF6C-D714-4524-9983-D1A6AB3790B9}" destId="{04D60B7E-33DA-4D36-BAC4-B474639522F3}" srcOrd="0" destOrd="0" presId="urn:microsoft.com/office/officeart/2005/8/layout/hierarchy2"/>
    <dgm:cxn modelId="{3BE40585-D492-4204-8C29-F720BDD397D6}" type="presParOf" srcId="{38F1DBDA-1936-4ABA-A66F-42D2C4F66B17}" destId="{1B4B4515-56D6-4F9C-9A84-CD846C5E925C}" srcOrd="1" destOrd="0" presId="urn:microsoft.com/office/officeart/2005/8/layout/hierarchy2"/>
    <dgm:cxn modelId="{CE496D5A-DB83-489F-95F6-1EB04CC3374C}" type="presParOf" srcId="{1B4B4515-56D6-4F9C-9A84-CD846C5E925C}" destId="{73464053-59B0-47C4-BEB7-7F30818A2CDE}" srcOrd="0" destOrd="0" presId="urn:microsoft.com/office/officeart/2005/8/layout/hierarchy2"/>
    <dgm:cxn modelId="{8B14CEEE-B599-419E-8DD1-58791984D68E}" type="presParOf" srcId="{1B4B4515-56D6-4F9C-9A84-CD846C5E925C}" destId="{4023F1D3-0667-42B6-8A99-34E2A03F88AA}" srcOrd="1" destOrd="0" presId="urn:microsoft.com/office/officeart/2005/8/layout/hierarchy2"/>
    <dgm:cxn modelId="{8EA60AB3-4DC2-4B1C-BCFD-4485DD6F6801}" type="presParOf" srcId="{4023F1D3-0667-42B6-8A99-34E2A03F88AA}" destId="{3C594E52-52BB-42E8-8B89-98D96B8CDAF7}" srcOrd="0" destOrd="0" presId="urn:microsoft.com/office/officeart/2005/8/layout/hierarchy2"/>
    <dgm:cxn modelId="{E7E7892C-F310-442D-AD8E-9F504E940DDD}" type="presParOf" srcId="{3C594E52-52BB-42E8-8B89-98D96B8CDAF7}" destId="{F45DC5E9-350D-449E-9103-023A1009EC5E}" srcOrd="0" destOrd="0" presId="urn:microsoft.com/office/officeart/2005/8/layout/hierarchy2"/>
    <dgm:cxn modelId="{784BABCF-B8CE-4CD6-91B4-6C7078BCE365}" type="presParOf" srcId="{4023F1D3-0667-42B6-8A99-34E2A03F88AA}" destId="{424AB5AE-777F-459A-94CF-62C61AD41838}" srcOrd="1" destOrd="0" presId="urn:microsoft.com/office/officeart/2005/8/layout/hierarchy2"/>
    <dgm:cxn modelId="{4F34E46E-3C62-4687-8C32-38FE69890E65}" type="presParOf" srcId="{424AB5AE-777F-459A-94CF-62C61AD41838}" destId="{E23D9D37-DD00-42A5-BD57-4CE277203353}" srcOrd="0" destOrd="0" presId="urn:microsoft.com/office/officeart/2005/8/layout/hierarchy2"/>
    <dgm:cxn modelId="{3A740723-7B8D-4999-8508-D25C778654C9}" type="presParOf" srcId="{424AB5AE-777F-459A-94CF-62C61AD41838}" destId="{2B3A199C-EA68-4995-AA92-5F7D9F16567E}" srcOrd="1" destOrd="0" presId="urn:microsoft.com/office/officeart/2005/8/layout/hierarchy2"/>
    <dgm:cxn modelId="{8A6A43B2-F46F-4673-9BAD-407E846ADD04}" type="presParOf" srcId="{38F1DBDA-1936-4ABA-A66F-42D2C4F66B17}" destId="{E387A901-0787-4847-B83F-26B1F3485C30}" srcOrd="2" destOrd="0" presId="urn:microsoft.com/office/officeart/2005/8/layout/hierarchy2"/>
    <dgm:cxn modelId="{8683B765-F81B-4E2B-B1A4-8DF7A8DB018F}" type="presParOf" srcId="{E387A901-0787-4847-B83F-26B1F3485C30}" destId="{39D0BA54-6BCE-488F-9C0C-DBFB316E3011}" srcOrd="0" destOrd="0" presId="urn:microsoft.com/office/officeart/2005/8/layout/hierarchy2"/>
    <dgm:cxn modelId="{9D4FBACD-6B3E-4CCE-99A9-D85782649A17}" type="presParOf" srcId="{38F1DBDA-1936-4ABA-A66F-42D2C4F66B17}" destId="{EA55C774-830A-4A34-AB0D-F3D4013ED4C5}" srcOrd="3" destOrd="0" presId="urn:microsoft.com/office/officeart/2005/8/layout/hierarchy2"/>
    <dgm:cxn modelId="{EDC6366A-F2F0-4377-A53A-A3E30255F281}" type="presParOf" srcId="{EA55C774-830A-4A34-AB0D-F3D4013ED4C5}" destId="{B6CC7717-5360-4602-8D7F-4C5C052722A4}" srcOrd="0" destOrd="0" presId="urn:microsoft.com/office/officeart/2005/8/layout/hierarchy2"/>
    <dgm:cxn modelId="{B41A52CD-5F08-4482-BEDB-B32A02C53C8D}" type="presParOf" srcId="{EA55C774-830A-4A34-AB0D-F3D4013ED4C5}" destId="{C701D264-59AF-472A-9CE8-240BAA1A6314}" srcOrd="1" destOrd="0" presId="urn:microsoft.com/office/officeart/2005/8/layout/hierarchy2"/>
    <dgm:cxn modelId="{E8242CFC-6368-4765-8504-1243A07B0A70}" type="presParOf" srcId="{C701D264-59AF-472A-9CE8-240BAA1A6314}" destId="{65C62870-F6A1-493F-9EF2-597D552618C4}" srcOrd="0" destOrd="0" presId="urn:microsoft.com/office/officeart/2005/8/layout/hierarchy2"/>
    <dgm:cxn modelId="{12121CA3-FFCE-48A3-B266-6DB80A7A81E8}" type="presParOf" srcId="{65C62870-F6A1-493F-9EF2-597D552618C4}" destId="{916F1AF6-7C50-4508-A2C0-F6A7E0E005DE}" srcOrd="0" destOrd="0" presId="urn:microsoft.com/office/officeart/2005/8/layout/hierarchy2"/>
    <dgm:cxn modelId="{502762BD-5CA7-49C0-B9DB-7677E799CFDA}" type="presParOf" srcId="{C701D264-59AF-472A-9CE8-240BAA1A6314}" destId="{1FE7C8A7-F4DA-4DBE-A708-36FF7FDF6622}" srcOrd="1" destOrd="0" presId="urn:microsoft.com/office/officeart/2005/8/layout/hierarchy2"/>
    <dgm:cxn modelId="{1252F297-2FA9-4DD4-A88A-778A0DCFF085}" type="presParOf" srcId="{1FE7C8A7-F4DA-4DBE-A708-36FF7FDF6622}" destId="{4DC4B546-E08A-49BC-AA47-03D1D1E08829}" srcOrd="0" destOrd="0" presId="urn:microsoft.com/office/officeart/2005/8/layout/hierarchy2"/>
    <dgm:cxn modelId="{68B64251-3BE5-4FF4-AF5D-0EE3D3CB5851}" type="presParOf" srcId="{1FE7C8A7-F4DA-4DBE-A708-36FF7FDF6622}" destId="{DE606DA7-5377-4D4C-BF14-03471E05D95C}" srcOrd="1" destOrd="0" presId="urn:microsoft.com/office/officeart/2005/8/layout/hierarchy2"/>
    <dgm:cxn modelId="{0692BF39-51C7-4EAF-BC44-FCD70AEF213E}" type="presParOf" srcId="{ABB50A16-56C7-498B-8FDA-6CAA03788F23}" destId="{3F14582D-A343-4B68-8770-D2FA60D7B3AD}" srcOrd="2" destOrd="0" presId="urn:microsoft.com/office/officeart/2005/8/layout/hierarchy2"/>
    <dgm:cxn modelId="{48952218-21CE-4627-81D6-198C18D79A6E}" type="presParOf" srcId="{3F14582D-A343-4B68-8770-D2FA60D7B3AD}" destId="{605CF919-077C-4423-92A5-4DA7CA9C7186}" srcOrd="0" destOrd="0" presId="urn:microsoft.com/office/officeart/2005/8/layout/hierarchy2"/>
    <dgm:cxn modelId="{2F5D1AA5-96D8-4807-9D51-52BAE2087861}" type="presParOf" srcId="{ABB50A16-56C7-498B-8FDA-6CAA03788F23}" destId="{D788385E-D90B-44D8-82DF-D4349E303400}" srcOrd="3" destOrd="0" presId="urn:microsoft.com/office/officeart/2005/8/layout/hierarchy2"/>
    <dgm:cxn modelId="{B1643205-3C7C-4133-B6D6-AEE413DDA87C}" type="presParOf" srcId="{D788385E-D90B-44D8-82DF-D4349E303400}" destId="{B8F37D49-7E9D-4B37-BA38-C1A8E4511D09}" srcOrd="0" destOrd="0" presId="urn:microsoft.com/office/officeart/2005/8/layout/hierarchy2"/>
    <dgm:cxn modelId="{D7AC4861-4A6B-4A16-9AA3-9EE90740F1E6}" type="presParOf" srcId="{D788385E-D90B-44D8-82DF-D4349E303400}" destId="{B3501FCF-A8C0-40A2-9645-2AF7D78401B9}" srcOrd="1" destOrd="0" presId="urn:microsoft.com/office/officeart/2005/8/layout/hierarchy2"/>
    <dgm:cxn modelId="{42669DDA-59D7-4849-B458-2DFE4DD936C8}" type="presParOf" srcId="{B3501FCF-A8C0-40A2-9645-2AF7D78401B9}" destId="{4A938352-5554-4E0E-A542-AC431B8F3357}" srcOrd="0" destOrd="0" presId="urn:microsoft.com/office/officeart/2005/8/layout/hierarchy2"/>
    <dgm:cxn modelId="{669A75A7-91C7-434B-8F4F-BDCE7AE6DEF1}" type="presParOf" srcId="{4A938352-5554-4E0E-A542-AC431B8F3357}" destId="{384FFF1B-59A6-439C-8568-8C704DC7F4CD}" srcOrd="0" destOrd="0" presId="urn:microsoft.com/office/officeart/2005/8/layout/hierarchy2"/>
    <dgm:cxn modelId="{6FE737B6-427D-4E25-BB0B-CFA7CDD05C67}" type="presParOf" srcId="{B3501FCF-A8C0-40A2-9645-2AF7D78401B9}" destId="{4FD749A6-7B45-4323-9C47-D4D9431A6686}" srcOrd="1" destOrd="0" presId="urn:microsoft.com/office/officeart/2005/8/layout/hierarchy2"/>
    <dgm:cxn modelId="{F7BF5F83-7638-47FC-BE4F-2A9E87061784}" type="presParOf" srcId="{4FD749A6-7B45-4323-9C47-D4D9431A6686}" destId="{DF7C822E-82A2-4776-B695-6299EEC67220}" srcOrd="0" destOrd="0" presId="urn:microsoft.com/office/officeart/2005/8/layout/hierarchy2"/>
    <dgm:cxn modelId="{5CBF0039-E544-4AC4-BB82-353B613B0C3D}" type="presParOf" srcId="{4FD749A6-7B45-4323-9C47-D4D9431A6686}" destId="{399FCA36-7F71-43F9-83C6-D2AEBCAEA844}" srcOrd="1" destOrd="0" presId="urn:microsoft.com/office/officeart/2005/8/layout/hierarchy2"/>
    <dgm:cxn modelId="{207E0523-38C9-45A5-A496-9B201EF61E48}" type="presParOf" srcId="{399FCA36-7F71-43F9-83C6-D2AEBCAEA844}" destId="{FFDC2310-C518-4370-9426-B0E9AD029F27}" srcOrd="0" destOrd="0" presId="urn:microsoft.com/office/officeart/2005/8/layout/hierarchy2"/>
    <dgm:cxn modelId="{48248C81-90E5-4B8A-A213-ECB4D55D688A}" type="presParOf" srcId="{FFDC2310-C518-4370-9426-B0E9AD029F27}" destId="{90CA0A4D-CD7A-405B-9227-783E2074168E}" srcOrd="0" destOrd="0" presId="urn:microsoft.com/office/officeart/2005/8/layout/hierarchy2"/>
    <dgm:cxn modelId="{76B028F2-2F14-4754-AB6D-ED3B1D21A8B8}" type="presParOf" srcId="{399FCA36-7F71-43F9-83C6-D2AEBCAEA844}" destId="{24470194-84F9-47C3-BECE-14C7FE07B9F8}" srcOrd="1" destOrd="0" presId="urn:microsoft.com/office/officeart/2005/8/layout/hierarchy2"/>
    <dgm:cxn modelId="{0C18FCA0-FC57-42BF-994E-FF6DBD60BD59}" type="presParOf" srcId="{24470194-84F9-47C3-BECE-14C7FE07B9F8}" destId="{0F216A9B-3685-47B0-BE5F-4AE9FD19CE9F}" srcOrd="0" destOrd="0" presId="urn:microsoft.com/office/officeart/2005/8/layout/hierarchy2"/>
    <dgm:cxn modelId="{8A44A6EF-F253-4280-BFA3-37715141E2A3}" type="presParOf" srcId="{24470194-84F9-47C3-BECE-14C7FE07B9F8}" destId="{0E9EFAA9-FE03-4C3C-99AF-CDBB91BE5968}" srcOrd="1" destOrd="0" presId="urn:microsoft.com/office/officeart/2005/8/layout/hierarchy2"/>
    <dgm:cxn modelId="{A7B6B177-2E6B-4771-97F4-CA68C46B05E0}" type="presParOf" srcId="{B3501FCF-A8C0-40A2-9645-2AF7D78401B9}" destId="{F6B140D5-EBE8-4BC9-8835-F1AE9A71037E}" srcOrd="2" destOrd="0" presId="urn:microsoft.com/office/officeart/2005/8/layout/hierarchy2"/>
    <dgm:cxn modelId="{5FB5C59D-1C1B-4976-9AAC-6024C368E6BB}" type="presParOf" srcId="{F6B140D5-EBE8-4BC9-8835-F1AE9A71037E}" destId="{F685301A-8D63-4999-9DAC-D9FD422CBF15}" srcOrd="0" destOrd="0" presId="urn:microsoft.com/office/officeart/2005/8/layout/hierarchy2"/>
    <dgm:cxn modelId="{11DB390E-FE7C-4BAD-84E3-18EC9BC1AEFB}" type="presParOf" srcId="{B3501FCF-A8C0-40A2-9645-2AF7D78401B9}" destId="{00D5A42C-7C9A-4CBA-AA1B-975589F83E01}" srcOrd="3" destOrd="0" presId="urn:microsoft.com/office/officeart/2005/8/layout/hierarchy2"/>
    <dgm:cxn modelId="{BE68AA61-3C2D-45A8-9B16-D29833DCB029}" type="presParOf" srcId="{00D5A42C-7C9A-4CBA-AA1B-975589F83E01}" destId="{9ECBF514-2FAC-40D6-9AAB-295429C8A2F7}" srcOrd="0" destOrd="0" presId="urn:microsoft.com/office/officeart/2005/8/layout/hierarchy2"/>
    <dgm:cxn modelId="{8F9F425C-50FE-4606-8786-89CA9D9037FE}" type="presParOf" srcId="{00D5A42C-7C9A-4CBA-AA1B-975589F83E01}" destId="{4202A107-C1A1-4B69-87E0-B52EE3645E4E}" srcOrd="1" destOrd="0" presId="urn:microsoft.com/office/officeart/2005/8/layout/hierarchy2"/>
    <dgm:cxn modelId="{2E2FBFC0-05A2-47D6-8AAD-69A6908841EE}" type="presParOf" srcId="{4202A107-C1A1-4B69-87E0-B52EE3645E4E}" destId="{4AD188E3-D85B-4EBE-87EB-939DA9CE814E}" srcOrd="0" destOrd="0" presId="urn:microsoft.com/office/officeart/2005/8/layout/hierarchy2"/>
    <dgm:cxn modelId="{7D784B44-7887-4AF9-9037-651B6284258A}" type="presParOf" srcId="{4AD188E3-D85B-4EBE-87EB-939DA9CE814E}" destId="{F063B269-ACAB-4181-9012-B6D1DCE07C3E}" srcOrd="0" destOrd="0" presId="urn:microsoft.com/office/officeart/2005/8/layout/hierarchy2"/>
    <dgm:cxn modelId="{19F80BFC-C84C-4164-9974-77832AA37B1F}" type="presParOf" srcId="{4202A107-C1A1-4B69-87E0-B52EE3645E4E}" destId="{3C7E4870-2F45-499A-AD5D-09BCE252232D}" srcOrd="1" destOrd="0" presId="urn:microsoft.com/office/officeart/2005/8/layout/hierarchy2"/>
    <dgm:cxn modelId="{BA700420-6E39-4F72-A9CB-D583596BE610}" type="presParOf" srcId="{3C7E4870-2F45-499A-AD5D-09BCE252232D}" destId="{08DD0E1F-7416-4D2E-995C-06DBB1C83947}" srcOrd="0" destOrd="0" presId="urn:microsoft.com/office/officeart/2005/8/layout/hierarchy2"/>
    <dgm:cxn modelId="{197910EA-7B10-433E-A8D5-2B45B572818E}" type="presParOf" srcId="{3C7E4870-2F45-499A-AD5D-09BCE252232D}" destId="{3835BC54-B9E8-45B3-B48C-1DF95819CCC7}" srcOrd="1" destOrd="0" presId="urn:microsoft.com/office/officeart/2005/8/layout/hierarchy2"/>
    <dgm:cxn modelId="{4FE0FAFC-EAEC-4617-A849-BB6EE595B6EC}" type="presParOf" srcId="{B3501FCF-A8C0-40A2-9645-2AF7D78401B9}" destId="{7671C02E-AC22-4C97-933A-966D02B111D1}" srcOrd="4" destOrd="0" presId="urn:microsoft.com/office/officeart/2005/8/layout/hierarchy2"/>
    <dgm:cxn modelId="{0EB7CEEF-1920-48F4-9A6B-C8B04023FDA0}" type="presParOf" srcId="{7671C02E-AC22-4C97-933A-966D02B111D1}" destId="{3FECBF3D-A1C0-46D0-9664-7DE89ECB67DF}" srcOrd="0" destOrd="0" presId="urn:microsoft.com/office/officeart/2005/8/layout/hierarchy2"/>
    <dgm:cxn modelId="{8CC316D5-6EFB-4702-B852-DB0788803184}" type="presParOf" srcId="{B3501FCF-A8C0-40A2-9645-2AF7D78401B9}" destId="{F35C5A90-76CE-49D2-AFC6-26B77391DEFE}" srcOrd="5" destOrd="0" presId="urn:microsoft.com/office/officeart/2005/8/layout/hierarchy2"/>
    <dgm:cxn modelId="{5827876C-15B1-47A0-A93E-AA8AA02383FF}" type="presParOf" srcId="{F35C5A90-76CE-49D2-AFC6-26B77391DEFE}" destId="{4BA8E954-3AD8-4627-AE34-EED41079DD93}" srcOrd="0" destOrd="0" presId="urn:microsoft.com/office/officeart/2005/8/layout/hierarchy2"/>
    <dgm:cxn modelId="{F1C6713F-F9D0-44BB-95E6-5B6D422D6835}" type="presParOf" srcId="{F35C5A90-76CE-49D2-AFC6-26B77391DEFE}" destId="{6913A348-8A61-4EA0-BB16-11889BEAB7B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A3B8F3-F1E0-48F4-882D-5EEB2634234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47902D-D9A4-448F-BD87-8FE269371FE4}">
      <dgm:prSet phldrT="[Text]"/>
      <dgm:spPr/>
      <dgm:t>
        <a:bodyPr/>
        <a:lstStyle/>
        <a:p>
          <a:r>
            <a:rPr lang="cs-CZ" dirty="0"/>
            <a:t>Vhodnost dat k regresi</a:t>
          </a:r>
        </a:p>
      </dgm:t>
    </dgm:pt>
    <dgm:pt modelId="{CE9E44E3-5C76-4583-8D05-FB3E926E8793}" type="parTrans" cxnId="{F8D71781-55ED-4B86-8C84-B5A0973B3337}">
      <dgm:prSet/>
      <dgm:spPr/>
      <dgm:t>
        <a:bodyPr/>
        <a:lstStyle/>
        <a:p>
          <a:endParaRPr lang="cs-CZ"/>
        </a:p>
      </dgm:t>
    </dgm:pt>
    <dgm:pt modelId="{48DCFCBA-D1A9-40D9-BD77-B2C99B15C5CD}" type="sibTrans" cxnId="{F8D71781-55ED-4B86-8C84-B5A0973B3337}">
      <dgm:prSet/>
      <dgm:spPr/>
      <dgm:t>
        <a:bodyPr/>
        <a:lstStyle/>
        <a:p>
          <a:endParaRPr lang="cs-CZ"/>
        </a:p>
      </dgm:t>
    </dgm:pt>
    <dgm:pt modelId="{26B1D051-8128-4894-B014-EDBBA8CBC723}">
      <dgm:prSet phldrT="[Text]"/>
      <dgm:spPr/>
      <dgm:t>
        <a:bodyPr/>
        <a:lstStyle/>
        <a:p>
          <a:r>
            <a:rPr lang="cs-CZ" dirty="0"/>
            <a:t>Výběr vhodného typu regrese </a:t>
          </a:r>
        </a:p>
      </dgm:t>
    </dgm:pt>
    <dgm:pt modelId="{120C58A4-96FA-4F44-9960-9A25AEB1F28C}" type="parTrans" cxnId="{76E3EC3C-B14A-44D8-85BD-F63FD1A0660B}">
      <dgm:prSet/>
      <dgm:spPr/>
      <dgm:t>
        <a:bodyPr/>
        <a:lstStyle/>
        <a:p>
          <a:endParaRPr lang="cs-CZ"/>
        </a:p>
      </dgm:t>
    </dgm:pt>
    <dgm:pt modelId="{B8621A86-9295-4696-9DAB-A696053BDBDB}" type="sibTrans" cxnId="{76E3EC3C-B14A-44D8-85BD-F63FD1A0660B}">
      <dgm:prSet/>
      <dgm:spPr/>
      <dgm:t>
        <a:bodyPr/>
        <a:lstStyle/>
        <a:p>
          <a:endParaRPr lang="cs-CZ"/>
        </a:p>
      </dgm:t>
    </dgm:pt>
    <dgm:pt modelId="{004E9F3E-5830-4105-B42F-32FA61DF6333}">
      <dgm:prSet phldrT="[Text]"/>
      <dgm:spPr/>
      <dgm:t>
        <a:bodyPr/>
        <a:lstStyle/>
        <a:p>
          <a:r>
            <a:rPr lang="cs-CZ" dirty="0"/>
            <a:t>Ověření použití správné regrese</a:t>
          </a:r>
        </a:p>
      </dgm:t>
    </dgm:pt>
    <dgm:pt modelId="{82617ED7-20FE-415D-9D0E-9BCDDA75B9F1}" type="parTrans" cxnId="{FC2720A9-FE88-4B80-9E58-105BC75FB72A}">
      <dgm:prSet/>
      <dgm:spPr/>
      <dgm:t>
        <a:bodyPr/>
        <a:lstStyle/>
        <a:p>
          <a:endParaRPr lang="cs-CZ"/>
        </a:p>
      </dgm:t>
    </dgm:pt>
    <dgm:pt modelId="{6C327C53-DD54-46D8-99CA-10032B6B3807}" type="sibTrans" cxnId="{FC2720A9-FE88-4B80-9E58-105BC75FB72A}">
      <dgm:prSet/>
      <dgm:spPr/>
      <dgm:t>
        <a:bodyPr/>
        <a:lstStyle/>
        <a:p>
          <a:endParaRPr lang="cs-CZ"/>
        </a:p>
      </dgm:t>
    </dgm:pt>
    <dgm:pt modelId="{84DB306A-76F9-41C5-B168-813E47DC9642}" type="pres">
      <dgm:prSet presAssocID="{FBA3B8F3-F1E0-48F4-882D-5EEB2634234B}" presName="arrowDiagram" presStyleCnt="0">
        <dgm:presLayoutVars>
          <dgm:chMax val="5"/>
          <dgm:dir/>
          <dgm:resizeHandles val="exact"/>
        </dgm:presLayoutVars>
      </dgm:prSet>
      <dgm:spPr/>
    </dgm:pt>
    <dgm:pt modelId="{62FBB8A3-CD39-4017-902F-AB132CD68412}" type="pres">
      <dgm:prSet presAssocID="{FBA3B8F3-F1E0-48F4-882D-5EEB2634234B}" presName="arrow" presStyleLbl="bgShp" presStyleIdx="0" presStyleCnt="1"/>
      <dgm:spPr/>
    </dgm:pt>
    <dgm:pt modelId="{1DEC4E1C-DD7C-417C-8942-472471225CC0}" type="pres">
      <dgm:prSet presAssocID="{FBA3B8F3-F1E0-48F4-882D-5EEB2634234B}" presName="arrowDiagram3" presStyleCnt="0"/>
      <dgm:spPr/>
    </dgm:pt>
    <dgm:pt modelId="{14D32BB1-FDE8-4240-9364-57333CAD970C}" type="pres">
      <dgm:prSet presAssocID="{3647902D-D9A4-448F-BD87-8FE269371FE4}" presName="bullet3a" presStyleLbl="node1" presStyleIdx="0" presStyleCnt="3"/>
      <dgm:spPr/>
    </dgm:pt>
    <dgm:pt modelId="{35B84A5A-FD91-4F0E-B9C4-B885ABEDFE13}" type="pres">
      <dgm:prSet presAssocID="{3647902D-D9A4-448F-BD87-8FE269371FE4}" presName="textBox3a" presStyleLbl="revTx" presStyleIdx="0" presStyleCnt="3">
        <dgm:presLayoutVars>
          <dgm:bulletEnabled val="1"/>
        </dgm:presLayoutVars>
      </dgm:prSet>
      <dgm:spPr/>
    </dgm:pt>
    <dgm:pt modelId="{6D332468-8729-4EE5-9A82-7323FF828B9A}" type="pres">
      <dgm:prSet presAssocID="{26B1D051-8128-4894-B014-EDBBA8CBC723}" presName="bullet3b" presStyleLbl="node1" presStyleIdx="1" presStyleCnt="3"/>
      <dgm:spPr/>
    </dgm:pt>
    <dgm:pt modelId="{3A046387-E209-42F4-ABC4-15D7D7822977}" type="pres">
      <dgm:prSet presAssocID="{26B1D051-8128-4894-B014-EDBBA8CBC723}" presName="textBox3b" presStyleLbl="revTx" presStyleIdx="1" presStyleCnt="3">
        <dgm:presLayoutVars>
          <dgm:bulletEnabled val="1"/>
        </dgm:presLayoutVars>
      </dgm:prSet>
      <dgm:spPr/>
    </dgm:pt>
    <dgm:pt modelId="{C22C9D9F-22EA-4506-AA78-63EB9C008C97}" type="pres">
      <dgm:prSet presAssocID="{004E9F3E-5830-4105-B42F-32FA61DF6333}" presName="bullet3c" presStyleLbl="node1" presStyleIdx="2" presStyleCnt="3"/>
      <dgm:spPr/>
    </dgm:pt>
    <dgm:pt modelId="{41139785-5E46-40A3-B5BA-94A9D6C96811}" type="pres">
      <dgm:prSet presAssocID="{004E9F3E-5830-4105-B42F-32FA61DF6333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F88E3B1C-7C41-45B8-8E9E-2EE8E00C1336}" type="presOf" srcId="{FBA3B8F3-F1E0-48F4-882D-5EEB2634234B}" destId="{84DB306A-76F9-41C5-B168-813E47DC9642}" srcOrd="0" destOrd="0" presId="urn:microsoft.com/office/officeart/2005/8/layout/arrow2"/>
    <dgm:cxn modelId="{2EA57135-4B0A-4B3D-91CE-C3B0BE00BC34}" type="presOf" srcId="{3647902D-D9A4-448F-BD87-8FE269371FE4}" destId="{35B84A5A-FD91-4F0E-B9C4-B885ABEDFE13}" srcOrd="0" destOrd="0" presId="urn:microsoft.com/office/officeart/2005/8/layout/arrow2"/>
    <dgm:cxn modelId="{76E3EC3C-B14A-44D8-85BD-F63FD1A0660B}" srcId="{FBA3B8F3-F1E0-48F4-882D-5EEB2634234B}" destId="{26B1D051-8128-4894-B014-EDBBA8CBC723}" srcOrd="1" destOrd="0" parTransId="{120C58A4-96FA-4F44-9960-9A25AEB1F28C}" sibTransId="{B8621A86-9295-4696-9DAB-A696053BDBDB}"/>
    <dgm:cxn modelId="{51625570-6742-4D39-A6B1-2227034DAABE}" type="presOf" srcId="{26B1D051-8128-4894-B014-EDBBA8CBC723}" destId="{3A046387-E209-42F4-ABC4-15D7D7822977}" srcOrd="0" destOrd="0" presId="urn:microsoft.com/office/officeart/2005/8/layout/arrow2"/>
    <dgm:cxn modelId="{F8D71781-55ED-4B86-8C84-B5A0973B3337}" srcId="{FBA3B8F3-F1E0-48F4-882D-5EEB2634234B}" destId="{3647902D-D9A4-448F-BD87-8FE269371FE4}" srcOrd="0" destOrd="0" parTransId="{CE9E44E3-5C76-4583-8D05-FB3E926E8793}" sibTransId="{48DCFCBA-D1A9-40D9-BD77-B2C99B15C5CD}"/>
    <dgm:cxn modelId="{FC2720A9-FE88-4B80-9E58-105BC75FB72A}" srcId="{FBA3B8F3-F1E0-48F4-882D-5EEB2634234B}" destId="{004E9F3E-5830-4105-B42F-32FA61DF6333}" srcOrd="2" destOrd="0" parTransId="{82617ED7-20FE-415D-9D0E-9BCDDA75B9F1}" sibTransId="{6C327C53-DD54-46D8-99CA-10032B6B3807}"/>
    <dgm:cxn modelId="{86468BD0-1F77-473F-AC8A-AA4B26747BB1}" type="presOf" srcId="{004E9F3E-5830-4105-B42F-32FA61DF6333}" destId="{41139785-5E46-40A3-B5BA-94A9D6C96811}" srcOrd="0" destOrd="0" presId="urn:microsoft.com/office/officeart/2005/8/layout/arrow2"/>
    <dgm:cxn modelId="{8EFB2CB5-9471-40A0-8651-8FC3AA9DDD5A}" type="presParOf" srcId="{84DB306A-76F9-41C5-B168-813E47DC9642}" destId="{62FBB8A3-CD39-4017-902F-AB132CD68412}" srcOrd="0" destOrd="0" presId="urn:microsoft.com/office/officeart/2005/8/layout/arrow2"/>
    <dgm:cxn modelId="{926F42A0-0FE4-48CF-9D2F-D2FBE95F32A0}" type="presParOf" srcId="{84DB306A-76F9-41C5-B168-813E47DC9642}" destId="{1DEC4E1C-DD7C-417C-8942-472471225CC0}" srcOrd="1" destOrd="0" presId="urn:microsoft.com/office/officeart/2005/8/layout/arrow2"/>
    <dgm:cxn modelId="{4F9E96B1-3A9C-4663-B5EF-51BCE3DD15AD}" type="presParOf" srcId="{1DEC4E1C-DD7C-417C-8942-472471225CC0}" destId="{14D32BB1-FDE8-4240-9364-57333CAD970C}" srcOrd="0" destOrd="0" presId="urn:microsoft.com/office/officeart/2005/8/layout/arrow2"/>
    <dgm:cxn modelId="{FE414806-2FC9-4979-BB14-C7D413EF60D4}" type="presParOf" srcId="{1DEC4E1C-DD7C-417C-8942-472471225CC0}" destId="{35B84A5A-FD91-4F0E-B9C4-B885ABEDFE13}" srcOrd="1" destOrd="0" presId="urn:microsoft.com/office/officeart/2005/8/layout/arrow2"/>
    <dgm:cxn modelId="{559C3BE9-B5B2-47D5-B3C4-7B43C783D396}" type="presParOf" srcId="{1DEC4E1C-DD7C-417C-8942-472471225CC0}" destId="{6D332468-8729-4EE5-9A82-7323FF828B9A}" srcOrd="2" destOrd="0" presId="urn:microsoft.com/office/officeart/2005/8/layout/arrow2"/>
    <dgm:cxn modelId="{D984A973-8947-47E4-8082-7DF2C322C7CC}" type="presParOf" srcId="{1DEC4E1C-DD7C-417C-8942-472471225CC0}" destId="{3A046387-E209-42F4-ABC4-15D7D7822977}" srcOrd="3" destOrd="0" presId="urn:microsoft.com/office/officeart/2005/8/layout/arrow2"/>
    <dgm:cxn modelId="{FB5FB4F5-896B-48B8-8CC8-FEB2EBE99155}" type="presParOf" srcId="{1DEC4E1C-DD7C-417C-8942-472471225CC0}" destId="{C22C9D9F-22EA-4506-AA78-63EB9C008C97}" srcOrd="4" destOrd="0" presId="urn:microsoft.com/office/officeart/2005/8/layout/arrow2"/>
    <dgm:cxn modelId="{D9820AC7-49F2-46B5-A923-BB14F342AF84}" type="presParOf" srcId="{1DEC4E1C-DD7C-417C-8942-472471225CC0}" destId="{41139785-5E46-40A3-B5BA-94A9D6C9681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53D233-DE21-42BE-977D-271F8D9EAC2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B9F0D271-0970-43EF-AE39-3F7BA54A27A9}">
      <dgm:prSet phldrT="[Text]"/>
      <dgm:spPr/>
      <dgm:t>
        <a:bodyPr/>
        <a:lstStyle/>
        <a:p>
          <a:r>
            <a:rPr lang="cs-CZ" dirty="0"/>
            <a:t>Lineární (jednoduchá) regrese</a:t>
          </a:r>
        </a:p>
      </dgm:t>
    </dgm:pt>
    <dgm:pt modelId="{1FDDADB5-6CC8-4092-8CC0-FFEFDC7E940A}" type="parTrans" cxnId="{A02DADC4-B605-4770-A5C7-4511C39B001D}">
      <dgm:prSet/>
      <dgm:spPr/>
      <dgm:t>
        <a:bodyPr/>
        <a:lstStyle/>
        <a:p>
          <a:endParaRPr lang="cs-CZ"/>
        </a:p>
      </dgm:t>
    </dgm:pt>
    <dgm:pt modelId="{E24B9CFB-D6EA-4255-9356-6D77B9EB47DE}" type="sibTrans" cxnId="{A02DADC4-B605-4770-A5C7-4511C39B001D}">
      <dgm:prSet/>
      <dgm:spPr/>
      <dgm:t>
        <a:bodyPr/>
        <a:lstStyle/>
        <a:p>
          <a:endParaRPr lang="cs-CZ"/>
        </a:p>
      </dgm:t>
    </dgm:pt>
    <dgm:pt modelId="{6354B1B0-2166-44A9-92FC-979CEEE5B128}">
      <dgm:prSet phldrT="[Text]"/>
      <dgm:spPr/>
      <dgm:t>
        <a:bodyPr/>
        <a:lstStyle/>
        <a:p>
          <a:endParaRPr lang="cs-CZ" dirty="0"/>
        </a:p>
      </dgm:t>
    </dgm:pt>
    <dgm:pt modelId="{A85DBBFF-90E8-4D6E-B6CC-0620F498AE3C}" type="parTrans" cxnId="{D05DCCFB-961F-4655-A562-C8FBA43C50D6}">
      <dgm:prSet/>
      <dgm:spPr/>
      <dgm:t>
        <a:bodyPr/>
        <a:lstStyle/>
        <a:p>
          <a:endParaRPr lang="cs-CZ"/>
        </a:p>
      </dgm:t>
    </dgm:pt>
    <dgm:pt modelId="{490E8448-33ED-4C89-8527-D96EAFE25EED}" type="sibTrans" cxnId="{D05DCCFB-961F-4655-A562-C8FBA43C50D6}">
      <dgm:prSet/>
      <dgm:spPr/>
      <dgm:t>
        <a:bodyPr/>
        <a:lstStyle/>
        <a:p>
          <a:endParaRPr lang="cs-CZ"/>
        </a:p>
      </dgm:t>
    </dgm:pt>
    <dgm:pt modelId="{2C9A2789-507E-4DF8-A9FC-D95A1DFBCC54}">
      <dgm:prSet phldrT="[Text]"/>
      <dgm:spPr/>
      <dgm:t>
        <a:bodyPr/>
        <a:lstStyle/>
        <a:p>
          <a:r>
            <a:rPr lang="cs-CZ" dirty="0"/>
            <a:t>Vícenásobná lineární regrese</a:t>
          </a:r>
        </a:p>
      </dgm:t>
    </dgm:pt>
    <dgm:pt modelId="{45A6A1BC-CAA1-4131-8CCC-9D972337CAF9}" type="parTrans" cxnId="{E0124AA8-CCF4-4880-9819-F7B970564BA7}">
      <dgm:prSet/>
      <dgm:spPr/>
      <dgm:t>
        <a:bodyPr/>
        <a:lstStyle/>
        <a:p>
          <a:endParaRPr lang="cs-CZ"/>
        </a:p>
      </dgm:t>
    </dgm:pt>
    <dgm:pt modelId="{71C8F970-D9BF-480E-B1DA-50CF8A54CD74}" type="sibTrans" cxnId="{E0124AA8-CCF4-4880-9819-F7B970564BA7}">
      <dgm:prSet/>
      <dgm:spPr/>
      <dgm:t>
        <a:bodyPr/>
        <a:lstStyle/>
        <a:p>
          <a:endParaRPr lang="cs-CZ"/>
        </a:p>
      </dgm:t>
    </dgm:pt>
    <dgm:pt modelId="{84A9A186-360C-4CCF-BCE0-2DEBBFCCBF3C}">
      <dgm:prSet phldrT="[Text]"/>
      <dgm:spPr/>
      <dgm:t>
        <a:bodyPr/>
        <a:lstStyle/>
        <a:p>
          <a:endParaRPr lang="cs-CZ" dirty="0"/>
        </a:p>
      </dgm:t>
    </dgm:pt>
    <dgm:pt modelId="{D1E0363A-F00C-47F5-9035-20A228783A17}" type="parTrans" cxnId="{A73247C7-C5CB-49E4-8320-79DDAF90A6B9}">
      <dgm:prSet/>
      <dgm:spPr/>
      <dgm:t>
        <a:bodyPr/>
        <a:lstStyle/>
        <a:p>
          <a:endParaRPr lang="cs-CZ"/>
        </a:p>
      </dgm:t>
    </dgm:pt>
    <dgm:pt modelId="{89A3E393-3CAC-4F56-B271-CDE9038F7B65}" type="sibTrans" cxnId="{A73247C7-C5CB-49E4-8320-79DDAF90A6B9}">
      <dgm:prSet/>
      <dgm:spPr/>
      <dgm:t>
        <a:bodyPr/>
        <a:lstStyle/>
        <a:p>
          <a:endParaRPr lang="cs-CZ"/>
        </a:p>
      </dgm:t>
    </dgm:pt>
    <dgm:pt modelId="{C906A3A7-148D-4017-A510-3F6CB2164554}">
      <dgm:prSet phldrT="[Text]"/>
      <dgm:spPr/>
      <dgm:t>
        <a:bodyPr/>
        <a:lstStyle/>
        <a:p>
          <a:endParaRPr lang="cs-CZ" dirty="0"/>
        </a:p>
      </dgm:t>
    </dgm:pt>
    <dgm:pt modelId="{9BBF2F8A-88AD-4189-B0B6-04FC36899428}" type="parTrans" cxnId="{037324CF-21AC-480F-93C7-0F97AC603CFB}">
      <dgm:prSet/>
      <dgm:spPr/>
      <dgm:t>
        <a:bodyPr/>
        <a:lstStyle/>
        <a:p>
          <a:endParaRPr lang="cs-CZ"/>
        </a:p>
      </dgm:t>
    </dgm:pt>
    <dgm:pt modelId="{5005EDFE-BAF8-49CC-9247-AEDAD9895D9F}" type="sibTrans" cxnId="{037324CF-21AC-480F-93C7-0F97AC603CFB}">
      <dgm:prSet/>
      <dgm:spPr/>
      <dgm:t>
        <a:bodyPr/>
        <a:lstStyle/>
        <a:p>
          <a:endParaRPr lang="cs-CZ"/>
        </a:p>
      </dgm:t>
    </dgm:pt>
    <dgm:pt modelId="{6AEB83E9-1718-4465-BA3C-D75291D98146}">
      <dgm:prSet phldrT="[Text]"/>
      <dgm:spPr/>
      <dgm:t>
        <a:bodyPr/>
        <a:lstStyle/>
        <a:p>
          <a:endParaRPr lang="cs-CZ" dirty="0"/>
        </a:p>
      </dgm:t>
    </dgm:pt>
    <dgm:pt modelId="{7DEEB3DC-50C8-49B3-B2AD-2A8FE0E72CEA}" type="parTrans" cxnId="{668A9A27-3B52-4E88-990C-851B63EECA77}">
      <dgm:prSet/>
      <dgm:spPr/>
      <dgm:t>
        <a:bodyPr/>
        <a:lstStyle/>
        <a:p>
          <a:endParaRPr lang="cs-CZ"/>
        </a:p>
      </dgm:t>
    </dgm:pt>
    <dgm:pt modelId="{D786C7F4-C360-4762-81B2-70857D461CE6}" type="sibTrans" cxnId="{668A9A27-3B52-4E88-990C-851B63EECA77}">
      <dgm:prSet/>
      <dgm:spPr/>
      <dgm:t>
        <a:bodyPr/>
        <a:lstStyle/>
        <a:p>
          <a:endParaRPr lang="cs-CZ"/>
        </a:p>
      </dgm:t>
    </dgm:pt>
    <dgm:pt modelId="{F498578B-F185-4F61-8E53-72BBC3E1DD5B}">
      <dgm:prSet phldrT="[Text]"/>
      <dgm:spPr/>
      <dgm:t>
        <a:bodyPr/>
        <a:lstStyle/>
        <a:p>
          <a:r>
            <a:rPr lang="cs-CZ" dirty="0"/>
            <a:t>Nelineární exponenciální regrese</a:t>
          </a:r>
        </a:p>
      </dgm:t>
    </dgm:pt>
    <dgm:pt modelId="{A9E1C10B-9BE6-4F6B-BDD5-0C04E7B9F122}" type="sibTrans" cxnId="{5B372605-F958-47A5-BDF8-2E69EF472257}">
      <dgm:prSet/>
      <dgm:spPr/>
      <dgm:t>
        <a:bodyPr/>
        <a:lstStyle/>
        <a:p>
          <a:endParaRPr lang="cs-CZ"/>
        </a:p>
      </dgm:t>
    </dgm:pt>
    <dgm:pt modelId="{24CDAF0E-697F-4854-AB71-2CC496978B77}" type="parTrans" cxnId="{5B372605-F958-47A5-BDF8-2E69EF472257}">
      <dgm:prSet/>
      <dgm:spPr/>
      <dgm:t>
        <a:bodyPr/>
        <a:lstStyle/>
        <a:p>
          <a:endParaRPr lang="cs-CZ"/>
        </a:p>
      </dgm:t>
    </dgm:pt>
    <dgm:pt modelId="{4164AAE9-5DAC-4B0F-B904-3ADA27369F5F}">
      <dgm:prSet phldrT="[Text]"/>
      <dgm:spPr/>
      <dgm:t>
        <a:bodyPr/>
        <a:lstStyle/>
        <a:p>
          <a:r>
            <a:rPr lang="cs-CZ" dirty="0"/>
            <a:t>Nelineární polynomiální regrese</a:t>
          </a:r>
        </a:p>
      </dgm:t>
    </dgm:pt>
    <dgm:pt modelId="{3585ABCA-2B0D-412B-B5FB-F4F4A6AEA188}" type="sibTrans" cxnId="{43545E88-8E99-4F69-9C07-20EB4A2DF3AA}">
      <dgm:prSet/>
      <dgm:spPr/>
      <dgm:t>
        <a:bodyPr/>
        <a:lstStyle/>
        <a:p>
          <a:endParaRPr lang="cs-CZ"/>
        </a:p>
      </dgm:t>
    </dgm:pt>
    <dgm:pt modelId="{2043AEEE-D3C0-4951-966C-C1AF831819E1}" type="parTrans" cxnId="{43545E88-8E99-4F69-9C07-20EB4A2DF3AA}">
      <dgm:prSet/>
      <dgm:spPr/>
      <dgm:t>
        <a:bodyPr/>
        <a:lstStyle/>
        <a:p>
          <a:endParaRPr lang="cs-CZ"/>
        </a:p>
      </dgm:t>
    </dgm:pt>
    <dgm:pt modelId="{F2F1AF9C-8F74-4590-BA29-7C86241EB9A4}" type="pres">
      <dgm:prSet presAssocID="{2753D233-DE21-42BE-977D-271F8D9EAC2A}" presName="Name0" presStyleCnt="0">
        <dgm:presLayoutVars>
          <dgm:dir/>
          <dgm:animLvl val="lvl"/>
          <dgm:resizeHandles val="exact"/>
        </dgm:presLayoutVars>
      </dgm:prSet>
      <dgm:spPr/>
    </dgm:pt>
    <dgm:pt modelId="{E6AB4FE3-C599-4F9A-8C28-D0E3D03B568F}" type="pres">
      <dgm:prSet presAssocID="{B9F0D271-0970-43EF-AE39-3F7BA54A27A9}" presName="linNode" presStyleCnt="0"/>
      <dgm:spPr/>
    </dgm:pt>
    <dgm:pt modelId="{252613FF-62F4-448F-B789-8DC1C3672115}" type="pres">
      <dgm:prSet presAssocID="{B9F0D271-0970-43EF-AE39-3F7BA54A27A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9F14B9E-9F62-4F87-8ECB-D9CE49C51372}" type="pres">
      <dgm:prSet presAssocID="{B9F0D271-0970-43EF-AE39-3F7BA54A27A9}" presName="descendantText" presStyleLbl="alignAccFollowNode1" presStyleIdx="0" presStyleCnt="4">
        <dgm:presLayoutVars>
          <dgm:bulletEnabled val="1"/>
        </dgm:presLayoutVars>
      </dgm:prSet>
      <dgm:spPr/>
    </dgm:pt>
    <dgm:pt modelId="{EC3FF4E9-93A3-49D3-B088-D65DAECF35BE}" type="pres">
      <dgm:prSet presAssocID="{E24B9CFB-D6EA-4255-9356-6D77B9EB47DE}" presName="sp" presStyleCnt="0"/>
      <dgm:spPr/>
    </dgm:pt>
    <dgm:pt modelId="{09DCE467-FB8B-4784-B94E-C4D230D214B9}" type="pres">
      <dgm:prSet presAssocID="{2C9A2789-507E-4DF8-A9FC-D95A1DFBCC54}" presName="linNode" presStyleCnt="0"/>
      <dgm:spPr/>
    </dgm:pt>
    <dgm:pt modelId="{55F4A758-B15B-46E3-9893-5D03230213AA}" type="pres">
      <dgm:prSet presAssocID="{2C9A2789-507E-4DF8-A9FC-D95A1DFBCC5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FC8FC7E4-E8CA-468E-A320-4EC0B36F26C6}" type="pres">
      <dgm:prSet presAssocID="{2C9A2789-507E-4DF8-A9FC-D95A1DFBCC54}" presName="descendantText" presStyleLbl="alignAccFollowNode1" presStyleIdx="1" presStyleCnt="4">
        <dgm:presLayoutVars>
          <dgm:bulletEnabled val="1"/>
        </dgm:presLayoutVars>
      </dgm:prSet>
      <dgm:spPr/>
    </dgm:pt>
    <dgm:pt modelId="{AF845819-E296-4055-B51B-B8E2503DD549}" type="pres">
      <dgm:prSet presAssocID="{71C8F970-D9BF-480E-B1DA-50CF8A54CD74}" presName="sp" presStyleCnt="0"/>
      <dgm:spPr/>
    </dgm:pt>
    <dgm:pt modelId="{EF5B6429-BF1B-404D-8BC1-5A582A3E0FF5}" type="pres">
      <dgm:prSet presAssocID="{4164AAE9-5DAC-4B0F-B904-3ADA27369F5F}" presName="linNode" presStyleCnt="0"/>
      <dgm:spPr/>
    </dgm:pt>
    <dgm:pt modelId="{D7CEEB21-8D7A-4F80-BCA8-5834199CB438}" type="pres">
      <dgm:prSet presAssocID="{4164AAE9-5DAC-4B0F-B904-3ADA27369F5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6622729-B65A-4802-9108-322F51610591}" type="pres">
      <dgm:prSet presAssocID="{4164AAE9-5DAC-4B0F-B904-3ADA27369F5F}" presName="descendantText" presStyleLbl="alignAccFollowNode1" presStyleIdx="2" presStyleCnt="4">
        <dgm:presLayoutVars>
          <dgm:bulletEnabled val="1"/>
        </dgm:presLayoutVars>
      </dgm:prSet>
      <dgm:spPr/>
    </dgm:pt>
    <dgm:pt modelId="{3269A77D-BE81-4DF5-8877-6CDC7118C410}" type="pres">
      <dgm:prSet presAssocID="{3585ABCA-2B0D-412B-B5FB-F4F4A6AEA188}" presName="sp" presStyleCnt="0"/>
      <dgm:spPr/>
    </dgm:pt>
    <dgm:pt modelId="{2E842544-20A8-4610-AACE-7F8692929249}" type="pres">
      <dgm:prSet presAssocID="{F498578B-F185-4F61-8E53-72BBC3E1DD5B}" presName="linNode" presStyleCnt="0"/>
      <dgm:spPr/>
    </dgm:pt>
    <dgm:pt modelId="{AD3E533D-DB54-4F86-9FB6-21EC35BCCE87}" type="pres">
      <dgm:prSet presAssocID="{F498578B-F185-4F61-8E53-72BBC3E1DD5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FC6E60E5-898D-4491-A71B-415C3BDE547C}" type="pres">
      <dgm:prSet presAssocID="{F498578B-F185-4F61-8E53-72BBC3E1DD5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5B372605-F958-47A5-BDF8-2E69EF472257}" srcId="{2753D233-DE21-42BE-977D-271F8D9EAC2A}" destId="{F498578B-F185-4F61-8E53-72BBC3E1DD5B}" srcOrd="3" destOrd="0" parTransId="{24CDAF0E-697F-4854-AB71-2CC496978B77}" sibTransId="{A9E1C10B-9BE6-4F6B-BDD5-0C04E7B9F122}"/>
    <dgm:cxn modelId="{EEEF1312-69C8-49A9-953A-E765C813E53C}" type="presOf" srcId="{6354B1B0-2166-44A9-92FC-979CEEE5B128}" destId="{39F14B9E-9F62-4F87-8ECB-D9CE49C51372}" srcOrd="0" destOrd="0" presId="urn:microsoft.com/office/officeart/2005/8/layout/vList5"/>
    <dgm:cxn modelId="{668A9A27-3B52-4E88-990C-851B63EECA77}" srcId="{F498578B-F185-4F61-8E53-72BBC3E1DD5B}" destId="{6AEB83E9-1718-4465-BA3C-D75291D98146}" srcOrd="0" destOrd="0" parTransId="{7DEEB3DC-50C8-49B3-B2AD-2A8FE0E72CEA}" sibTransId="{D786C7F4-C360-4762-81B2-70857D461CE6}"/>
    <dgm:cxn modelId="{F5344A2D-F40B-47DB-8CF4-371DEA84015C}" type="presOf" srcId="{F498578B-F185-4F61-8E53-72BBC3E1DD5B}" destId="{AD3E533D-DB54-4F86-9FB6-21EC35BCCE87}" srcOrd="0" destOrd="0" presId="urn:microsoft.com/office/officeart/2005/8/layout/vList5"/>
    <dgm:cxn modelId="{B5F63E5F-C294-4BC0-A9A6-2CFC302053B0}" type="presOf" srcId="{84A9A186-360C-4CCF-BCE0-2DEBBFCCBF3C}" destId="{FC8FC7E4-E8CA-468E-A320-4EC0B36F26C6}" srcOrd="0" destOrd="0" presId="urn:microsoft.com/office/officeart/2005/8/layout/vList5"/>
    <dgm:cxn modelId="{09187945-643D-44BD-9A6E-29AABD18BDFB}" type="presOf" srcId="{2C9A2789-507E-4DF8-A9FC-D95A1DFBCC54}" destId="{55F4A758-B15B-46E3-9893-5D03230213AA}" srcOrd="0" destOrd="0" presId="urn:microsoft.com/office/officeart/2005/8/layout/vList5"/>
    <dgm:cxn modelId="{B2FB4A54-3987-45A2-9FAD-EF94CFC683AF}" type="presOf" srcId="{C906A3A7-148D-4017-A510-3F6CB2164554}" destId="{86622729-B65A-4802-9108-322F51610591}" srcOrd="0" destOrd="0" presId="urn:microsoft.com/office/officeart/2005/8/layout/vList5"/>
    <dgm:cxn modelId="{070ED47F-EDA2-470B-BF1A-3695A017BD5C}" type="presOf" srcId="{4164AAE9-5DAC-4B0F-B904-3ADA27369F5F}" destId="{D7CEEB21-8D7A-4F80-BCA8-5834199CB438}" srcOrd="0" destOrd="0" presId="urn:microsoft.com/office/officeart/2005/8/layout/vList5"/>
    <dgm:cxn modelId="{43545E88-8E99-4F69-9C07-20EB4A2DF3AA}" srcId="{2753D233-DE21-42BE-977D-271F8D9EAC2A}" destId="{4164AAE9-5DAC-4B0F-B904-3ADA27369F5F}" srcOrd="2" destOrd="0" parTransId="{2043AEEE-D3C0-4951-966C-C1AF831819E1}" sibTransId="{3585ABCA-2B0D-412B-B5FB-F4F4A6AEA188}"/>
    <dgm:cxn modelId="{E0124AA8-CCF4-4880-9819-F7B970564BA7}" srcId="{2753D233-DE21-42BE-977D-271F8D9EAC2A}" destId="{2C9A2789-507E-4DF8-A9FC-D95A1DFBCC54}" srcOrd="1" destOrd="0" parTransId="{45A6A1BC-CAA1-4131-8CCC-9D972337CAF9}" sibTransId="{71C8F970-D9BF-480E-B1DA-50CF8A54CD74}"/>
    <dgm:cxn modelId="{D94729AD-E175-4F2B-A2FA-6143FA4F658D}" type="presOf" srcId="{2753D233-DE21-42BE-977D-271F8D9EAC2A}" destId="{F2F1AF9C-8F74-4590-BA29-7C86241EB9A4}" srcOrd="0" destOrd="0" presId="urn:microsoft.com/office/officeart/2005/8/layout/vList5"/>
    <dgm:cxn modelId="{D30FABC2-FDAD-468E-8F78-F7B0C289ED39}" type="presOf" srcId="{B9F0D271-0970-43EF-AE39-3F7BA54A27A9}" destId="{252613FF-62F4-448F-B789-8DC1C3672115}" srcOrd="0" destOrd="0" presId="urn:microsoft.com/office/officeart/2005/8/layout/vList5"/>
    <dgm:cxn modelId="{A02DADC4-B605-4770-A5C7-4511C39B001D}" srcId="{2753D233-DE21-42BE-977D-271F8D9EAC2A}" destId="{B9F0D271-0970-43EF-AE39-3F7BA54A27A9}" srcOrd="0" destOrd="0" parTransId="{1FDDADB5-6CC8-4092-8CC0-FFEFDC7E940A}" sibTransId="{E24B9CFB-D6EA-4255-9356-6D77B9EB47DE}"/>
    <dgm:cxn modelId="{3C773AC7-69E4-490E-8D93-548665432276}" type="presOf" srcId="{6AEB83E9-1718-4465-BA3C-D75291D98146}" destId="{FC6E60E5-898D-4491-A71B-415C3BDE547C}" srcOrd="0" destOrd="0" presId="urn:microsoft.com/office/officeart/2005/8/layout/vList5"/>
    <dgm:cxn modelId="{A73247C7-C5CB-49E4-8320-79DDAF90A6B9}" srcId="{2C9A2789-507E-4DF8-A9FC-D95A1DFBCC54}" destId="{84A9A186-360C-4CCF-BCE0-2DEBBFCCBF3C}" srcOrd="0" destOrd="0" parTransId="{D1E0363A-F00C-47F5-9035-20A228783A17}" sibTransId="{89A3E393-3CAC-4F56-B271-CDE9038F7B65}"/>
    <dgm:cxn modelId="{037324CF-21AC-480F-93C7-0F97AC603CFB}" srcId="{4164AAE9-5DAC-4B0F-B904-3ADA27369F5F}" destId="{C906A3A7-148D-4017-A510-3F6CB2164554}" srcOrd="0" destOrd="0" parTransId="{9BBF2F8A-88AD-4189-B0B6-04FC36899428}" sibTransId="{5005EDFE-BAF8-49CC-9247-AEDAD9895D9F}"/>
    <dgm:cxn modelId="{D05DCCFB-961F-4655-A562-C8FBA43C50D6}" srcId="{B9F0D271-0970-43EF-AE39-3F7BA54A27A9}" destId="{6354B1B0-2166-44A9-92FC-979CEEE5B128}" srcOrd="0" destOrd="0" parTransId="{A85DBBFF-90E8-4D6E-B6CC-0620F498AE3C}" sibTransId="{490E8448-33ED-4C89-8527-D96EAFE25EED}"/>
    <dgm:cxn modelId="{2311D0E0-CBAD-4238-B91B-1A4E7DB4CF81}" type="presParOf" srcId="{F2F1AF9C-8F74-4590-BA29-7C86241EB9A4}" destId="{E6AB4FE3-C599-4F9A-8C28-D0E3D03B568F}" srcOrd="0" destOrd="0" presId="urn:microsoft.com/office/officeart/2005/8/layout/vList5"/>
    <dgm:cxn modelId="{73425A2E-EE33-4926-973F-83DE52A8DD1C}" type="presParOf" srcId="{E6AB4FE3-C599-4F9A-8C28-D0E3D03B568F}" destId="{252613FF-62F4-448F-B789-8DC1C3672115}" srcOrd="0" destOrd="0" presId="urn:microsoft.com/office/officeart/2005/8/layout/vList5"/>
    <dgm:cxn modelId="{859AFD28-EE8E-460B-9A70-3B55AA7582AD}" type="presParOf" srcId="{E6AB4FE3-C599-4F9A-8C28-D0E3D03B568F}" destId="{39F14B9E-9F62-4F87-8ECB-D9CE49C51372}" srcOrd="1" destOrd="0" presId="urn:microsoft.com/office/officeart/2005/8/layout/vList5"/>
    <dgm:cxn modelId="{84EB696C-C5CA-462D-A026-EECA1B305356}" type="presParOf" srcId="{F2F1AF9C-8F74-4590-BA29-7C86241EB9A4}" destId="{EC3FF4E9-93A3-49D3-B088-D65DAECF35BE}" srcOrd="1" destOrd="0" presId="urn:microsoft.com/office/officeart/2005/8/layout/vList5"/>
    <dgm:cxn modelId="{3A8B2DA1-20E4-4D00-99BE-9B4C1F221127}" type="presParOf" srcId="{F2F1AF9C-8F74-4590-BA29-7C86241EB9A4}" destId="{09DCE467-FB8B-4784-B94E-C4D230D214B9}" srcOrd="2" destOrd="0" presId="urn:microsoft.com/office/officeart/2005/8/layout/vList5"/>
    <dgm:cxn modelId="{4E2F2277-31B7-4848-A7A3-B02544E95976}" type="presParOf" srcId="{09DCE467-FB8B-4784-B94E-C4D230D214B9}" destId="{55F4A758-B15B-46E3-9893-5D03230213AA}" srcOrd="0" destOrd="0" presId="urn:microsoft.com/office/officeart/2005/8/layout/vList5"/>
    <dgm:cxn modelId="{95CC3267-F33A-44EF-B192-E711F7D905CE}" type="presParOf" srcId="{09DCE467-FB8B-4784-B94E-C4D230D214B9}" destId="{FC8FC7E4-E8CA-468E-A320-4EC0B36F26C6}" srcOrd="1" destOrd="0" presId="urn:microsoft.com/office/officeart/2005/8/layout/vList5"/>
    <dgm:cxn modelId="{8F958743-70FB-4653-A8B1-3C88204E0C52}" type="presParOf" srcId="{F2F1AF9C-8F74-4590-BA29-7C86241EB9A4}" destId="{AF845819-E296-4055-B51B-B8E2503DD549}" srcOrd="3" destOrd="0" presId="urn:microsoft.com/office/officeart/2005/8/layout/vList5"/>
    <dgm:cxn modelId="{62A6A2CB-57A2-40E6-9292-0716028B9A92}" type="presParOf" srcId="{F2F1AF9C-8F74-4590-BA29-7C86241EB9A4}" destId="{EF5B6429-BF1B-404D-8BC1-5A582A3E0FF5}" srcOrd="4" destOrd="0" presId="urn:microsoft.com/office/officeart/2005/8/layout/vList5"/>
    <dgm:cxn modelId="{58859AED-FB6B-433D-9EC0-C6450500ECB2}" type="presParOf" srcId="{EF5B6429-BF1B-404D-8BC1-5A582A3E0FF5}" destId="{D7CEEB21-8D7A-4F80-BCA8-5834199CB438}" srcOrd="0" destOrd="0" presId="urn:microsoft.com/office/officeart/2005/8/layout/vList5"/>
    <dgm:cxn modelId="{DCD2FF92-76B1-45F5-BD19-2B9112F3E859}" type="presParOf" srcId="{EF5B6429-BF1B-404D-8BC1-5A582A3E0FF5}" destId="{86622729-B65A-4802-9108-322F51610591}" srcOrd="1" destOrd="0" presId="urn:microsoft.com/office/officeart/2005/8/layout/vList5"/>
    <dgm:cxn modelId="{8CE229E5-F9E6-4F43-AD17-86CCB71BA47F}" type="presParOf" srcId="{F2F1AF9C-8F74-4590-BA29-7C86241EB9A4}" destId="{3269A77D-BE81-4DF5-8877-6CDC7118C410}" srcOrd="5" destOrd="0" presId="urn:microsoft.com/office/officeart/2005/8/layout/vList5"/>
    <dgm:cxn modelId="{8C18DD87-351A-4D4F-97E8-3F9119B132AA}" type="presParOf" srcId="{F2F1AF9C-8F74-4590-BA29-7C86241EB9A4}" destId="{2E842544-20A8-4610-AACE-7F8692929249}" srcOrd="6" destOrd="0" presId="urn:microsoft.com/office/officeart/2005/8/layout/vList5"/>
    <dgm:cxn modelId="{04386337-0DAE-44C2-AF77-BC138ED9F675}" type="presParOf" srcId="{2E842544-20A8-4610-AACE-7F8692929249}" destId="{AD3E533D-DB54-4F86-9FB6-21EC35BCCE87}" srcOrd="0" destOrd="0" presId="urn:microsoft.com/office/officeart/2005/8/layout/vList5"/>
    <dgm:cxn modelId="{92D084A4-BC69-4960-827D-466369E00F61}" type="presParOf" srcId="{2E842544-20A8-4610-AACE-7F8692929249}" destId="{FC6E60E5-898D-4491-A71B-415C3BDE547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53D233-DE21-42BE-977D-271F8D9EAC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9F0D271-0970-43EF-AE39-3F7BA54A27A9}">
      <dgm:prSet phldrT="[Text]"/>
      <dgm:spPr/>
      <dgm:t>
        <a:bodyPr/>
        <a:lstStyle/>
        <a:p>
          <a:r>
            <a:rPr lang="cs-CZ" dirty="0"/>
            <a:t>Lineární (jednoduchá) regrese</a:t>
          </a:r>
        </a:p>
      </dgm:t>
    </dgm:pt>
    <dgm:pt modelId="{1FDDADB5-6CC8-4092-8CC0-FFEFDC7E940A}" type="parTrans" cxnId="{A02DADC4-B605-4770-A5C7-4511C39B001D}">
      <dgm:prSet/>
      <dgm:spPr/>
      <dgm:t>
        <a:bodyPr/>
        <a:lstStyle/>
        <a:p>
          <a:endParaRPr lang="cs-CZ"/>
        </a:p>
      </dgm:t>
    </dgm:pt>
    <dgm:pt modelId="{E24B9CFB-D6EA-4255-9356-6D77B9EB47DE}" type="sibTrans" cxnId="{A02DADC4-B605-4770-A5C7-4511C39B001D}">
      <dgm:prSet/>
      <dgm:spPr/>
      <dgm:t>
        <a:bodyPr/>
        <a:lstStyle/>
        <a:p>
          <a:endParaRPr lang="cs-CZ"/>
        </a:p>
      </dgm:t>
    </dgm:pt>
    <dgm:pt modelId="{6354B1B0-2166-44A9-92FC-979CEEE5B128}">
      <dgm:prSet phldrT="[Text]"/>
      <dgm:spPr/>
      <dgm:t>
        <a:bodyPr/>
        <a:lstStyle/>
        <a:p>
          <a:endParaRPr lang="cs-CZ" dirty="0"/>
        </a:p>
      </dgm:t>
    </dgm:pt>
    <dgm:pt modelId="{A85DBBFF-90E8-4D6E-B6CC-0620F498AE3C}" type="parTrans" cxnId="{D05DCCFB-961F-4655-A562-C8FBA43C50D6}">
      <dgm:prSet/>
      <dgm:spPr/>
      <dgm:t>
        <a:bodyPr/>
        <a:lstStyle/>
        <a:p>
          <a:endParaRPr lang="cs-CZ"/>
        </a:p>
      </dgm:t>
    </dgm:pt>
    <dgm:pt modelId="{490E8448-33ED-4C89-8527-D96EAFE25EED}" type="sibTrans" cxnId="{D05DCCFB-961F-4655-A562-C8FBA43C50D6}">
      <dgm:prSet/>
      <dgm:spPr/>
      <dgm:t>
        <a:bodyPr/>
        <a:lstStyle/>
        <a:p>
          <a:endParaRPr lang="cs-CZ"/>
        </a:p>
      </dgm:t>
    </dgm:pt>
    <dgm:pt modelId="{2C9A2789-507E-4DF8-A9FC-D95A1DFBCC54}">
      <dgm:prSet phldrT="[Text]"/>
      <dgm:spPr/>
      <dgm:t>
        <a:bodyPr/>
        <a:lstStyle/>
        <a:p>
          <a:r>
            <a:rPr lang="cs-CZ" dirty="0"/>
            <a:t>Vícenásobná lineární regrese</a:t>
          </a:r>
        </a:p>
      </dgm:t>
    </dgm:pt>
    <dgm:pt modelId="{45A6A1BC-CAA1-4131-8CCC-9D972337CAF9}" type="parTrans" cxnId="{E0124AA8-CCF4-4880-9819-F7B970564BA7}">
      <dgm:prSet/>
      <dgm:spPr/>
      <dgm:t>
        <a:bodyPr/>
        <a:lstStyle/>
        <a:p>
          <a:endParaRPr lang="cs-CZ"/>
        </a:p>
      </dgm:t>
    </dgm:pt>
    <dgm:pt modelId="{71C8F970-D9BF-480E-B1DA-50CF8A54CD74}" type="sibTrans" cxnId="{E0124AA8-CCF4-4880-9819-F7B970564BA7}">
      <dgm:prSet/>
      <dgm:spPr/>
      <dgm:t>
        <a:bodyPr/>
        <a:lstStyle/>
        <a:p>
          <a:endParaRPr lang="cs-CZ"/>
        </a:p>
      </dgm:t>
    </dgm:pt>
    <dgm:pt modelId="{84A9A186-360C-4CCF-BCE0-2DEBBFCCBF3C}">
      <dgm:prSet phldrT="[Text]"/>
      <dgm:spPr/>
      <dgm:t>
        <a:bodyPr/>
        <a:lstStyle/>
        <a:p>
          <a:endParaRPr lang="cs-CZ" dirty="0"/>
        </a:p>
      </dgm:t>
    </dgm:pt>
    <dgm:pt modelId="{D1E0363A-F00C-47F5-9035-20A228783A17}" type="parTrans" cxnId="{A73247C7-C5CB-49E4-8320-79DDAF90A6B9}">
      <dgm:prSet/>
      <dgm:spPr/>
      <dgm:t>
        <a:bodyPr/>
        <a:lstStyle/>
        <a:p>
          <a:endParaRPr lang="cs-CZ"/>
        </a:p>
      </dgm:t>
    </dgm:pt>
    <dgm:pt modelId="{89A3E393-3CAC-4F56-B271-CDE9038F7B65}" type="sibTrans" cxnId="{A73247C7-C5CB-49E4-8320-79DDAF90A6B9}">
      <dgm:prSet/>
      <dgm:spPr/>
      <dgm:t>
        <a:bodyPr/>
        <a:lstStyle/>
        <a:p>
          <a:endParaRPr lang="cs-CZ"/>
        </a:p>
      </dgm:t>
    </dgm:pt>
    <dgm:pt modelId="{C906A3A7-148D-4017-A510-3F6CB2164554}">
      <dgm:prSet phldrT="[Text]"/>
      <dgm:spPr/>
      <dgm:t>
        <a:bodyPr/>
        <a:lstStyle/>
        <a:p>
          <a:endParaRPr lang="cs-CZ" dirty="0"/>
        </a:p>
      </dgm:t>
    </dgm:pt>
    <dgm:pt modelId="{9BBF2F8A-88AD-4189-B0B6-04FC36899428}" type="parTrans" cxnId="{037324CF-21AC-480F-93C7-0F97AC603CFB}">
      <dgm:prSet/>
      <dgm:spPr/>
      <dgm:t>
        <a:bodyPr/>
        <a:lstStyle/>
        <a:p>
          <a:endParaRPr lang="cs-CZ"/>
        </a:p>
      </dgm:t>
    </dgm:pt>
    <dgm:pt modelId="{5005EDFE-BAF8-49CC-9247-AEDAD9895D9F}" type="sibTrans" cxnId="{037324CF-21AC-480F-93C7-0F97AC603CFB}">
      <dgm:prSet/>
      <dgm:spPr/>
      <dgm:t>
        <a:bodyPr/>
        <a:lstStyle/>
        <a:p>
          <a:endParaRPr lang="cs-CZ"/>
        </a:p>
      </dgm:t>
    </dgm:pt>
    <dgm:pt modelId="{6AEB83E9-1718-4465-BA3C-D75291D98146}">
      <dgm:prSet phldrT="[Text]"/>
      <dgm:spPr/>
      <dgm:t>
        <a:bodyPr/>
        <a:lstStyle/>
        <a:p>
          <a:endParaRPr lang="cs-CZ" dirty="0"/>
        </a:p>
      </dgm:t>
    </dgm:pt>
    <dgm:pt modelId="{7DEEB3DC-50C8-49B3-B2AD-2A8FE0E72CEA}" type="parTrans" cxnId="{668A9A27-3B52-4E88-990C-851B63EECA77}">
      <dgm:prSet/>
      <dgm:spPr/>
      <dgm:t>
        <a:bodyPr/>
        <a:lstStyle/>
        <a:p>
          <a:endParaRPr lang="cs-CZ"/>
        </a:p>
      </dgm:t>
    </dgm:pt>
    <dgm:pt modelId="{D786C7F4-C360-4762-81B2-70857D461CE6}" type="sibTrans" cxnId="{668A9A27-3B52-4E88-990C-851B63EECA77}">
      <dgm:prSet/>
      <dgm:spPr/>
      <dgm:t>
        <a:bodyPr/>
        <a:lstStyle/>
        <a:p>
          <a:endParaRPr lang="cs-CZ"/>
        </a:p>
      </dgm:t>
    </dgm:pt>
    <dgm:pt modelId="{F498578B-F185-4F61-8E53-72BBC3E1DD5B}">
      <dgm:prSet phldrT="[Text]"/>
      <dgm:spPr/>
      <dgm:t>
        <a:bodyPr/>
        <a:lstStyle/>
        <a:p>
          <a:r>
            <a:rPr lang="cs-CZ" dirty="0"/>
            <a:t>Nelineární exponenciální regrese</a:t>
          </a:r>
        </a:p>
      </dgm:t>
    </dgm:pt>
    <dgm:pt modelId="{A9E1C10B-9BE6-4F6B-BDD5-0C04E7B9F122}" type="sibTrans" cxnId="{5B372605-F958-47A5-BDF8-2E69EF472257}">
      <dgm:prSet/>
      <dgm:spPr/>
      <dgm:t>
        <a:bodyPr/>
        <a:lstStyle/>
        <a:p>
          <a:endParaRPr lang="cs-CZ"/>
        </a:p>
      </dgm:t>
    </dgm:pt>
    <dgm:pt modelId="{24CDAF0E-697F-4854-AB71-2CC496978B77}" type="parTrans" cxnId="{5B372605-F958-47A5-BDF8-2E69EF472257}">
      <dgm:prSet/>
      <dgm:spPr/>
      <dgm:t>
        <a:bodyPr/>
        <a:lstStyle/>
        <a:p>
          <a:endParaRPr lang="cs-CZ"/>
        </a:p>
      </dgm:t>
    </dgm:pt>
    <dgm:pt modelId="{4164AAE9-5DAC-4B0F-B904-3ADA27369F5F}">
      <dgm:prSet phldrT="[Text]"/>
      <dgm:spPr/>
      <dgm:t>
        <a:bodyPr/>
        <a:lstStyle/>
        <a:p>
          <a:r>
            <a:rPr lang="cs-CZ" dirty="0"/>
            <a:t>Nelineární polynomiální regrese</a:t>
          </a:r>
        </a:p>
      </dgm:t>
    </dgm:pt>
    <dgm:pt modelId="{3585ABCA-2B0D-412B-B5FB-F4F4A6AEA188}" type="sibTrans" cxnId="{43545E88-8E99-4F69-9C07-20EB4A2DF3AA}">
      <dgm:prSet/>
      <dgm:spPr/>
      <dgm:t>
        <a:bodyPr/>
        <a:lstStyle/>
        <a:p>
          <a:endParaRPr lang="cs-CZ"/>
        </a:p>
      </dgm:t>
    </dgm:pt>
    <dgm:pt modelId="{2043AEEE-D3C0-4951-966C-C1AF831819E1}" type="parTrans" cxnId="{43545E88-8E99-4F69-9C07-20EB4A2DF3AA}">
      <dgm:prSet/>
      <dgm:spPr/>
      <dgm:t>
        <a:bodyPr/>
        <a:lstStyle/>
        <a:p>
          <a:endParaRPr lang="cs-CZ"/>
        </a:p>
      </dgm:t>
    </dgm:pt>
    <dgm:pt modelId="{DBEA4278-92AD-4FDD-A84E-4045A3012DC1}" type="pres">
      <dgm:prSet presAssocID="{2753D233-DE21-42BE-977D-271F8D9EAC2A}" presName="Name0" presStyleCnt="0">
        <dgm:presLayoutVars>
          <dgm:dir/>
          <dgm:animLvl val="lvl"/>
          <dgm:resizeHandles val="exact"/>
        </dgm:presLayoutVars>
      </dgm:prSet>
      <dgm:spPr/>
    </dgm:pt>
    <dgm:pt modelId="{8BDD3E47-DBAB-4D9A-A399-72E375F3B332}" type="pres">
      <dgm:prSet presAssocID="{B9F0D271-0970-43EF-AE39-3F7BA54A27A9}" presName="linNode" presStyleCnt="0"/>
      <dgm:spPr/>
    </dgm:pt>
    <dgm:pt modelId="{B5C299A7-C320-4928-A615-E8E6767824DA}" type="pres">
      <dgm:prSet presAssocID="{B9F0D271-0970-43EF-AE39-3F7BA54A27A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167DA341-3E15-4BBC-9EDE-AAF9D25C5E6F}" type="pres">
      <dgm:prSet presAssocID="{B9F0D271-0970-43EF-AE39-3F7BA54A27A9}" presName="descendantText" presStyleLbl="alignAccFollowNode1" presStyleIdx="0" presStyleCnt="4">
        <dgm:presLayoutVars>
          <dgm:bulletEnabled val="1"/>
        </dgm:presLayoutVars>
      </dgm:prSet>
      <dgm:spPr/>
    </dgm:pt>
    <dgm:pt modelId="{D4CCDB10-E1FA-4965-B8C6-7FD6DCEF54C2}" type="pres">
      <dgm:prSet presAssocID="{E24B9CFB-D6EA-4255-9356-6D77B9EB47DE}" presName="sp" presStyleCnt="0"/>
      <dgm:spPr/>
    </dgm:pt>
    <dgm:pt modelId="{6E43C6BD-F749-4B26-B93D-319C4BC694CE}" type="pres">
      <dgm:prSet presAssocID="{2C9A2789-507E-4DF8-A9FC-D95A1DFBCC54}" presName="linNode" presStyleCnt="0"/>
      <dgm:spPr/>
    </dgm:pt>
    <dgm:pt modelId="{3BCB6DD5-B43A-4FF5-8440-C01B84566FEB}" type="pres">
      <dgm:prSet presAssocID="{2C9A2789-507E-4DF8-A9FC-D95A1DFBCC5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D1BF19A-A7C2-4067-A1B5-53F537BE0BC9}" type="pres">
      <dgm:prSet presAssocID="{2C9A2789-507E-4DF8-A9FC-D95A1DFBCC54}" presName="descendantText" presStyleLbl="alignAccFollowNode1" presStyleIdx="1" presStyleCnt="4">
        <dgm:presLayoutVars>
          <dgm:bulletEnabled val="1"/>
        </dgm:presLayoutVars>
      </dgm:prSet>
      <dgm:spPr/>
    </dgm:pt>
    <dgm:pt modelId="{27CC51A3-45A2-4A47-9468-A6FB8C34184F}" type="pres">
      <dgm:prSet presAssocID="{71C8F970-D9BF-480E-B1DA-50CF8A54CD74}" presName="sp" presStyleCnt="0"/>
      <dgm:spPr/>
    </dgm:pt>
    <dgm:pt modelId="{BEA6B5C9-21FD-4A3A-8B9A-2EE0EB001817}" type="pres">
      <dgm:prSet presAssocID="{4164AAE9-5DAC-4B0F-B904-3ADA27369F5F}" presName="linNode" presStyleCnt="0"/>
      <dgm:spPr/>
    </dgm:pt>
    <dgm:pt modelId="{EDF093F3-2E8D-42A9-A084-A81E7EE18797}" type="pres">
      <dgm:prSet presAssocID="{4164AAE9-5DAC-4B0F-B904-3ADA27369F5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C25F7E7-73B3-4C2B-A67E-205D9120461C}" type="pres">
      <dgm:prSet presAssocID="{4164AAE9-5DAC-4B0F-B904-3ADA27369F5F}" presName="descendantText" presStyleLbl="alignAccFollowNode1" presStyleIdx="2" presStyleCnt="4">
        <dgm:presLayoutVars>
          <dgm:bulletEnabled val="1"/>
        </dgm:presLayoutVars>
      </dgm:prSet>
      <dgm:spPr/>
    </dgm:pt>
    <dgm:pt modelId="{E6C1591E-2E4E-4AA6-987D-BF4328FFF334}" type="pres">
      <dgm:prSet presAssocID="{3585ABCA-2B0D-412B-B5FB-F4F4A6AEA188}" presName="sp" presStyleCnt="0"/>
      <dgm:spPr/>
    </dgm:pt>
    <dgm:pt modelId="{15DAA6E8-8C85-4C30-847C-F8CD41527022}" type="pres">
      <dgm:prSet presAssocID="{F498578B-F185-4F61-8E53-72BBC3E1DD5B}" presName="linNode" presStyleCnt="0"/>
      <dgm:spPr/>
    </dgm:pt>
    <dgm:pt modelId="{DEBF99C7-5431-4790-9CBD-4E6725BAC0BF}" type="pres">
      <dgm:prSet presAssocID="{F498578B-F185-4F61-8E53-72BBC3E1DD5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BD4CF34-96F7-4720-88B4-E1FB697190BA}" type="pres">
      <dgm:prSet presAssocID="{F498578B-F185-4F61-8E53-72BBC3E1DD5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FB98E602-0800-43A5-AD9C-440458C5C0DB}" type="presOf" srcId="{C906A3A7-148D-4017-A510-3F6CB2164554}" destId="{DC25F7E7-73B3-4C2B-A67E-205D9120461C}" srcOrd="0" destOrd="0" presId="urn:microsoft.com/office/officeart/2005/8/layout/vList5"/>
    <dgm:cxn modelId="{5B372605-F958-47A5-BDF8-2E69EF472257}" srcId="{2753D233-DE21-42BE-977D-271F8D9EAC2A}" destId="{F498578B-F185-4F61-8E53-72BBC3E1DD5B}" srcOrd="3" destOrd="0" parTransId="{24CDAF0E-697F-4854-AB71-2CC496978B77}" sibTransId="{A9E1C10B-9BE6-4F6B-BDD5-0C04E7B9F122}"/>
    <dgm:cxn modelId="{1DDC501C-989B-4366-95A8-0D3675010C41}" type="presOf" srcId="{6AEB83E9-1718-4465-BA3C-D75291D98146}" destId="{8BD4CF34-96F7-4720-88B4-E1FB697190BA}" srcOrd="0" destOrd="0" presId="urn:microsoft.com/office/officeart/2005/8/layout/vList5"/>
    <dgm:cxn modelId="{8CECB726-179C-4165-BB6E-4BABC4885805}" type="presOf" srcId="{6354B1B0-2166-44A9-92FC-979CEEE5B128}" destId="{167DA341-3E15-4BBC-9EDE-AAF9D25C5E6F}" srcOrd="0" destOrd="0" presId="urn:microsoft.com/office/officeart/2005/8/layout/vList5"/>
    <dgm:cxn modelId="{668A9A27-3B52-4E88-990C-851B63EECA77}" srcId="{F498578B-F185-4F61-8E53-72BBC3E1DD5B}" destId="{6AEB83E9-1718-4465-BA3C-D75291D98146}" srcOrd="0" destOrd="0" parTransId="{7DEEB3DC-50C8-49B3-B2AD-2A8FE0E72CEA}" sibTransId="{D786C7F4-C360-4762-81B2-70857D461CE6}"/>
    <dgm:cxn modelId="{83F9804A-737F-4895-A7F1-92142F1454B0}" type="presOf" srcId="{B9F0D271-0970-43EF-AE39-3F7BA54A27A9}" destId="{B5C299A7-C320-4928-A615-E8E6767824DA}" srcOrd="0" destOrd="0" presId="urn:microsoft.com/office/officeart/2005/8/layout/vList5"/>
    <dgm:cxn modelId="{0E740985-DC54-41CF-BCA7-FBE60871154E}" type="presOf" srcId="{2C9A2789-507E-4DF8-A9FC-D95A1DFBCC54}" destId="{3BCB6DD5-B43A-4FF5-8440-C01B84566FEB}" srcOrd="0" destOrd="0" presId="urn:microsoft.com/office/officeart/2005/8/layout/vList5"/>
    <dgm:cxn modelId="{43545E88-8E99-4F69-9C07-20EB4A2DF3AA}" srcId="{2753D233-DE21-42BE-977D-271F8D9EAC2A}" destId="{4164AAE9-5DAC-4B0F-B904-3ADA27369F5F}" srcOrd="2" destOrd="0" parTransId="{2043AEEE-D3C0-4951-966C-C1AF831819E1}" sibTransId="{3585ABCA-2B0D-412B-B5FB-F4F4A6AEA188}"/>
    <dgm:cxn modelId="{42109496-8700-4DF8-9B69-857037A624EF}" type="presOf" srcId="{2753D233-DE21-42BE-977D-271F8D9EAC2A}" destId="{DBEA4278-92AD-4FDD-A84E-4045A3012DC1}" srcOrd="0" destOrd="0" presId="urn:microsoft.com/office/officeart/2005/8/layout/vList5"/>
    <dgm:cxn modelId="{FBE18898-BA6B-4173-9BAA-200629CBC11B}" type="presOf" srcId="{F498578B-F185-4F61-8E53-72BBC3E1DD5B}" destId="{DEBF99C7-5431-4790-9CBD-4E6725BAC0BF}" srcOrd="0" destOrd="0" presId="urn:microsoft.com/office/officeart/2005/8/layout/vList5"/>
    <dgm:cxn modelId="{E0124AA8-CCF4-4880-9819-F7B970564BA7}" srcId="{2753D233-DE21-42BE-977D-271F8D9EAC2A}" destId="{2C9A2789-507E-4DF8-A9FC-D95A1DFBCC54}" srcOrd="1" destOrd="0" parTransId="{45A6A1BC-CAA1-4131-8CCC-9D972337CAF9}" sibTransId="{71C8F970-D9BF-480E-B1DA-50CF8A54CD74}"/>
    <dgm:cxn modelId="{9B325BAD-B366-4BC4-99CB-3D558272EDCE}" type="presOf" srcId="{84A9A186-360C-4CCF-BCE0-2DEBBFCCBF3C}" destId="{1D1BF19A-A7C2-4067-A1B5-53F537BE0BC9}" srcOrd="0" destOrd="0" presId="urn:microsoft.com/office/officeart/2005/8/layout/vList5"/>
    <dgm:cxn modelId="{A02DADC4-B605-4770-A5C7-4511C39B001D}" srcId="{2753D233-DE21-42BE-977D-271F8D9EAC2A}" destId="{B9F0D271-0970-43EF-AE39-3F7BA54A27A9}" srcOrd="0" destOrd="0" parTransId="{1FDDADB5-6CC8-4092-8CC0-FFEFDC7E940A}" sibTransId="{E24B9CFB-D6EA-4255-9356-6D77B9EB47DE}"/>
    <dgm:cxn modelId="{A73247C7-C5CB-49E4-8320-79DDAF90A6B9}" srcId="{2C9A2789-507E-4DF8-A9FC-D95A1DFBCC54}" destId="{84A9A186-360C-4CCF-BCE0-2DEBBFCCBF3C}" srcOrd="0" destOrd="0" parTransId="{D1E0363A-F00C-47F5-9035-20A228783A17}" sibTransId="{89A3E393-3CAC-4F56-B271-CDE9038F7B65}"/>
    <dgm:cxn modelId="{037324CF-21AC-480F-93C7-0F97AC603CFB}" srcId="{4164AAE9-5DAC-4B0F-B904-3ADA27369F5F}" destId="{C906A3A7-148D-4017-A510-3F6CB2164554}" srcOrd="0" destOrd="0" parTransId="{9BBF2F8A-88AD-4189-B0B6-04FC36899428}" sibTransId="{5005EDFE-BAF8-49CC-9247-AEDAD9895D9F}"/>
    <dgm:cxn modelId="{FBB951DA-59D6-4617-B36D-D11DA91C6218}" type="presOf" srcId="{4164AAE9-5DAC-4B0F-B904-3ADA27369F5F}" destId="{EDF093F3-2E8D-42A9-A084-A81E7EE18797}" srcOrd="0" destOrd="0" presId="urn:microsoft.com/office/officeart/2005/8/layout/vList5"/>
    <dgm:cxn modelId="{D05DCCFB-961F-4655-A562-C8FBA43C50D6}" srcId="{B9F0D271-0970-43EF-AE39-3F7BA54A27A9}" destId="{6354B1B0-2166-44A9-92FC-979CEEE5B128}" srcOrd="0" destOrd="0" parTransId="{A85DBBFF-90E8-4D6E-B6CC-0620F498AE3C}" sibTransId="{490E8448-33ED-4C89-8527-D96EAFE25EED}"/>
    <dgm:cxn modelId="{23A42DF5-C58C-4718-8C70-6B25CC0D4258}" type="presParOf" srcId="{DBEA4278-92AD-4FDD-A84E-4045A3012DC1}" destId="{8BDD3E47-DBAB-4D9A-A399-72E375F3B332}" srcOrd="0" destOrd="0" presId="urn:microsoft.com/office/officeart/2005/8/layout/vList5"/>
    <dgm:cxn modelId="{C85B0F5D-F4D8-4B30-88AF-AFBF0C51E8D9}" type="presParOf" srcId="{8BDD3E47-DBAB-4D9A-A399-72E375F3B332}" destId="{B5C299A7-C320-4928-A615-E8E6767824DA}" srcOrd="0" destOrd="0" presId="urn:microsoft.com/office/officeart/2005/8/layout/vList5"/>
    <dgm:cxn modelId="{0C3C17B5-54F2-426E-835A-9F4AD1B18347}" type="presParOf" srcId="{8BDD3E47-DBAB-4D9A-A399-72E375F3B332}" destId="{167DA341-3E15-4BBC-9EDE-AAF9D25C5E6F}" srcOrd="1" destOrd="0" presId="urn:microsoft.com/office/officeart/2005/8/layout/vList5"/>
    <dgm:cxn modelId="{D01D50F8-C183-45F6-9FF3-D7D788BEBE32}" type="presParOf" srcId="{DBEA4278-92AD-4FDD-A84E-4045A3012DC1}" destId="{D4CCDB10-E1FA-4965-B8C6-7FD6DCEF54C2}" srcOrd="1" destOrd="0" presId="urn:microsoft.com/office/officeart/2005/8/layout/vList5"/>
    <dgm:cxn modelId="{7EE0AA27-8B89-4443-9D7F-B8FDF44BBD69}" type="presParOf" srcId="{DBEA4278-92AD-4FDD-A84E-4045A3012DC1}" destId="{6E43C6BD-F749-4B26-B93D-319C4BC694CE}" srcOrd="2" destOrd="0" presId="urn:microsoft.com/office/officeart/2005/8/layout/vList5"/>
    <dgm:cxn modelId="{97200DB2-D0EB-413A-843D-AF9080C0E6AF}" type="presParOf" srcId="{6E43C6BD-F749-4B26-B93D-319C4BC694CE}" destId="{3BCB6DD5-B43A-4FF5-8440-C01B84566FEB}" srcOrd="0" destOrd="0" presId="urn:microsoft.com/office/officeart/2005/8/layout/vList5"/>
    <dgm:cxn modelId="{65D80FB2-2426-447B-B610-B7324B4C51C8}" type="presParOf" srcId="{6E43C6BD-F749-4B26-B93D-319C4BC694CE}" destId="{1D1BF19A-A7C2-4067-A1B5-53F537BE0BC9}" srcOrd="1" destOrd="0" presId="urn:microsoft.com/office/officeart/2005/8/layout/vList5"/>
    <dgm:cxn modelId="{F479561E-4FB1-44F9-B773-6F378CA95CD4}" type="presParOf" srcId="{DBEA4278-92AD-4FDD-A84E-4045A3012DC1}" destId="{27CC51A3-45A2-4A47-9468-A6FB8C34184F}" srcOrd="3" destOrd="0" presId="urn:microsoft.com/office/officeart/2005/8/layout/vList5"/>
    <dgm:cxn modelId="{21706EF9-1DDD-4DE9-A3B0-55460EB5CD4C}" type="presParOf" srcId="{DBEA4278-92AD-4FDD-A84E-4045A3012DC1}" destId="{BEA6B5C9-21FD-4A3A-8B9A-2EE0EB001817}" srcOrd="4" destOrd="0" presId="urn:microsoft.com/office/officeart/2005/8/layout/vList5"/>
    <dgm:cxn modelId="{7AF19BF7-B327-40CC-9D56-A567B31C22DB}" type="presParOf" srcId="{BEA6B5C9-21FD-4A3A-8B9A-2EE0EB001817}" destId="{EDF093F3-2E8D-42A9-A084-A81E7EE18797}" srcOrd="0" destOrd="0" presId="urn:microsoft.com/office/officeart/2005/8/layout/vList5"/>
    <dgm:cxn modelId="{FB720BFD-5AC9-41FF-934D-FC3AC32873CF}" type="presParOf" srcId="{BEA6B5C9-21FD-4A3A-8B9A-2EE0EB001817}" destId="{DC25F7E7-73B3-4C2B-A67E-205D9120461C}" srcOrd="1" destOrd="0" presId="urn:microsoft.com/office/officeart/2005/8/layout/vList5"/>
    <dgm:cxn modelId="{0DC28849-1A3A-460B-BA21-0D5C863C33BE}" type="presParOf" srcId="{DBEA4278-92AD-4FDD-A84E-4045A3012DC1}" destId="{E6C1591E-2E4E-4AA6-987D-BF4328FFF334}" srcOrd="5" destOrd="0" presId="urn:microsoft.com/office/officeart/2005/8/layout/vList5"/>
    <dgm:cxn modelId="{00ABFB51-5161-4662-B2C7-AEE16256EE2F}" type="presParOf" srcId="{DBEA4278-92AD-4FDD-A84E-4045A3012DC1}" destId="{15DAA6E8-8C85-4C30-847C-F8CD41527022}" srcOrd="6" destOrd="0" presId="urn:microsoft.com/office/officeart/2005/8/layout/vList5"/>
    <dgm:cxn modelId="{751ADE74-C8D4-48C4-95F4-266CFE03BFE1}" type="presParOf" srcId="{15DAA6E8-8C85-4C30-847C-F8CD41527022}" destId="{DEBF99C7-5431-4790-9CBD-4E6725BAC0BF}" srcOrd="0" destOrd="0" presId="urn:microsoft.com/office/officeart/2005/8/layout/vList5"/>
    <dgm:cxn modelId="{D9D95512-97DE-4D1A-8BCE-414281CBF504}" type="presParOf" srcId="{15DAA6E8-8C85-4C30-847C-F8CD41527022}" destId="{8BD4CF34-96F7-4720-88B4-E1FB697190B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7E711-E4C3-4660-AE81-93B54F74FDF9}">
      <dsp:nvSpPr>
        <dsp:cNvPr id="0" name=""/>
        <dsp:cNvSpPr/>
      </dsp:nvSpPr>
      <dsp:spPr>
        <a:xfrm>
          <a:off x="731410" y="1310186"/>
          <a:ext cx="1300987" cy="6504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Regrese	</a:t>
          </a:r>
        </a:p>
      </dsp:txBody>
      <dsp:txXfrm>
        <a:off x="750462" y="1329238"/>
        <a:ext cx="1262883" cy="612389"/>
      </dsp:txXfrm>
    </dsp:sp>
    <dsp:sp modelId="{638B2445-0FDA-47D0-BEF1-9089FBE0EC7F}">
      <dsp:nvSpPr>
        <dsp:cNvPr id="0" name=""/>
        <dsp:cNvSpPr/>
      </dsp:nvSpPr>
      <dsp:spPr>
        <a:xfrm rot="17945813">
          <a:off x="1757526" y="1151828"/>
          <a:ext cx="107013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70137" y="16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65842" y="1141137"/>
        <a:ext cx="53506" cy="53506"/>
      </dsp:txXfrm>
    </dsp:sp>
    <dsp:sp modelId="{632D25C4-A631-4EDF-8682-8DB95DDDE2D2}">
      <dsp:nvSpPr>
        <dsp:cNvPr id="0" name=""/>
        <dsp:cNvSpPr/>
      </dsp:nvSpPr>
      <dsp:spPr>
        <a:xfrm>
          <a:off x="2552793" y="375101"/>
          <a:ext cx="1300987" cy="6504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Lineární regrese</a:t>
          </a:r>
        </a:p>
      </dsp:txBody>
      <dsp:txXfrm>
        <a:off x="2571845" y="394153"/>
        <a:ext cx="1262883" cy="612389"/>
      </dsp:txXfrm>
    </dsp:sp>
    <dsp:sp modelId="{C668AF6C-D714-4524-9983-D1A6AB3790B9}">
      <dsp:nvSpPr>
        <dsp:cNvPr id="0" name=""/>
        <dsp:cNvSpPr/>
      </dsp:nvSpPr>
      <dsp:spPr>
        <a:xfrm rot="19457599">
          <a:off x="3793543" y="497269"/>
          <a:ext cx="64086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40868" y="1606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97956" y="497309"/>
        <a:ext cx="32043" cy="32043"/>
      </dsp:txXfrm>
    </dsp:sp>
    <dsp:sp modelId="{73464053-59B0-47C4-BEB7-7F30818A2CDE}">
      <dsp:nvSpPr>
        <dsp:cNvPr id="0" name=""/>
        <dsp:cNvSpPr/>
      </dsp:nvSpPr>
      <dsp:spPr>
        <a:xfrm>
          <a:off x="4374175" y="1067"/>
          <a:ext cx="1300987" cy="650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Jednoduchá</a:t>
          </a:r>
        </a:p>
      </dsp:txBody>
      <dsp:txXfrm>
        <a:off x="4393227" y="20119"/>
        <a:ext cx="1262883" cy="612389"/>
      </dsp:txXfrm>
    </dsp:sp>
    <dsp:sp modelId="{3C594E52-52BB-42E8-8B89-98D96B8CDAF7}">
      <dsp:nvSpPr>
        <dsp:cNvPr id="0" name=""/>
        <dsp:cNvSpPr/>
      </dsp:nvSpPr>
      <dsp:spPr>
        <a:xfrm>
          <a:off x="5675162" y="310252"/>
          <a:ext cx="5203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20394" y="160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922350" y="313304"/>
        <a:ext cx="26019" cy="26019"/>
      </dsp:txXfrm>
    </dsp:sp>
    <dsp:sp modelId="{E23D9D37-DD00-42A5-BD57-4CE277203353}">
      <dsp:nvSpPr>
        <dsp:cNvPr id="0" name=""/>
        <dsp:cNvSpPr/>
      </dsp:nvSpPr>
      <dsp:spPr>
        <a:xfrm>
          <a:off x="6195557" y="1067"/>
          <a:ext cx="1300987" cy="6504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200" b="0" i="1" kern="1200" smtClean="0">
                    <a:latin typeface="Cambria Math" panose="02040503050406030204" pitchFamily="18" charset="0"/>
                  </a:rPr>
                  <m:t>𝑦</m:t>
                </m:r>
                <m:r>
                  <a:rPr lang="en-US" sz="12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en-US" sz="1200" b="0" i="1" kern="120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en-US" sz="1200" b="0" i="1" kern="1200" smtClean="0">
                    <a:latin typeface="Cambria Math" panose="02040503050406030204" pitchFamily="18" charset="0"/>
                  </a:rPr>
                  <m:t>𝑥</m:t>
                </m:r>
              </m:oMath>
            </m:oMathPara>
          </a14:m>
          <a:endParaRPr lang="cs-CZ" sz="1200" kern="1200" dirty="0"/>
        </a:p>
      </dsp:txBody>
      <dsp:txXfrm>
        <a:off x="6214609" y="20119"/>
        <a:ext cx="1262883" cy="612389"/>
      </dsp:txXfrm>
    </dsp:sp>
    <dsp:sp modelId="{E387A901-0787-4847-B83F-26B1F3485C30}">
      <dsp:nvSpPr>
        <dsp:cNvPr id="0" name=""/>
        <dsp:cNvSpPr/>
      </dsp:nvSpPr>
      <dsp:spPr>
        <a:xfrm rot="2142401">
          <a:off x="3793543" y="871303"/>
          <a:ext cx="64086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40868" y="1606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97956" y="871343"/>
        <a:ext cx="32043" cy="32043"/>
      </dsp:txXfrm>
    </dsp:sp>
    <dsp:sp modelId="{B6CC7717-5360-4602-8D7F-4C5C052722A4}">
      <dsp:nvSpPr>
        <dsp:cNvPr id="0" name=""/>
        <dsp:cNvSpPr/>
      </dsp:nvSpPr>
      <dsp:spPr>
        <a:xfrm>
          <a:off x="4374175" y="749135"/>
          <a:ext cx="1300987" cy="650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Vícenásobná</a:t>
          </a:r>
        </a:p>
      </dsp:txBody>
      <dsp:txXfrm>
        <a:off x="4393227" y="768187"/>
        <a:ext cx="1262883" cy="612389"/>
      </dsp:txXfrm>
    </dsp:sp>
    <dsp:sp modelId="{65C62870-F6A1-493F-9EF2-597D552618C4}">
      <dsp:nvSpPr>
        <dsp:cNvPr id="0" name=""/>
        <dsp:cNvSpPr/>
      </dsp:nvSpPr>
      <dsp:spPr>
        <a:xfrm>
          <a:off x="5675162" y="1058320"/>
          <a:ext cx="5203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20394" y="160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922350" y="1061372"/>
        <a:ext cx="26019" cy="26019"/>
      </dsp:txXfrm>
    </dsp:sp>
    <dsp:sp modelId="{4DC4B546-E08A-49BC-AA47-03D1D1E08829}">
      <dsp:nvSpPr>
        <dsp:cNvPr id="0" name=""/>
        <dsp:cNvSpPr/>
      </dsp:nvSpPr>
      <dsp:spPr>
        <a:xfrm>
          <a:off x="6195557" y="749135"/>
          <a:ext cx="2599619" cy="6504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200" b="0" i="1" kern="1200" smtClean="0">
                    <a:latin typeface="Cambria Math" panose="02040503050406030204" pitchFamily="18" charset="0"/>
                  </a:rPr>
                  <m:t>𝑦</m:t>
                </m:r>
                <m:r>
                  <a:rPr lang="en-US" sz="12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en-US" sz="1200" b="0" i="1" kern="120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sSub>
                  <m:sSub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lang="en-US" sz="1200" b="0" i="1" kern="120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sSub>
                  <m:sSub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lang="en-US" sz="1200" b="0" i="1" kern="1200" smtClean="0">
                    <a:latin typeface="Cambria Math" panose="02040503050406030204" pitchFamily="18" charset="0"/>
                  </a:rPr>
                  <m:t>+…+</m:t>
                </m:r>
                <m:sSub>
                  <m:sSub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𝑛</m:t>
                    </m:r>
                  </m:sub>
                </m:sSub>
                <m:sSub>
                  <m:sSubPr>
                    <m:ctrlPr>
                      <a:rPr lang="en-US" sz="12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b>
                    <m:r>
                      <a:rPr lang="en-US" sz="1200" b="0" i="1" kern="1200" smtClean="0">
                        <a:latin typeface="Cambria Math" panose="02040503050406030204" pitchFamily="18" charset="0"/>
                      </a:rPr>
                      <m:t>𝑛</m:t>
                    </m:r>
                  </m:sub>
                </m:sSub>
              </m:oMath>
            </m:oMathPara>
          </a14:m>
          <a:endParaRPr lang="cs-CZ" sz="1200" kern="1200" dirty="0"/>
        </a:p>
      </dsp:txBody>
      <dsp:txXfrm>
        <a:off x="6214609" y="768187"/>
        <a:ext cx="2561515" cy="612389"/>
      </dsp:txXfrm>
    </dsp:sp>
    <dsp:sp modelId="{3F14582D-A343-4B68-8770-D2FA60D7B3AD}">
      <dsp:nvSpPr>
        <dsp:cNvPr id="0" name=""/>
        <dsp:cNvSpPr/>
      </dsp:nvSpPr>
      <dsp:spPr>
        <a:xfrm rot="3654187">
          <a:off x="1757526" y="2086913"/>
          <a:ext cx="107013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70137" y="1606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265842" y="2076221"/>
        <a:ext cx="53506" cy="53506"/>
      </dsp:txXfrm>
    </dsp:sp>
    <dsp:sp modelId="{B8F37D49-7E9D-4B37-BA38-C1A8E4511D09}">
      <dsp:nvSpPr>
        <dsp:cNvPr id="0" name=""/>
        <dsp:cNvSpPr/>
      </dsp:nvSpPr>
      <dsp:spPr>
        <a:xfrm>
          <a:off x="2552793" y="2245270"/>
          <a:ext cx="1300987" cy="6504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Nelineární regrese</a:t>
          </a:r>
        </a:p>
      </dsp:txBody>
      <dsp:txXfrm>
        <a:off x="2571845" y="2264322"/>
        <a:ext cx="1262883" cy="612389"/>
      </dsp:txXfrm>
    </dsp:sp>
    <dsp:sp modelId="{4A938352-5554-4E0E-A542-AC431B8F3357}">
      <dsp:nvSpPr>
        <dsp:cNvPr id="0" name=""/>
        <dsp:cNvSpPr/>
      </dsp:nvSpPr>
      <dsp:spPr>
        <a:xfrm rot="18289469">
          <a:off x="3658341" y="2180421"/>
          <a:ext cx="91127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11271" y="1606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91195" y="2173702"/>
        <a:ext cx="45563" cy="45563"/>
      </dsp:txXfrm>
    </dsp:sp>
    <dsp:sp modelId="{DF7C822E-82A2-4776-B695-6299EEC67220}">
      <dsp:nvSpPr>
        <dsp:cNvPr id="0" name=""/>
        <dsp:cNvSpPr/>
      </dsp:nvSpPr>
      <dsp:spPr>
        <a:xfrm>
          <a:off x="4374175" y="1497203"/>
          <a:ext cx="1300987" cy="650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Polynomiální</a:t>
          </a:r>
        </a:p>
      </dsp:txBody>
      <dsp:txXfrm>
        <a:off x="4393227" y="1516255"/>
        <a:ext cx="1262883" cy="612389"/>
      </dsp:txXfrm>
    </dsp:sp>
    <dsp:sp modelId="{FFDC2310-C518-4370-9426-B0E9AD029F27}">
      <dsp:nvSpPr>
        <dsp:cNvPr id="0" name=""/>
        <dsp:cNvSpPr/>
      </dsp:nvSpPr>
      <dsp:spPr>
        <a:xfrm>
          <a:off x="5675162" y="1806387"/>
          <a:ext cx="5203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20394" y="160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922350" y="1809440"/>
        <a:ext cx="26019" cy="26019"/>
      </dsp:txXfrm>
    </dsp:sp>
    <dsp:sp modelId="{0F216A9B-3685-47B0-BE5F-4AE9FD19CE9F}">
      <dsp:nvSpPr>
        <dsp:cNvPr id="0" name=""/>
        <dsp:cNvSpPr/>
      </dsp:nvSpPr>
      <dsp:spPr>
        <a:xfrm>
          <a:off x="6195557" y="1497203"/>
          <a:ext cx="2427668" cy="6504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100" b="0" i="1" kern="1200" smtClean="0">
                    <a:latin typeface="Cambria Math" panose="02040503050406030204" pitchFamily="18" charset="0"/>
                  </a:rPr>
                  <m:t>𝑦</m:t>
                </m:r>
                <m:r>
                  <a:rPr lang="en-US" sz="11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US" sz="11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en-US" sz="1100" b="0" i="1" kern="120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n-US" sz="11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sSup>
                  <m:sSupPr>
                    <m:ctrlPr>
                      <a:rPr lang="en-US" sz="11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r>
                  <a:rPr lang="en-US" sz="1100" b="0" i="1" kern="1200" smtClean="0">
                    <a:latin typeface="Cambria Math" panose="02040503050406030204" pitchFamily="18" charset="0"/>
                  </a:rPr>
                  <m:t>+</m:t>
                </m:r>
                <m:sSub>
                  <m:sSubPr>
                    <m:ctrlPr>
                      <a:rPr lang="en-US" sz="11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sSup>
                  <m:sSupPr>
                    <m:ctrlPr>
                      <a:rPr lang="en-US" sz="11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lang="en-US" sz="1100" b="0" i="1" kern="1200" smtClean="0">
                    <a:latin typeface="Cambria Math" panose="02040503050406030204" pitchFamily="18" charset="0"/>
                  </a:rPr>
                  <m:t>+…+</m:t>
                </m:r>
                <m:sSub>
                  <m:sSubPr>
                    <m:ctrlPr>
                      <a:rPr lang="en-US" sz="11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𝑛</m:t>
                    </m:r>
                  </m:sub>
                </m:sSub>
                <m:sSup>
                  <m:sSupPr>
                    <m:ctrlPr>
                      <a:rPr lang="en-US" sz="11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𝑥</m:t>
                    </m:r>
                  </m:e>
                  <m:sup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𝑛</m:t>
                    </m:r>
                  </m:sup>
                </m:sSup>
              </m:oMath>
            </m:oMathPara>
          </a14:m>
          <a:endParaRPr lang="cs-CZ" sz="1100" kern="1200" dirty="0"/>
        </a:p>
      </dsp:txBody>
      <dsp:txXfrm>
        <a:off x="6214609" y="1516255"/>
        <a:ext cx="2389564" cy="612389"/>
      </dsp:txXfrm>
    </dsp:sp>
    <dsp:sp modelId="{F6B140D5-EBE8-4BC9-8835-F1AE9A71037E}">
      <dsp:nvSpPr>
        <dsp:cNvPr id="0" name=""/>
        <dsp:cNvSpPr/>
      </dsp:nvSpPr>
      <dsp:spPr>
        <a:xfrm>
          <a:off x="3853780" y="2554455"/>
          <a:ext cx="5203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20394" y="1606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100967" y="2557507"/>
        <a:ext cx="26019" cy="26019"/>
      </dsp:txXfrm>
    </dsp:sp>
    <dsp:sp modelId="{9ECBF514-2FAC-40D6-9AAB-295429C8A2F7}">
      <dsp:nvSpPr>
        <dsp:cNvPr id="0" name=""/>
        <dsp:cNvSpPr/>
      </dsp:nvSpPr>
      <dsp:spPr>
        <a:xfrm>
          <a:off x="4374175" y="2245270"/>
          <a:ext cx="1300987" cy="650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Exponenciální</a:t>
          </a:r>
        </a:p>
      </dsp:txBody>
      <dsp:txXfrm>
        <a:off x="4393227" y="2264322"/>
        <a:ext cx="1262883" cy="612389"/>
      </dsp:txXfrm>
    </dsp:sp>
    <dsp:sp modelId="{4AD188E3-D85B-4EBE-87EB-939DA9CE814E}">
      <dsp:nvSpPr>
        <dsp:cNvPr id="0" name=""/>
        <dsp:cNvSpPr/>
      </dsp:nvSpPr>
      <dsp:spPr>
        <a:xfrm>
          <a:off x="5675162" y="2554455"/>
          <a:ext cx="5203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520394" y="160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922350" y="2557507"/>
        <a:ext cx="26019" cy="26019"/>
      </dsp:txXfrm>
    </dsp:sp>
    <dsp:sp modelId="{08DD0E1F-7416-4D2E-995C-06DBB1C83947}">
      <dsp:nvSpPr>
        <dsp:cNvPr id="0" name=""/>
        <dsp:cNvSpPr/>
      </dsp:nvSpPr>
      <dsp:spPr>
        <a:xfrm>
          <a:off x="6195557" y="2245270"/>
          <a:ext cx="1300987" cy="6504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1100" b="0" i="1" kern="1200" smtClean="0">
                    <a:latin typeface="Cambria Math" panose="02040503050406030204" pitchFamily="18" charset="0"/>
                  </a:rPr>
                  <m:t>𝑦</m:t>
                </m:r>
                <m:r>
                  <a:rPr lang="en-US" sz="1100" b="0" i="1" kern="1200" smtClean="0">
                    <a:latin typeface="Cambria Math" panose="02040503050406030204" pitchFamily="18" charset="0"/>
                  </a:rPr>
                  <m:t>=</m:t>
                </m:r>
                <m:sSub>
                  <m:sSubPr>
                    <m:ctrlPr>
                      <a:rPr lang="en-US" sz="1100" b="0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b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lang="en-US" sz="1100" b="0" i="1" kern="1200" smtClean="0">
                    <a:latin typeface="Cambria Math" panose="02040503050406030204" pitchFamily="18" charset="0"/>
                  </a:rPr>
                  <m:t>∗</m:t>
                </m:r>
                <m:sSup>
                  <m:sSupPr>
                    <m:ctrlPr>
                      <a:rPr lang="en-US" sz="1100" b="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𝑒</m:t>
                    </m:r>
                  </m:e>
                  <m:sup>
                    <m:sSub>
                      <m:sSubPr>
                        <m:ctrlPr>
                          <a:rPr lang="en-US" sz="1100" b="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b="0" i="1" kern="120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1100" b="0" i="1" kern="12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100" b="0" i="1" kern="1200" smtClean="0">
                        <a:latin typeface="Cambria Math" panose="02040503050406030204" pitchFamily="18" charset="0"/>
                      </a:rPr>
                      <m:t>𝑥</m:t>
                    </m:r>
                  </m:sup>
                </m:sSup>
              </m:oMath>
            </m:oMathPara>
          </a14:m>
          <a:endParaRPr lang="cs-CZ" sz="1100" kern="1200" dirty="0"/>
        </a:p>
      </dsp:txBody>
      <dsp:txXfrm>
        <a:off x="6214609" y="2264322"/>
        <a:ext cx="1262883" cy="612389"/>
      </dsp:txXfrm>
    </dsp:sp>
    <dsp:sp modelId="{7671C02E-AC22-4C97-933A-966D02B111D1}">
      <dsp:nvSpPr>
        <dsp:cNvPr id="0" name=""/>
        <dsp:cNvSpPr/>
      </dsp:nvSpPr>
      <dsp:spPr>
        <a:xfrm rot="3310531">
          <a:off x="3658341" y="2928489"/>
          <a:ext cx="91127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11271" y="1606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91195" y="2921769"/>
        <a:ext cx="45563" cy="45563"/>
      </dsp:txXfrm>
    </dsp:sp>
    <dsp:sp modelId="{4BA8E954-3AD8-4627-AE34-EED41079DD93}">
      <dsp:nvSpPr>
        <dsp:cNvPr id="0" name=""/>
        <dsp:cNvSpPr/>
      </dsp:nvSpPr>
      <dsp:spPr>
        <a:xfrm>
          <a:off x="4374175" y="2993338"/>
          <a:ext cx="1300987" cy="6504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….</a:t>
          </a:r>
        </a:p>
      </dsp:txBody>
      <dsp:txXfrm>
        <a:off x="4393227" y="3012390"/>
        <a:ext cx="1262883" cy="612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BB8A3-CD39-4017-902F-AB132CD68412}">
      <dsp:nvSpPr>
        <dsp:cNvPr id="0" name=""/>
        <dsp:cNvSpPr/>
      </dsp:nvSpPr>
      <dsp:spPr>
        <a:xfrm>
          <a:off x="1181593" y="0"/>
          <a:ext cx="5830289" cy="364393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32BB1-FDE8-4240-9364-57333CAD970C}">
      <dsp:nvSpPr>
        <dsp:cNvPr id="0" name=""/>
        <dsp:cNvSpPr/>
      </dsp:nvSpPr>
      <dsp:spPr>
        <a:xfrm>
          <a:off x="1922040" y="2515041"/>
          <a:ext cx="151587" cy="151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84A5A-FD91-4F0E-B9C4-B885ABEDFE13}">
      <dsp:nvSpPr>
        <dsp:cNvPr id="0" name=""/>
        <dsp:cNvSpPr/>
      </dsp:nvSpPr>
      <dsp:spPr>
        <a:xfrm>
          <a:off x="1997834" y="2590834"/>
          <a:ext cx="1358457" cy="1053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323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Vhodnost dat k regresi</a:t>
          </a:r>
        </a:p>
      </dsp:txBody>
      <dsp:txXfrm>
        <a:off x="1997834" y="2590834"/>
        <a:ext cx="1358457" cy="1053096"/>
      </dsp:txXfrm>
    </dsp:sp>
    <dsp:sp modelId="{6D332468-8729-4EE5-9A82-7323FF828B9A}">
      <dsp:nvSpPr>
        <dsp:cNvPr id="0" name=""/>
        <dsp:cNvSpPr/>
      </dsp:nvSpPr>
      <dsp:spPr>
        <a:xfrm>
          <a:off x="3260091" y="1524620"/>
          <a:ext cx="274023" cy="274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46387-E209-42F4-ABC4-15D7D7822977}">
      <dsp:nvSpPr>
        <dsp:cNvPr id="0" name=""/>
        <dsp:cNvSpPr/>
      </dsp:nvSpPr>
      <dsp:spPr>
        <a:xfrm>
          <a:off x="3397103" y="1661632"/>
          <a:ext cx="1399269" cy="1982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199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Výběr vhodného typu regrese </a:t>
          </a:r>
        </a:p>
      </dsp:txBody>
      <dsp:txXfrm>
        <a:off x="3397103" y="1661632"/>
        <a:ext cx="1399269" cy="1982298"/>
      </dsp:txXfrm>
    </dsp:sp>
    <dsp:sp modelId="{C22C9D9F-22EA-4506-AA78-63EB9C008C97}">
      <dsp:nvSpPr>
        <dsp:cNvPr id="0" name=""/>
        <dsp:cNvSpPr/>
      </dsp:nvSpPr>
      <dsp:spPr>
        <a:xfrm>
          <a:off x="4869251" y="921914"/>
          <a:ext cx="378968" cy="378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39785-5E46-40A3-B5BA-94A9D6C96811}">
      <dsp:nvSpPr>
        <dsp:cNvPr id="0" name=""/>
        <dsp:cNvSpPr/>
      </dsp:nvSpPr>
      <dsp:spPr>
        <a:xfrm>
          <a:off x="5058736" y="1111398"/>
          <a:ext cx="1399269" cy="253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0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Ověření použití správné regrese</a:t>
          </a:r>
        </a:p>
      </dsp:txBody>
      <dsp:txXfrm>
        <a:off x="5058736" y="1111398"/>
        <a:ext cx="1399269" cy="2532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14B9E-9F62-4F87-8ECB-D9CE49C51372}">
      <dsp:nvSpPr>
        <dsp:cNvPr id="0" name=""/>
        <dsp:cNvSpPr/>
      </dsp:nvSpPr>
      <dsp:spPr>
        <a:xfrm rot="5400000">
          <a:off x="5973539" y="-2414843"/>
          <a:ext cx="1010015" cy="60974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5000" kern="1200" dirty="0"/>
        </a:p>
      </dsp:txBody>
      <dsp:txXfrm rot="-5400000">
        <a:off x="3429819" y="178182"/>
        <a:ext cx="6048151" cy="911405"/>
      </dsp:txXfrm>
    </dsp:sp>
    <dsp:sp modelId="{252613FF-62F4-448F-B789-8DC1C3672115}">
      <dsp:nvSpPr>
        <dsp:cNvPr id="0" name=""/>
        <dsp:cNvSpPr/>
      </dsp:nvSpPr>
      <dsp:spPr>
        <a:xfrm>
          <a:off x="0" y="2624"/>
          <a:ext cx="3429819" cy="12625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Lineární (jednoduchá) regrese</a:t>
          </a:r>
        </a:p>
      </dsp:txBody>
      <dsp:txXfrm>
        <a:off x="61631" y="64255"/>
        <a:ext cx="3306557" cy="1139257"/>
      </dsp:txXfrm>
    </dsp:sp>
    <dsp:sp modelId="{FC8FC7E4-E8CA-468E-A320-4EC0B36F26C6}">
      <dsp:nvSpPr>
        <dsp:cNvPr id="0" name=""/>
        <dsp:cNvSpPr/>
      </dsp:nvSpPr>
      <dsp:spPr>
        <a:xfrm rot="5400000">
          <a:off x="5973539" y="-1089198"/>
          <a:ext cx="1010015" cy="6097456"/>
        </a:xfrm>
        <a:prstGeom prst="round2SameRect">
          <a:avLst/>
        </a:prstGeom>
        <a:solidFill>
          <a:schemeClr val="accent2">
            <a:tint val="40000"/>
            <a:alpha val="90000"/>
            <a:hueOff val="-1018175"/>
            <a:satOff val="17968"/>
            <a:lumOff val="133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18175"/>
              <a:satOff val="17968"/>
              <a:lumOff val="1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5000" kern="1200" dirty="0"/>
        </a:p>
      </dsp:txBody>
      <dsp:txXfrm rot="-5400000">
        <a:off x="3429819" y="1503827"/>
        <a:ext cx="6048151" cy="911405"/>
      </dsp:txXfrm>
    </dsp:sp>
    <dsp:sp modelId="{55F4A758-B15B-46E3-9893-5D03230213AA}">
      <dsp:nvSpPr>
        <dsp:cNvPr id="0" name=""/>
        <dsp:cNvSpPr/>
      </dsp:nvSpPr>
      <dsp:spPr>
        <a:xfrm>
          <a:off x="0" y="1328270"/>
          <a:ext cx="3429819" cy="1262519"/>
        </a:xfrm>
        <a:prstGeom prst="roundRect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Vícenásobná lineární regrese</a:t>
          </a:r>
        </a:p>
      </dsp:txBody>
      <dsp:txXfrm>
        <a:off x="61631" y="1389901"/>
        <a:ext cx="3306557" cy="1139257"/>
      </dsp:txXfrm>
    </dsp:sp>
    <dsp:sp modelId="{86622729-B65A-4802-9108-322F51610591}">
      <dsp:nvSpPr>
        <dsp:cNvPr id="0" name=""/>
        <dsp:cNvSpPr/>
      </dsp:nvSpPr>
      <dsp:spPr>
        <a:xfrm rot="5400000">
          <a:off x="5973539" y="236447"/>
          <a:ext cx="1010015" cy="6097456"/>
        </a:xfrm>
        <a:prstGeom prst="round2SameRect">
          <a:avLst/>
        </a:prstGeom>
        <a:solidFill>
          <a:schemeClr val="accent2">
            <a:tint val="40000"/>
            <a:alpha val="90000"/>
            <a:hueOff val="-2036351"/>
            <a:satOff val="35937"/>
            <a:lumOff val="267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036351"/>
              <a:satOff val="35937"/>
              <a:lumOff val="2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5000" kern="1200" dirty="0"/>
        </a:p>
      </dsp:txBody>
      <dsp:txXfrm rot="-5400000">
        <a:off x="3429819" y="2829473"/>
        <a:ext cx="6048151" cy="911405"/>
      </dsp:txXfrm>
    </dsp:sp>
    <dsp:sp modelId="{D7CEEB21-8D7A-4F80-BCA8-5834199CB438}">
      <dsp:nvSpPr>
        <dsp:cNvPr id="0" name=""/>
        <dsp:cNvSpPr/>
      </dsp:nvSpPr>
      <dsp:spPr>
        <a:xfrm>
          <a:off x="0" y="2653915"/>
          <a:ext cx="3429819" cy="1262519"/>
        </a:xfrm>
        <a:prstGeom prst="roundRect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Nelineární polynomiální regrese</a:t>
          </a:r>
        </a:p>
      </dsp:txBody>
      <dsp:txXfrm>
        <a:off x="61631" y="2715546"/>
        <a:ext cx="3306557" cy="1139257"/>
      </dsp:txXfrm>
    </dsp:sp>
    <dsp:sp modelId="{FC6E60E5-898D-4491-A71B-415C3BDE547C}">
      <dsp:nvSpPr>
        <dsp:cNvPr id="0" name=""/>
        <dsp:cNvSpPr/>
      </dsp:nvSpPr>
      <dsp:spPr>
        <a:xfrm rot="5400000">
          <a:off x="5973539" y="1562092"/>
          <a:ext cx="1010015" cy="6097456"/>
        </a:xfrm>
        <a:prstGeom prst="round2SameRect">
          <a:avLst/>
        </a:prstGeom>
        <a:solidFill>
          <a:schemeClr val="accent2">
            <a:tint val="40000"/>
            <a:alpha val="90000"/>
            <a:hueOff val="-3054526"/>
            <a:satOff val="53905"/>
            <a:lumOff val="40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054526"/>
              <a:satOff val="53905"/>
              <a:lumOff val="40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5000" kern="1200" dirty="0"/>
        </a:p>
      </dsp:txBody>
      <dsp:txXfrm rot="-5400000">
        <a:off x="3429819" y="4155118"/>
        <a:ext cx="6048151" cy="911405"/>
      </dsp:txXfrm>
    </dsp:sp>
    <dsp:sp modelId="{AD3E533D-DB54-4F86-9FB6-21EC35BCCE87}">
      <dsp:nvSpPr>
        <dsp:cNvPr id="0" name=""/>
        <dsp:cNvSpPr/>
      </dsp:nvSpPr>
      <dsp:spPr>
        <a:xfrm>
          <a:off x="0" y="3979560"/>
          <a:ext cx="3429819" cy="1262519"/>
        </a:xfrm>
        <a:prstGeom prst="roundRect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Nelineární exponenciální regrese</a:t>
          </a:r>
        </a:p>
      </dsp:txBody>
      <dsp:txXfrm>
        <a:off x="61631" y="4041191"/>
        <a:ext cx="3306557" cy="11392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DA341-3E15-4BBC-9EDE-AAF9D25C5E6F}">
      <dsp:nvSpPr>
        <dsp:cNvPr id="0" name=""/>
        <dsp:cNvSpPr/>
      </dsp:nvSpPr>
      <dsp:spPr>
        <a:xfrm rot="5400000">
          <a:off x="6127676" y="-2608315"/>
          <a:ext cx="701741" cy="60974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3500" kern="1200" dirty="0"/>
        </a:p>
      </dsp:txBody>
      <dsp:txXfrm rot="-5400000">
        <a:off x="3429819" y="123798"/>
        <a:ext cx="6063200" cy="633229"/>
      </dsp:txXfrm>
    </dsp:sp>
    <dsp:sp modelId="{B5C299A7-C320-4928-A615-E8E6767824DA}">
      <dsp:nvSpPr>
        <dsp:cNvPr id="0" name=""/>
        <dsp:cNvSpPr/>
      </dsp:nvSpPr>
      <dsp:spPr>
        <a:xfrm>
          <a:off x="0" y="1823"/>
          <a:ext cx="3429819" cy="877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Lineární (jednoduchá) regrese</a:t>
          </a:r>
        </a:p>
      </dsp:txBody>
      <dsp:txXfrm>
        <a:off x="42820" y="44643"/>
        <a:ext cx="3344179" cy="791536"/>
      </dsp:txXfrm>
    </dsp:sp>
    <dsp:sp modelId="{1D1BF19A-A7C2-4067-A1B5-53F537BE0BC9}">
      <dsp:nvSpPr>
        <dsp:cNvPr id="0" name=""/>
        <dsp:cNvSpPr/>
      </dsp:nvSpPr>
      <dsp:spPr>
        <a:xfrm rot="5400000">
          <a:off x="6127676" y="-1687280"/>
          <a:ext cx="701741" cy="60974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3500" kern="1200" dirty="0"/>
        </a:p>
      </dsp:txBody>
      <dsp:txXfrm rot="-5400000">
        <a:off x="3429819" y="1044833"/>
        <a:ext cx="6063200" cy="633229"/>
      </dsp:txXfrm>
    </dsp:sp>
    <dsp:sp modelId="{3BCB6DD5-B43A-4FF5-8440-C01B84566FEB}">
      <dsp:nvSpPr>
        <dsp:cNvPr id="0" name=""/>
        <dsp:cNvSpPr/>
      </dsp:nvSpPr>
      <dsp:spPr>
        <a:xfrm>
          <a:off x="0" y="922859"/>
          <a:ext cx="3429819" cy="877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Vícenásobná lineární regrese</a:t>
          </a:r>
        </a:p>
      </dsp:txBody>
      <dsp:txXfrm>
        <a:off x="42820" y="965679"/>
        <a:ext cx="3344179" cy="791536"/>
      </dsp:txXfrm>
    </dsp:sp>
    <dsp:sp modelId="{DC25F7E7-73B3-4C2B-A67E-205D9120461C}">
      <dsp:nvSpPr>
        <dsp:cNvPr id="0" name=""/>
        <dsp:cNvSpPr/>
      </dsp:nvSpPr>
      <dsp:spPr>
        <a:xfrm rot="5400000">
          <a:off x="6127676" y="-766244"/>
          <a:ext cx="701741" cy="60974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3500" kern="1200" dirty="0"/>
        </a:p>
      </dsp:txBody>
      <dsp:txXfrm rot="-5400000">
        <a:off x="3429819" y="1965869"/>
        <a:ext cx="6063200" cy="633229"/>
      </dsp:txXfrm>
    </dsp:sp>
    <dsp:sp modelId="{EDF093F3-2E8D-42A9-A084-A81E7EE18797}">
      <dsp:nvSpPr>
        <dsp:cNvPr id="0" name=""/>
        <dsp:cNvSpPr/>
      </dsp:nvSpPr>
      <dsp:spPr>
        <a:xfrm>
          <a:off x="0" y="1843894"/>
          <a:ext cx="3429819" cy="877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Nelineární polynomiální regrese</a:t>
          </a:r>
        </a:p>
      </dsp:txBody>
      <dsp:txXfrm>
        <a:off x="42820" y="1886714"/>
        <a:ext cx="3344179" cy="791536"/>
      </dsp:txXfrm>
    </dsp:sp>
    <dsp:sp modelId="{8BD4CF34-96F7-4720-88B4-E1FB697190BA}">
      <dsp:nvSpPr>
        <dsp:cNvPr id="0" name=""/>
        <dsp:cNvSpPr/>
      </dsp:nvSpPr>
      <dsp:spPr>
        <a:xfrm rot="5400000">
          <a:off x="6127676" y="154790"/>
          <a:ext cx="701741" cy="60974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3500" kern="1200" dirty="0"/>
        </a:p>
      </dsp:txBody>
      <dsp:txXfrm rot="-5400000">
        <a:off x="3429819" y="2886903"/>
        <a:ext cx="6063200" cy="633229"/>
      </dsp:txXfrm>
    </dsp:sp>
    <dsp:sp modelId="{DEBF99C7-5431-4790-9CBD-4E6725BAC0BF}">
      <dsp:nvSpPr>
        <dsp:cNvPr id="0" name=""/>
        <dsp:cNvSpPr/>
      </dsp:nvSpPr>
      <dsp:spPr>
        <a:xfrm>
          <a:off x="0" y="2764930"/>
          <a:ext cx="3429819" cy="877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Nelineární exponenciální regrese</a:t>
          </a:r>
        </a:p>
      </dsp:txBody>
      <dsp:txXfrm>
        <a:off x="42820" y="2807750"/>
        <a:ext cx="3344179" cy="791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/>
          <a:p>
            <a:fld id="{75FDB101-A006-4CD4-9498-1AD4CEB3FA98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41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/>
          <a:p>
            <a:fld id="{75FDB101-A006-4CD4-9498-1AD4CEB3FA98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5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/>
          <a:p>
            <a:fld id="{75FDB101-A006-4CD4-9498-1AD4CEB3FA98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28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err="1"/>
              <a:t>kdkd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1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/>
          <a:p>
            <a:fld id="{75FDB101-A006-4CD4-9498-1AD4CEB3FA98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08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/>
          <a:p>
            <a:fld id="{75FDB101-A006-4CD4-9498-1AD4CEB3FA98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1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/>
          <a:p>
            <a:fld id="{75FDB101-A006-4CD4-9498-1AD4CEB3FA98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94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/>
          <a:p>
            <a:fld id="{75FDB101-A006-4CD4-9498-1AD4CEB3FA98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06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/>
          <a:p>
            <a:fld id="{75FDB101-A006-4CD4-9498-1AD4CEB3FA98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0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/>
          <a:p>
            <a:fld id="{75FDB101-A006-4CD4-9498-1AD4CEB3FA98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45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/>
          <a:p>
            <a:fld id="{75FDB101-A006-4CD4-9498-1AD4CEB3FA98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56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cs-CZ" dirty="0" err="1"/>
              <a:t>dd</a:t>
            </a:r>
            <a:endParaRPr lang="cs-CZ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369A4034-30DA-4ED0-BE0C-837A863C3E1E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68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fy a křivky navrstvené na modré digitální obrazovce">
            <a:extLst>
              <a:ext uri="{FF2B5EF4-FFF2-40B4-BE49-F238E27FC236}">
                <a16:creationId xmlns:a16="http://schemas.microsoft.com/office/drawing/2014/main" id="{4C3F50ED-4264-4CCE-AB7F-B2AA46604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893" b="18107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6B704-555C-49FC-A8A4-E82D62E6D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Testy v regresi.</a:t>
            </a:r>
            <a:br>
              <a:rPr lang="cs-CZ" dirty="0"/>
            </a:br>
            <a:r>
              <a:rPr lang="cs-CZ" dirty="0"/>
              <a:t>Validace regrese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914227-22B0-4F5F-973D-75008253B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4" y="4909459"/>
            <a:ext cx="9298873" cy="914395"/>
          </a:xfrm>
        </p:spPr>
        <p:txBody>
          <a:bodyPr/>
          <a:lstStyle/>
          <a:p>
            <a:pPr algn="r"/>
            <a:r>
              <a:rPr lang="cs-CZ" dirty="0"/>
              <a:t>Pavla </a:t>
            </a:r>
            <a:r>
              <a:rPr lang="cs-CZ" dirty="0" err="1"/>
              <a:t>Pecherková</a:t>
            </a:r>
            <a:endParaRPr lang="cs-CZ" dirty="0"/>
          </a:p>
          <a:p>
            <a:pPr algn="r"/>
            <a:r>
              <a:rPr lang="cs-CZ" dirty="0"/>
              <a:t>29. 4. 2021</a:t>
            </a:r>
          </a:p>
        </p:txBody>
      </p:sp>
    </p:spTree>
    <p:extLst>
      <p:ext uri="{BB962C8B-B14F-4D97-AF65-F5344CB8AC3E}">
        <p14:creationId xmlns:p14="http://schemas.microsoft.com/office/powerpoint/2010/main" val="254250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5AAD3-1A87-4949-B73C-4C326CC7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Validace regrese</a:t>
            </a:r>
            <a:br>
              <a:rPr lang="cs-CZ" dirty="0"/>
            </a:br>
            <a:r>
              <a:rPr lang="cs-CZ" sz="4000" dirty="0"/>
              <a:t>Test bělosti reziduí / </a:t>
            </a:r>
            <a:r>
              <a:rPr lang="cs-CZ" sz="4000" dirty="0" err="1"/>
              <a:t>Durbin</a:t>
            </a:r>
            <a:r>
              <a:rPr lang="cs-CZ" sz="4000" dirty="0"/>
              <a:t>-Watson test  </a:t>
            </a:r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DAE52A7-AFE6-4D44-B5FC-6293FE803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VALIDACE REGRESE   2/2</a:t>
            </a:r>
          </a:p>
        </p:txBody>
      </p:sp>
      <p:sp>
        <p:nvSpPr>
          <p:cNvPr id="16" name="Zástupný symbol pro číslo snímku 3">
            <a:extLst>
              <a:ext uri="{FF2B5EF4-FFF2-40B4-BE49-F238E27FC236}">
                <a16:creationId xmlns:a16="http://schemas.microsoft.com/office/drawing/2014/main" id="{093085ED-0A09-46EC-BA9F-A97D1621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10</a:t>
            </a:fld>
            <a:endParaRPr lang="cs-CZ" dirty="0"/>
          </a:p>
        </p:txBody>
      </p:sp>
      <p:sp>
        <p:nvSpPr>
          <p:cNvPr id="21" name="Zástupný text 10">
            <a:extLst>
              <a:ext uri="{FF2B5EF4-FFF2-40B4-BE49-F238E27FC236}">
                <a16:creationId xmlns:a16="http://schemas.microsoft.com/office/drawing/2014/main" id="{412BA361-0248-408D-B23D-9FAE0CC907DE}"/>
              </a:ext>
            </a:extLst>
          </p:cNvPr>
          <p:cNvSpPr txBox="1">
            <a:spLocks/>
          </p:cNvSpPr>
          <p:nvPr/>
        </p:nvSpPr>
        <p:spPr>
          <a:xfrm>
            <a:off x="537100" y="2671347"/>
            <a:ext cx="4937760" cy="294816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>
                <a:solidFill>
                  <a:srgbClr val="7030A0"/>
                </a:solidFill>
              </a:rPr>
              <a:t>Test bělosti reziduí</a:t>
            </a:r>
            <a:endParaRPr lang="cs-CZ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ástupný obsah 11">
                <a:extLst>
                  <a:ext uri="{FF2B5EF4-FFF2-40B4-BE49-F238E27FC236}">
                    <a16:creationId xmlns:a16="http://schemas.microsoft.com/office/drawing/2014/main" id="{05D41CFE-3542-4956-A2FB-13E5D76CF5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7100" y="2973923"/>
                <a:ext cx="4937760" cy="264055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  <p:txBody>
              <a:bodyPr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dirty="0"/>
                  <a:t>H0: rezidua jsou nezávislá </a:t>
                </a:r>
                <a:r>
                  <a:rPr lang="cs-CZ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cs-CZ" dirty="0"/>
                  <a:t>regresní metoda </a:t>
                </a:r>
                <a:r>
                  <a:rPr lang="cs-CZ" u="sng" dirty="0"/>
                  <a:t>je vhodná</a:t>
                </a:r>
                <a:endParaRPr lang="en-US" u="sng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HA: residua </a:t>
                </a:r>
                <a:r>
                  <a:rPr lang="en-US" dirty="0" err="1"/>
                  <a:t>nejsou</a:t>
                </a:r>
                <a:r>
                  <a:rPr lang="en-US" dirty="0"/>
                  <a:t> </a:t>
                </a:r>
                <a:r>
                  <a:rPr lang="en-US" dirty="0" err="1"/>
                  <a:t>nez</a:t>
                </a:r>
                <a:r>
                  <a:rPr lang="cs-CZ" dirty="0" err="1"/>
                  <a:t>ávislá</a:t>
                </a:r>
                <a:r>
                  <a:rPr lang="cs-CZ" dirty="0"/>
                  <a:t> </a:t>
                </a:r>
                <a:r>
                  <a:rPr lang="cs-CZ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cs-CZ" dirty="0">
                    <a:sym typeface="Wingdings" panose="05000000000000000000" pitchFamily="2" charset="2"/>
                  </a:rPr>
                  <a:t>regresní metoda </a:t>
                </a:r>
                <a:r>
                  <a:rPr lang="cs-CZ" b="1" dirty="0">
                    <a:sym typeface="Wingdings" panose="05000000000000000000" pitchFamily="2" charset="2"/>
                  </a:rPr>
                  <a:t>není vhodná</a:t>
                </a:r>
              </a:p>
              <a:p>
                <a:r>
                  <a:rPr lang="cs-CZ" dirty="0"/>
                  <a:t>Statistika:</a:t>
                </a:r>
                <a:endParaRPr lang="cs-CZ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201168" lvl="1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𝑇</m:t>
                      </m:r>
                      <m:r>
                        <a:rPr lang="cs-CZ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𝑏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−(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𝑛</m:t>
                          </m:r>
                          <m: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−2)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𝑛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−1</m:t>
                              </m:r>
                            </m:e>
                          </m:rad>
                          <m:r>
                            <a:rPr lang="cs-CZ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</m:den>
                      </m:f>
                      <m:r>
                        <m:rPr>
                          <m:lit/>
                        </m:rPr>
                        <a:rPr lang="cs-CZ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  </m:t>
                      </m:r>
                      <m:r>
                        <a:rPr lang="cs-CZ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∼</m:t>
                      </m:r>
                      <m:r>
                        <a:rPr lang="cs-CZ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𝑁</m:t>
                      </m:r>
                      <m:r>
                        <a:rPr lang="cs-CZ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(0,1)</m:t>
                      </m:r>
                    </m:oMath>
                  </m:oMathPara>
                </a14:m>
                <a:endParaRPr lang="cs-CZ" dirty="0">
                  <a:sym typeface="Wingdings" panose="05000000000000000000" pitchFamily="2" charset="2"/>
                </a:endParaRPr>
              </a:p>
              <a:p>
                <a:pPr marL="201168" lvl="1" indent="0">
                  <a:buFont typeface="Arial" panose="020B0604020202020204" pitchFamily="34" charset="0"/>
                  <a:buNone/>
                </a:pPr>
                <a:r>
                  <a:rPr lang="cs-CZ" dirty="0">
                    <a:sym typeface="Wingdings" panose="05000000000000000000" pitchFamily="2" charset="2"/>
                  </a:rPr>
                  <a:t>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  <m:r>
                      <a:rPr lang="cs-CZ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𝑏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cs-CZ" dirty="0">
                    <a:sym typeface="Wingdings" panose="05000000000000000000" pitchFamily="2" charset="2"/>
                  </a:rPr>
                  <a:t>    a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limLow>
                      <m:limLowPr>
                        <m:ctrlP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cs-CZ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0,5</m:t>
                                </m:r>
                              </m:sub>
                            </m:sSub>
                          </m:e>
                        </m:groupChr>
                      </m:e>
                      <m:lim>
                        <m: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𝑚𝑒𝑑𝑖</m:t>
                        </m:r>
                        <m: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á</m:t>
                        </m:r>
                        <m:r>
                          <a:rPr lang="cs-CZ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lim>
                    </m:limLow>
                  </m:oMath>
                </a14:m>
                <a:endParaRPr lang="cs-CZ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2" name="Zástupný obsah 11">
                <a:extLst>
                  <a:ext uri="{FF2B5EF4-FFF2-40B4-BE49-F238E27FC236}">
                    <a16:creationId xmlns:a16="http://schemas.microsoft.com/office/drawing/2014/main" id="{05D41CFE-3542-4956-A2FB-13E5D76CF5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00" y="2973923"/>
                <a:ext cx="4937760" cy="2640550"/>
              </a:xfrm>
              <a:prstGeom prst="rect">
                <a:avLst/>
              </a:prstGeom>
              <a:blipFill>
                <a:blip r:embed="rId2"/>
                <a:stretch>
                  <a:fillRect l="-246" b="-1080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ástupný text 12">
            <a:extLst>
              <a:ext uri="{FF2B5EF4-FFF2-40B4-BE49-F238E27FC236}">
                <a16:creationId xmlns:a16="http://schemas.microsoft.com/office/drawing/2014/main" id="{67D30D29-7C62-42B8-966F-2C3AA29E3DF4}"/>
              </a:ext>
            </a:extLst>
          </p:cNvPr>
          <p:cNvSpPr txBox="1">
            <a:spLocks/>
          </p:cNvSpPr>
          <p:nvPr/>
        </p:nvSpPr>
        <p:spPr>
          <a:xfrm>
            <a:off x="5657740" y="2671347"/>
            <a:ext cx="4937760" cy="29481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>
                <a:solidFill>
                  <a:schemeClr val="accent6">
                    <a:lumMod val="75000"/>
                  </a:schemeClr>
                </a:solidFill>
              </a:rPr>
              <a:t>Durbin-watson test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ástupný obsah 13">
                <a:extLst>
                  <a:ext uri="{FF2B5EF4-FFF2-40B4-BE49-F238E27FC236}">
                    <a16:creationId xmlns:a16="http://schemas.microsoft.com/office/drawing/2014/main" id="{76890675-8981-4538-AD6D-0A1DE14FB9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57740" y="2973923"/>
                <a:ext cx="4937760" cy="264055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dirty="0"/>
                  <a:t>H0: rezidua jsou nekorelovaná </a:t>
                </a:r>
                <a:r>
                  <a:rPr lang="cs-CZ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cs-CZ" dirty="0"/>
                  <a:t>regresní metoda </a:t>
                </a:r>
                <a:r>
                  <a:rPr lang="cs-CZ" u="sng" dirty="0"/>
                  <a:t>je vhodná</a:t>
                </a:r>
                <a:endParaRPr lang="en-US" u="sng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HA: residua </a:t>
                </a:r>
                <a:r>
                  <a:rPr lang="cs-CZ" dirty="0"/>
                  <a:t>jsou</a:t>
                </a:r>
                <a:r>
                  <a:rPr lang="en-US" dirty="0"/>
                  <a:t> auto</a:t>
                </a:r>
                <a:r>
                  <a:rPr lang="cs-CZ" dirty="0"/>
                  <a:t>korelovaná </a:t>
                </a:r>
                <a:r>
                  <a:rPr lang="cs-CZ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cs-CZ" dirty="0">
                    <a:sym typeface="Wingdings" panose="05000000000000000000" pitchFamily="2" charset="2"/>
                  </a:rPr>
                  <a:t>regresní metoda </a:t>
                </a:r>
                <a:r>
                  <a:rPr lang="cs-CZ" b="1" dirty="0">
                    <a:sym typeface="Wingdings" panose="05000000000000000000" pitchFamily="2" charset="2"/>
                  </a:rPr>
                  <a:t>není vhodná</a:t>
                </a:r>
              </a:p>
              <a:p>
                <a:r>
                  <a:rPr lang="cs-CZ" dirty="0"/>
                  <a:t>Statistika: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den>
                    </m:f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sz="1600" dirty="0" err="1"/>
                  <a:t>kde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je </a:t>
                </a:r>
                <a:r>
                  <a:rPr lang="cs-CZ" sz="1600" dirty="0"/>
                  <a:t>počet pozorování</a:t>
                </a:r>
                <a:r>
                  <a:rPr lang="en-US" sz="1600" dirty="0"/>
                  <a:t>.</a:t>
                </a:r>
                <a:endParaRPr lang="cs-CZ" sz="1600" dirty="0"/>
              </a:p>
            </p:txBody>
          </p:sp>
        </mc:Choice>
        <mc:Fallback xmlns="">
          <p:sp>
            <p:nvSpPr>
              <p:cNvPr id="24" name="Zástupný obsah 13">
                <a:extLst>
                  <a:ext uri="{FF2B5EF4-FFF2-40B4-BE49-F238E27FC236}">
                    <a16:creationId xmlns:a16="http://schemas.microsoft.com/office/drawing/2014/main" id="{76890675-8981-4538-AD6D-0A1DE14FB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740" y="2973923"/>
                <a:ext cx="4937760" cy="2640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9717553-3883-45A9-9AFB-C1005C419BE3}"/>
                  </a:ext>
                </a:extLst>
              </p:cNvPr>
              <p:cNvSpPr txBox="1"/>
              <p:nvPr/>
            </p:nvSpPr>
            <p:spPr>
              <a:xfrm>
                <a:off x="702727" y="1999807"/>
                <a:ext cx="98927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Další z testů vhodnosti použité metody – jsou založeny na sledování reziduí (rozdílu mezi predikovanou hodnotou a skutečnou hodnotou), tedy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39717553-3883-45A9-9AFB-C1005C419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27" y="1999807"/>
                <a:ext cx="9892773" cy="646331"/>
              </a:xfrm>
              <a:prstGeom prst="rect">
                <a:avLst/>
              </a:prstGeom>
              <a:blipFill>
                <a:blip r:embed="rId4"/>
                <a:stretch>
                  <a:fillRect l="-493" t="-3774" b="-150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bdélník 25">
            <a:extLst>
              <a:ext uri="{FF2B5EF4-FFF2-40B4-BE49-F238E27FC236}">
                <a16:creationId xmlns:a16="http://schemas.microsoft.com/office/drawing/2014/main" id="{9553374B-282C-4D82-BB99-0B6B8FF5C14F}"/>
              </a:ext>
            </a:extLst>
          </p:cNvPr>
          <p:cNvSpPr/>
          <p:nvPr/>
        </p:nvSpPr>
        <p:spPr>
          <a:xfrm>
            <a:off x="1768593" y="6047319"/>
            <a:ext cx="759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1168" lvl="1" indent="0">
              <a:buNone/>
            </a:pPr>
            <a:r>
              <a:rPr lang="cs-CZ" dirty="0">
                <a:solidFill>
                  <a:srgbClr val="FF0000"/>
                </a:solidFill>
              </a:rPr>
              <a:t>U obou testů nechceme zamítnout hypotézu (rozdíl proti f-test, kde chceme).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13C401AC-9AB0-4CB0-A7E5-6FBF42AA02F8}"/>
              </a:ext>
            </a:extLst>
          </p:cNvPr>
          <p:cNvSpPr txBox="1"/>
          <p:nvPr/>
        </p:nvSpPr>
        <p:spPr>
          <a:xfrm>
            <a:off x="877950" y="5693376"/>
            <a:ext cx="986872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700" dirty="0" err="1">
                <a:solidFill>
                  <a:schemeClr val="accent1"/>
                </a:solidFill>
              </a:rPr>
              <a:t>Matlab</a:t>
            </a:r>
            <a:r>
              <a:rPr lang="cs-CZ" sz="1700" dirty="0">
                <a:solidFill>
                  <a:schemeClr val="accent1"/>
                </a:solidFill>
              </a:rPr>
              <a:t> Test na bělost reziduí neobsahuje v základu </a:t>
            </a:r>
            <a:r>
              <a:rPr lang="cs-CZ" sz="17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cs-CZ" sz="1700" dirty="0">
                <a:solidFill>
                  <a:schemeClr val="accent1"/>
                </a:solidFill>
              </a:rPr>
              <a:t> jako alternativu k f-test používáme </a:t>
            </a:r>
            <a:r>
              <a:rPr lang="cs-CZ" sz="1700" dirty="0" err="1">
                <a:solidFill>
                  <a:schemeClr val="accent1"/>
                </a:solidFill>
              </a:rPr>
              <a:t>Durbin</a:t>
            </a:r>
            <a:r>
              <a:rPr lang="cs-CZ" sz="1700" dirty="0">
                <a:solidFill>
                  <a:schemeClr val="accent1"/>
                </a:solidFill>
              </a:rPr>
              <a:t>-Watson test.</a:t>
            </a:r>
          </a:p>
        </p:txBody>
      </p:sp>
    </p:spTree>
    <p:extLst>
      <p:ext uri="{BB962C8B-B14F-4D97-AF65-F5344CB8AC3E}">
        <p14:creationId xmlns:p14="http://schemas.microsoft.com/office/powerpoint/2010/main" val="355640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C22FA-B7AF-4341-AACA-3ECB2B43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Vícenásobná lineární regrese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1882F0E5-40F5-4349-B351-5D0C1E63E6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455" y="1905257"/>
                <a:ext cx="10058400" cy="2292274"/>
              </a:xfrm>
            </p:spPr>
            <p:txBody>
              <a:bodyPr>
                <a:noAutofit/>
              </a:bodyPr>
              <a:lstStyle/>
              <a:p>
                <a:r>
                  <a:rPr lang="cs-CZ" sz="1600" dirty="0"/>
                  <a:t>U této regrese není možné otestovat korelaci, protože máme víc jak 2 výběry. Správně by měla být normalita dat, ale i to není zárukou pro správný výpočet. Na druhou stranu i „</a:t>
                </a:r>
                <a:r>
                  <a:rPr lang="cs-CZ" sz="1600" dirty="0" err="1"/>
                  <a:t>nenormalita</a:t>
                </a:r>
                <a:r>
                  <a:rPr lang="cs-CZ" sz="1600" dirty="0"/>
                  <a:t>“ dat nemusí vždy zaručovat, že data nejsou vhodná k regresi (pokud nezávisle proměnná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600" dirty="0"/>
                  <a:t> bude rok, tak to </a:t>
                </a:r>
                <a:r>
                  <a:rPr lang="en-US" sz="1600" dirty="0"/>
                  <a:t>ne</a:t>
                </a:r>
                <a:r>
                  <a:rPr lang="cs-CZ" sz="1600" dirty="0"/>
                  <a:t>ní normální rozdělení a přesto mohou být data vhodná k regresi). </a:t>
                </a:r>
              </a:p>
              <a:p>
                <a:r>
                  <a:rPr lang="cs-CZ" sz="1600" dirty="0"/>
                  <a:t>Zjednodušeně lze říci, že pokud mám víc nezávisle proměnných, není třeba testovat normalitu dat a uděláme rovnou vícenásobnou lineární regresi. </a:t>
                </a:r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1882F0E5-40F5-4349-B351-5D0C1E63E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455" y="1905257"/>
                <a:ext cx="10058400" cy="2292274"/>
              </a:xfrm>
              <a:blipFill>
                <a:blip r:embed="rId2"/>
                <a:stretch>
                  <a:fillRect l="-242" r="-667" b="-7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bdélník 10">
            <a:extLst>
              <a:ext uri="{FF2B5EF4-FFF2-40B4-BE49-F238E27FC236}">
                <a16:creationId xmlns:a16="http://schemas.microsoft.com/office/drawing/2014/main" id="{E213AAA0-9206-450A-A827-D68B39D1BBC0}"/>
              </a:ext>
            </a:extLst>
          </p:cNvPr>
          <p:cNvSpPr/>
          <p:nvPr/>
        </p:nvSpPr>
        <p:spPr>
          <a:xfrm>
            <a:off x="815219" y="4464545"/>
            <a:ext cx="4693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Měli bychom dodržet základní pravidla: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Nezávisle proměnné jsou </a:t>
            </a:r>
            <a:r>
              <a:rPr lang="cs-CZ" sz="1600" dirty="0">
                <a:solidFill>
                  <a:srgbClr val="FF0000"/>
                </a:solidFill>
              </a:rPr>
              <a:t>vzájemně nezávislé</a:t>
            </a:r>
            <a:r>
              <a:rPr lang="cs-CZ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Nezávisle proměnné jsou párové.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Máme spojitá data. </a:t>
            </a:r>
          </a:p>
        </p:txBody>
      </p:sp>
      <p:sp>
        <p:nvSpPr>
          <p:cNvPr id="16" name="Zástupný symbol pro zápatí 4">
            <a:extLst>
              <a:ext uri="{FF2B5EF4-FFF2-40B4-BE49-F238E27FC236}">
                <a16:creationId xmlns:a16="http://schemas.microsoft.com/office/drawing/2014/main" id="{263F94CD-20FB-4E61-B148-FBD14C2E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Vícenásobná regrese   1/2</a:t>
            </a:r>
          </a:p>
        </p:txBody>
      </p:sp>
      <p:sp>
        <p:nvSpPr>
          <p:cNvPr id="18" name="Zástupný symbol pro číslo snímku 3">
            <a:extLst>
              <a:ext uri="{FF2B5EF4-FFF2-40B4-BE49-F238E27FC236}">
                <a16:creationId xmlns:a16="http://schemas.microsoft.com/office/drawing/2014/main" id="{23A615C1-6FEC-4AC3-A0FE-23E6F5DB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91426FB-BC76-49F2-9E37-81B74A0946B4}"/>
                  </a:ext>
                </a:extLst>
              </p:cNvPr>
              <p:cNvSpPr/>
              <p:nvPr/>
            </p:nvSpPr>
            <p:spPr>
              <a:xfrm>
                <a:off x="5931602" y="4812891"/>
                <a:ext cx="35617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91426FB-BC76-49F2-9E37-81B74A094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602" y="4812891"/>
                <a:ext cx="3561744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171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A067CD3-24F6-4F40-BEC7-BF3AC6A66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77" y="2082627"/>
            <a:ext cx="4820323" cy="3048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E8280786-5BCD-4E06-90CB-4A3323FDA1C4}"/>
                  </a:ext>
                </a:extLst>
              </p:cNvPr>
              <p:cNvSpPr/>
              <p:nvPr/>
            </p:nvSpPr>
            <p:spPr>
              <a:xfrm>
                <a:off x="649850" y="450658"/>
                <a:ext cx="978112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400" i="1" dirty="0"/>
                  <a:t>Příklad:</a:t>
                </a:r>
              </a:p>
              <a:p>
                <a:r>
                  <a:rPr lang="cs-CZ" sz="1400" i="1" dirty="0"/>
                  <a:t>Chceme zjistit, co ovlivňuje cenu čokolády. Máme 4 nezávisle proměnné: (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sz="1400" i="1" dirty="0"/>
                  <a:t>) cukr, (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cs-CZ" sz="1400" i="1" dirty="0"/>
                  <a:t>) kakao, (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s-CZ" sz="1400" i="1" dirty="0"/>
                  <a:t>) mléko a (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cs-CZ" sz="1400" i="1" dirty="0"/>
                  <a:t>) sušené mléko.</a:t>
                </a:r>
              </a:p>
              <a:p>
                <a:endParaRPr lang="cs-CZ" sz="1400" i="1" dirty="0"/>
              </a:p>
              <a:p>
                <a:r>
                  <a:rPr lang="cs-CZ" sz="1400" i="1" dirty="0"/>
                  <a:t>(nezávislost je mezi všemi veličinami mimo mléko a sušeného mléka-viz </a:t>
                </a:r>
                <a:r>
                  <a:rPr lang="cs-CZ" sz="1400" i="1" dirty="0" err="1"/>
                  <a:t>Matlab</a:t>
                </a:r>
                <a:r>
                  <a:rPr lang="cs-CZ" sz="1400" i="1" dirty="0"/>
                  <a:t>, ale pro názornost, tam necháme obě).</a:t>
                </a:r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E8280786-5BCD-4E06-90CB-4A3323FDA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50" y="450658"/>
                <a:ext cx="9781127" cy="954107"/>
              </a:xfrm>
              <a:prstGeom prst="rect">
                <a:avLst/>
              </a:prstGeom>
              <a:blipFill>
                <a:blip r:embed="rId3"/>
                <a:stretch>
                  <a:fillRect l="-187" t="-1282" b="-57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E9C8CD43-6E89-4608-A1E0-C9E947631778}"/>
              </a:ext>
            </a:extLst>
          </p:cNvPr>
          <p:cNvCxnSpPr>
            <a:cxnSpLocks/>
          </p:cNvCxnSpPr>
          <p:nvPr/>
        </p:nvCxnSpPr>
        <p:spPr>
          <a:xfrm flipH="1">
            <a:off x="3113479" y="2301972"/>
            <a:ext cx="167711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EA33B1-DDE8-4181-9988-90F6DF03D9DA}"/>
              </a:ext>
            </a:extLst>
          </p:cNvPr>
          <p:cNvSpPr txBox="1"/>
          <p:nvPr/>
        </p:nvSpPr>
        <p:spPr>
          <a:xfrm>
            <a:off x="2336581" y="5489907"/>
            <a:ext cx="2198230" cy="30777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chemeClr val="accent6">
                    <a:lumMod val="75000"/>
                  </a:schemeClr>
                </a:solidFill>
              </a:rPr>
              <a:t>Vybraná metoda je vhodná.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8616308-389F-45D2-896C-45F8FD4729E0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3435696" y="5059680"/>
            <a:ext cx="962133" cy="430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Obdélník 6">
            <a:extLst>
              <a:ext uri="{FF2B5EF4-FFF2-40B4-BE49-F238E27FC236}">
                <a16:creationId xmlns:a16="http://schemas.microsoft.com/office/drawing/2014/main" id="{A91DFED6-A43B-4099-BDB4-7B338E5FAA86}"/>
              </a:ext>
            </a:extLst>
          </p:cNvPr>
          <p:cNvSpPr/>
          <p:nvPr/>
        </p:nvSpPr>
        <p:spPr>
          <a:xfrm>
            <a:off x="1596522" y="2758087"/>
            <a:ext cx="1684667" cy="1816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8CD7AAD6-42C2-433A-A16B-8A8A8C25704A}"/>
                  </a:ext>
                </a:extLst>
              </p:cNvPr>
              <p:cNvSpPr txBox="1"/>
              <p:nvPr/>
            </p:nvSpPr>
            <p:spPr>
              <a:xfrm>
                <a:off x="6290762" y="2301972"/>
                <a:ext cx="3767637" cy="646331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H0: </a:t>
                </a:r>
                <a:r>
                  <a:rPr lang="cs-CZ" sz="1200" dirty="0"/>
                  <a:t>parametr regrese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cs-CZ" sz="1200" dirty="0"/>
                  <a:t>, je možné, že parametry p</a:t>
                </a:r>
                <a:r>
                  <a:rPr lang="en-US" sz="1200" dirty="0"/>
                  <a:t>&gt;0,05 </a:t>
                </a:r>
                <a:r>
                  <a:rPr lang="cs-CZ" sz="1200" dirty="0"/>
                  <a:t>lze vynechat. Redukce má pravidla, ale to je nad rámec tohoto kurzu. Na první analýzu stačí informace o p.</a:t>
                </a:r>
                <a:endParaRPr lang="en-US" sz="1200" dirty="0"/>
              </a:p>
            </p:txBody>
          </p:sp>
        </mc:Choice>
        <mc:Fallback xmlns=""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8CD7AAD6-42C2-433A-A16B-8A8A8C257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762" y="2301972"/>
                <a:ext cx="3767637" cy="646331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DE5CFA4-6224-4ABA-A988-F8367CC2004C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5416732" y="2625138"/>
            <a:ext cx="874030" cy="501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911B85E-CDA9-4C36-8B1C-48C6FA07F285}"/>
              </a:ext>
            </a:extLst>
          </p:cNvPr>
          <p:cNvCxnSpPr>
            <a:cxnSpLocks/>
          </p:cNvCxnSpPr>
          <p:nvPr/>
        </p:nvCxnSpPr>
        <p:spPr>
          <a:xfrm>
            <a:off x="5583064" y="4036090"/>
            <a:ext cx="841375" cy="34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E5AC5EB8-9CF0-4309-9F62-A29A13C4EF37}"/>
              </a:ext>
            </a:extLst>
          </p:cNvPr>
          <p:cNvCxnSpPr>
            <a:cxnSpLocks/>
          </p:cNvCxnSpPr>
          <p:nvPr/>
        </p:nvCxnSpPr>
        <p:spPr>
          <a:xfrm>
            <a:off x="5583064" y="4169440"/>
            <a:ext cx="831933" cy="214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A077E93-5461-4D3D-91A4-F54CF749DF0A}"/>
                  </a:ext>
                </a:extLst>
              </p:cNvPr>
              <p:cNvSpPr txBox="1"/>
              <p:nvPr/>
            </p:nvSpPr>
            <p:spPr>
              <a:xfrm>
                <a:off x="6424439" y="4276607"/>
                <a:ext cx="611578" cy="18466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2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&gt;0,05</m:t>
                      </m:r>
                    </m:oMath>
                  </m:oMathPara>
                </a14:m>
                <a:endParaRPr lang="cs-CZ" sz="12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EA077E93-5461-4D3D-91A4-F54CF749D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39" y="4276607"/>
                <a:ext cx="611578" cy="184666"/>
              </a:xfrm>
              <a:prstGeom prst="rect">
                <a:avLst/>
              </a:prstGeom>
              <a:blipFill>
                <a:blip r:embed="rId5"/>
                <a:stretch>
                  <a:fillRect l="-4902" r="-4902" b="-21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ástupný symbol pro zápatí 4">
            <a:extLst>
              <a:ext uri="{FF2B5EF4-FFF2-40B4-BE49-F238E27FC236}">
                <a16:creationId xmlns:a16="http://schemas.microsoft.com/office/drawing/2014/main" id="{C4FB0F2D-77E9-4E5A-BDCB-68273FAE6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Vícenásobná regrese   2/2</a:t>
            </a:r>
          </a:p>
        </p:txBody>
      </p:sp>
      <p:sp>
        <p:nvSpPr>
          <p:cNvPr id="19" name="Zástupný symbol pro číslo snímku 3">
            <a:extLst>
              <a:ext uri="{FF2B5EF4-FFF2-40B4-BE49-F238E27FC236}">
                <a16:creationId xmlns:a16="http://schemas.microsoft.com/office/drawing/2014/main" id="{5D34B12E-46BD-4FA1-80D0-7B4A7904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39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9D449-73C6-4429-A104-DE5C81D96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regresi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AFD9B4D-2E7A-4C9E-ADA5-C915DE25CEC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cs-CZ" dirty="0"/>
                  <a:t>Test normality u obou výběrů </a:t>
                </a:r>
              </a:p>
              <a:p>
                <a:pPr marL="749808" lvl="1" indent="-457200">
                  <a:buFont typeface="+mj-lt"/>
                  <a:buAutoNum type="alphaLcPeriod"/>
                </a:pPr>
                <a:r>
                  <a:rPr lang="cs-CZ" dirty="0"/>
                  <a:t>zamítám H0 (data pochází z normálního rozdělení) </a:t>
                </a:r>
                <a:r>
                  <a:rPr lang="cs-CZ" dirty="0">
                    <a:sym typeface="Wingdings" panose="05000000000000000000" pitchFamily="2" charset="2"/>
                  </a:rPr>
                  <a:t></a:t>
                </a:r>
                <a:r>
                  <a:rPr lang="cs-CZ" dirty="0"/>
                  <a:t> nelineární regrese</a:t>
                </a:r>
              </a:p>
              <a:p>
                <a:pPr marL="749808" lvl="1" indent="-457200">
                  <a:buFont typeface="+mj-lt"/>
                  <a:buAutoNum type="alphaLcPeriod"/>
                </a:pPr>
                <a:r>
                  <a:rPr lang="cs-CZ" dirty="0"/>
                  <a:t>nezamítám H0</a:t>
                </a:r>
                <a:r>
                  <a:rPr lang="en-US" dirty="0"/>
                  <a:t> (data </a:t>
                </a:r>
                <a:r>
                  <a:rPr lang="cs-CZ" dirty="0"/>
                  <a:t>pochází z normálního rozdělení) </a:t>
                </a:r>
                <a:r>
                  <a:rPr lang="cs-CZ" dirty="0">
                    <a:sym typeface="Wingdings" panose="05000000000000000000" pitchFamily="2" charset="2"/>
                  </a:rPr>
                  <a:t></a:t>
                </a:r>
                <a:r>
                  <a:rPr lang="cs-CZ" dirty="0"/>
                  <a:t> lineární regrese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dirty="0"/>
                  <a:t>Test vhodnosti dat k regresi </a:t>
                </a:r>
              </a:p>
              <a:p>
                <a:pPr marL="749808" lvl="1" indent="-457200">
                  <a:buFont typeface="+mj-lt"/>
                  <a:buAutoNum type="alphaLcPeriod"/>
                </a:pPr>
                <a:r>
                  <a:rPr lang="cs-CZ" dirty="0"/>
                  <a:t>zamítám H0</a:t>
                </a:r>
                <a:r>
                  <a:rPr lang="en-US" dirty="0"/>
                  <a:t> (</a:t>
                </a:r>
                <a:r>
                  <a:rPr lang="cs-CZ" dirty="0"/>
                  <a:t>data jsou nezávislá</a:t>
                </a:r>
                <a:r>
                  <a:rPr lang="en-US" dirty="0"/>
                  <a:t>)</a:t>
                </a:r>
                <a:r>
                  <a:rPr lang="cs-CZ" dirty="0"/>
                  <a:t> </a:t>
                </a:r>
                <a:r>
                  <a:rPr lang="cs-CZ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cs-CZ" dirty="0">
                    <a:sym typeface="Wingdings" panose="05000000000000000000" pitchFamily="2" charset="2"/>
                  </a:rPr>
                  <a:t>pokračuji k bodu 3</a:t>
                </a:r>
                <a:endParaRPr lang="cs-CZ" dirty="0"/>
              </a:p>
              <a:p>
                <a:pPr marL="749808" lvl="1" indent="-457200">
                  <a:buFont typeface="+mj-lt"/>
                  <a:buAutoNum type="alphaLcPeriod"/>
                </a:pPr>
                <a:r>
                  <a:rPr lang="cs-CZ" dirty="0"/>
                  <a:t>nezamítám H0 (data jsou nezávislá) </a:t>
                </a:r>
                <a:r>
                  <a:rPr lang="cs-CZ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cs-CZ" dirty="0">
                    <a:sym typeface="Wingdings" panose="05000000000000000000" pitchFamily="2" charset="2"/>
                  </a:rPr>
                  <a:t>KONEC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cs-CZ" dirty="0">
                    <a:sym typeface="Wingdings" panose="05000000000000000000" pitchFamily="2" charset="2"/>
                  </a:rPr>
                  <a:t>Zvolení metody regresní analýzy na základě bodu 1 případně grafu</a:t>
                </a:r>
              </a:p>
              <a:p>
                <a:pPr marL="749808" lvl="1" indent="-457200">
                  <a:buFont typeface="+mj-lt"/>
                  <a:buAutoNum type="alphaLcPeriod"/>
                </a:pPr>
                <a:r>
                  <a:rPr lang="cs-CZ" dirty="0">
                    <a:sym typeface="Wingdings" panose="05000000000000000000" pitchFamily="2" charset="2"/>
                  </a:rPr>
                  <a:t>Zjištění regresních koeficientů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,…,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𝑏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dirty="0">
                    <a:sym typeface="Wingdings" panose="05000000000000000000" pitchFamily="2" charset="2"/>
                  </a:rPr>
                  <a:t>)</a:t>
                </a:r>
              </a:p>
              <a:p>
                <a:pPr marL="749808" lvl="1" indent="-457200">
                  <a:buFont typeface="+mj-lt"/>
                  <a:buAutoNum type="alphaLcPeriod"/>
                </a:pPr>
                <a:r>
                  <a:rPr lang="cs-CZ" dirty="0">
                    <a:sym typeface="Wingdings" panose="05000000000000000000" pitchFamily="2" charset="2"/>
                  </a:rPr>
                  <a:t>U nelineární regrese – možnost porovnání RMSE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AFD9B4D-2E7A-4C9E-ADA5-C915DE25CE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5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3AD8870-2EFC-45DF-B332-2A9B3400AD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cs-CZ" dirty="0">
                <a:sym typeface="Wingdings" panose="05000000000000000000" pitchFamily="2" charset="2"/>
              </a:rPr>
              <a:t>Predikce</a:t>
            </a:r>
          </a:p>
          <a:p>
            <a:pPr marL="749808" lvl="1" indent="-457200">
              <a:buFont typeface="+mj-lt"/>
              <a:buAutoNum type="alphaLcPeriod"/>
            </a:pPr>
            <a:r>
              <a:rPr lang="cs-CZ" dirty="0"/>
              <a:t>hledaná predikce v bodech,</a:t>
            </a:r>
          </a:p>
          <a:p>
            <a:pPr marL="749808" lvl="1" indent="-457200">
              <a:buFont typeface="+mj-lt"/>
              <a:buAutoNum type="alphaLcPeriod"/>
            </a:pPr>
            <a:r>
              <a:rPr lang="cs-CZ" dirty="0"/>
              <a:t>predikce v bodech závisle proměnných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cs-CZ" dirty="0"/>
              <a:t>Test vhodnosti použité metody regresní analýzy</a:t>
            </a:r>
            <a:endParaRPr lang="en-US" dirty="0"/>
          </a:p>
          <a:p>
            <a:pPr marL="749808" lvl="1" indent="-457200">
              <a:buFont typeface="+mj-lt"/>
              <a:buAutoNum type="alphaLcPeriod"/>
            </a:pPr>
            <a:r>
              <a:rPr lang="cs-CZ" dirty="0"/>
              <a:t>zamítám H0 (nebyla zvolena správná metoda)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KONEC (výsledky mohu použít)</a:t>
            </a:r>
          </a:p>
          <a:p>
            <a:pPr marL="749808" lvl="1" indent="-457200">
              <a:buFont typeface="+mj-lt"/>
              <a:buAutoNum type="alphaLcPeriod"/>
            </a:pPr>
            <a:r>
              <a:rPr lang="cs-CZ" dirty="0">
                <a:sym typeface="Wingdings" panose="05000000000000000000" pitchFamily="2" charset="2"/>
              </a:rPr>
              <a:t>nezamítám H0 (nebyla zvolena správná metoda) 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vracím se ke kroku 3 a zkusím jinou metodu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Výjimka: Vícenásobná lineární regrese – začíná u 3</a:t>
            </a:r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7C0BA981-C897-4667-B17C-9EB5B804D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Postup při regresi   1/1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50B1D96C-0A3B-4FAA-921E-B6B7D63A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48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686CB-441F-42BC-9C48-3B0E1D13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regresí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Zástupný obsah 3">
                <a:extLst>
                  <a:ext uri="{FF2B5EF4-FFF2-40B4-BE49-F238E27FC236}">
                    <a16:creationId xmlns:a16="http://schemas.microsoft.com/office/drawing/2014/main" id="{0730BD17-A606-40FD-AC0E-DD89F36782D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12243242"/>
                  </p:ext>
                </p:extLst>
              </p:nvPr>
            </p:nvGraphicFramePr>
            <p:xfrm>
              <a:off x="838200" y="2108200"/>
              <a:ext cx="9526588" cy="36449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4" name="Zástupný obsah 3">
                <a:extLst>
                  <a:ext uri="{FF2B5EF4-FFF2-40B4-BE49-F238E27FC236}">
                    <a16:creationId xmlns:a16="http://schemas.microsoft.com/office/drawing/2014/main" id="{0730BD17-A606-40FD-AC0E-DD89F36782D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12243242"/>
                  </p:ext>
                </p:extLst>
              </p:nvPr>
            </p:nvGraphicFramePr>
            <p:xfrm>
              <a:off x="1096963" y="1846263"/>
              <a:ext cx="10058400" cy="40227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11E9C9-ABA2-4685-8870-DE38BA457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 err="1"/>
              <a:t>REGREse</a:t>
            </a:r>
            <a:r>
              <a:rPr lang="cs-CZ" dirty="0"/>
              <a:t> obecně   1/1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FE217132-0517-4DD8-9768-34898E40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579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341F0-8DF3-4CBC-B64F-751650A0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při zpracování regrese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439ECE-27A3-48E6-A9CD-4944C429F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vybrat</a:t>
            </a:r>
            <a:r>
              <a:rPr lang="en-US" dirty="0"/>
              <a:t> </a:t>
            </a:r>
            <a:r>
              <a:rPr lang="en-US" dirty="0" err="1"/>
              <a:t>jakou</a:t>
            </a:r>
            <a:r>
              <a:rPr lang="en-US" dirty="0"/>
              <a:t> </a:t>
            </a:r>
            <a:r>
              <a:rPr lang="en-US" dirty="0" err="1"/>
              <a:t>regresi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cs-CZ" dirty="0"/>
              <a:t>žiji a zvolila jsem správně? Držíme se následujícího postupu:</a:t>
            </a:r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D2F02AE8-8883-4EBE-B760-4789C69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Postup při zpracování regrese   1/3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DD02E129-CFA1-4BDC-B0AC-7785860A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3</a:t>
            </a:fld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49F7A17-83DE-4495-8813-5C9FF84C6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083711"/>
              </p:ext>
            </p:extLst>
          </p:nvPr>
        </p:nvGraphicFramePr>
        <p:xfrm>
          <a:off x="1207698" y="2532581"/>
          <a:ext cx="8193477" cy="364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FE3DEDEE-DD7A-4915-B8F0-5E6CAB82F289}"/>
              </a:ext>
            </a:extLst>
          </p:cNvPr>
          <p:cNvSpPr txBox="1"/>
          <p:nvPr/>
        </p:nvSpPr>
        <p:spPr>
          <a:xfrm rot="19843559">
            <a:off x="2676735" y="3374207"/>
            <a:ext cx="26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Potřebujeme závislá data!</a:t>
            </a:r>
          </a:p>
        </p:txBody>
      </p:sp>
    </p:spTree>
    <p:extLst>
      <p:ext uri="{BB962C8B-B14F-4D97-AF65-F5344CB8AC3E}">
        <p14:creationId xmlns:p14="http://schemas.microsoft.com/office/powerpoint/2010/main" val="339522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46D0A-796D-4BA6-B406-318FAC98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Vhodnost dat k regresi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90172BC-6F45-4444-9A1B-0709C5C5751D}"/>
              </a:ext>
            </a:extLst>
          </p:cNvPr>
          <p:cNvSpPr txBox="1">
            <a:spLocks/>
          </p:cNvSpPr>
          <p:nvPr/>
        </p:nvSpPr>
        <p:spPr>
          <a:xfrm>
            <a:off x="556043" y="3094126"/>
            <a:ext cx="4905553" cy="736282"/>
          </a:xfrm>
          <a:prstGeom prst="rect">
            <a:avLst/>
          </a:prstGeom>
          <a:solidFill>
            <a:srgbClr val="FFFF99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PEARSONŮV TEST KOR. KOEFICIENTU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obsah 2">
                <a:extLst>
                  <a:ext uri="{FF2B5EF4-FFF2-40B4-BE49-F238E27FC236}">
                    <a16:creationId xmlns:a16="http://schemas.microsoft.com/office/drawing/2014/main" id="{DC7C9534-DDF8-4D44-89A1-8A28054981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044" y="3830409"/>
                <a:ext cx="4905553" cy="205005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>
                <a:normAutofit fontScale="850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1168" lvl="1" indent="0">
                  <a:buFont typeface="Calibri" pitchFamily="34" charset="0"/>
                  <a:buNone/>
                </a:pPr>
                <a:r>
                  <a:rPr lang="cs-CZ" sz="2200" dirty="0"/>
                  <a:t>Předpoklad:</a:t>
                </a:r>
              </a:p>
              <a:p>
                <a:pPr marL="841248" lvl="2" indent="-457200"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cs-CZ" sz="1800" dirty="0"/>
                  <a:t>Spojitá data,</a:t>
                </a:r>
              </a:p>
              <a:p>
                <a:pPr marL="841248" lvl="2" indent="-457200"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cs-CZ" sz="1800" dirty="0"/>
                  <a:t>předpokládáme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cs-CZ" sz="180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8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1800" dirty="0"/>
              </a:p>
              <a:p>
                <a:pPr marL="841248" lvl="2" indent="-457200"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r>
                  <a:rPr lang="cs-CZ" sz="1800" dirty="0"/>
                  <a:t>párové výběry.</a:t>
                </a:r>
              </a:p>
              <a:p>
                <a:pPr marL="841248" lvl="2" indent="-457200">
                  <a:buClr>
                    <a:schemeClr val="tx2">
                      <a:lumMod val="50000"/>
                      <a:lumOff val="50000"/>
                    </a:schemeClr>
                  </a:buClr>
                  <a:buFont typeface="+mj-lt"/>
                  <a:buAutoNum type="arabicPeriod"/>
                </a:pPr>
                <a:endParaRPr lang="cs-CZ" sz="1800" dirty="0"/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cs-CZ" sz="2200" dirty="0"/>
                  <a:t>H0: náhodné veličiny jsou </a:t>
                </a:r>
                <a:r>
                  <a:rPr lang="cs-CZ" sz="2200" u="sng" dirty="0"/>
                  <a:t>lineárně </a:t>
                </a:r>
                <a:r>
                  <a:rPr lang="cs-CZ" sz="2200" dirty="0"/>
                  <a:t>nezávislé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cs-CZ" sz="2200" dirty="0"/>
                  <a:t>HA: náhodné jsou </a:t>
                </a:r>
                <a:r>
                  <a:rPr lang="cs-CZ" sz="2200" u="sng" dirty="0"/>
                  <a:t>lineárně</a:t>
                </a:r>
                <a:r>
                  <a:rPr lang="cs-CZ" sz="2200" dirty="0"/>
                  <a:t> závislé</a:t>
                </a:r>
                <a:endParaRPr lang="en-US" sz="2200" dirty="0"/>
              </a:p>
              <a:p>
                <a:pPr marL="201168" lvl="1" indent="0">
                  <a:buClr>
                    <a:schemeClr val="tx1"/>
                  </a:buClr>
                  <a:buFont typeface="Calibri" pitchFamily="34" charset="0"/>
                  <a:buNone/>
                </a:pPr>
                <a:endParaRPr lang="en-US" sz="2200" dirty="0"/>
              </a:p>
              <a:p>
                <a:pPr marL="201168" lvl="1" indent="0">
                  <a:buClr>
                    <a:schemeClr val="tx1"/>
                  </a:buClr>
                  <a:buFont typeface="Calibri" pitchFamily="34" charset="0"/>
                  <a:buNone/>
                </a:pPr>
                <a:endParaRPr lang="cs-CZ" sz="2200" dirty="0"/>
              </a:p>
            </p:txBody>
          </p:sp>
        </mc:Choice>
        <mc:Fallback xmlns="">
          <p:sp>
            <p:nvSpPr>
              <p:cNvPr id="5" name="Zástupný obsah 2">
                <a:extLst>
                  <a:ext uri="{FF2B5EF4-FFF2-40B4-BE49-F238E27FC236}">
                    <a16:creationId xmlns:a16="http://schemas.microsoft.com/office/drawing/2014/main" id="{DC7C9534-DDF8-4D44-89A1-8A280549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4" y="3830409"/>
                <a:ext cx="4905553" cy="2050050"/>
              </a:xfrm>
              <a:prstGeom prst="rect">
                <a:avLst/>
              </a:prstGeom>
              <a:blipFill>
                <a:blip r:embed="rId2"/>
                <a:stretch>
                  <a:fillRect t="-4154" b="-14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text 4">
            <a:extLst>
              <a:ext uri="{FF2B5EF4-FFF2-40B4-BE49-F238E27FC236}">
                <a16:creationId xmlns:a16="http://schemas.microsoft.com/office/drawing/2014/main" id="{B9B48C9B-A55E-41D7-8EF6-B60076AC93FF}"/>
              </a:ext>
            </a:extLst>
          </p:cNvPr>
          <p:cNvSpPr txBox="1">
            <a:spLocks/>
          </p:cNvSpPr>
          <p:nvPr/>
        </p:nvSpPr>
        <p:spPr>
          <a:xfrm>
            <a:off x="5754320" y="3094126"/>
            <a:ext cx="4766957" cy="736282"/>
          </a:xfrm>
          <a:prstGeom prst="rect">
            <a:avLst/>
          </a:prstGeom>
          <a:solidFill>
            <a:srgbClr val="66FFFF"/>
          </a:solidFill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Spearmanův test kor. koeficientu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B59B63E-5E47-478C-9AF2-D2AD7B5AE494}"/>
              </a:ext>
            </a:extLst>
          </p:cNvPr>
          <p:cNvSpPr txBox="1">
            <a:spLocks/>
          </p:cNvSpPr>
          <p:nvPr/>
        </p:nvSpPr>
        <p:spPr>
          <a:xfrm>
            <a:off x="5754320" y="3830408"/>
            <a:ext cx="4766957" cy="2050050"/>
          </a:xfrm>
          <a:prstGeom prst="rect">
            <a:avLst/>
          </a:prstGeom>
          <a:solidFill>
            <a:srgbClr val="CCFFFF"/>
          </a:solidFill>
        </p:spPr>
        <p:txBody>
          <a:bodyPr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r>
              <a:rPr lang="cs-CZ" sz="2200" dirty="0"/>
              <a:t>Předpoklad:</a:t>
            </a:r>
          </a:p>
          <a:p>
            <a:pPr marL="841248" lvl="2" indent="-457200">
              <a:buClr>
                <a:schemeClr val="tx2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cs-CZ" sz="1800" dirty="0"/>
              <a:t>Spojitá data,</a:t>
            </a:r>
          </a:p>
          <a:p>
            <a:pPr marL="841248" lvl="2" indent="-457200">
              <a:buClr>
                <a:schemeClr val="tx2">
                  <a:lumMod val="50000"/>
                  <a:lumOff val="50000"/>
                </a:schemeClr>
              </a:buClr>
              <a:buFont typeface="+mj-lt"/>
              <a:buAutoNum type="arabicPeriod"/>
            </a:pPr>
            <a:r>
              <a:rPr lang="cs-CZ" sz="1800" dirty="0"/>
              <a:t>párové výběry.</a:t>
            </a:r>
            <a:endParaRPr lang="en-US" sz="1800" dirty="0"/>
          </a:p>
          <a:p>
            <a:pPr marL="384048" lvl="2" indent="0">
              <a:buClr>
                <a:schemeClr val="tx2">
                  <a:lumMod val="50000"/>
                  <a:lumOff val="50000"/>
                </a:schemeClr>
              </a:buClr>
              <a:buFont typeface="Calibri" pitchFamily="34" charset="0"/>
              <a:buNone/>
            </a:pPr>
            <a:endParaRPr lang="cs-CZ" sz="1800" dirty="0"/>
          </a:p>
          <a:p>
            <a:pPr marL="841248" lvl="2" indent="-457200">
              <a:buClr>
                <a:schemeClr val="tx2">
                  <a:lumMod val="50000"/>
                  <a:lumOff val="50000"/>
                </a:schemeClr>
              </a:buClr>
              <a:buFont typeface="+mj-lt"/>
              <a:buAutoNum type="arabicPeriod"/>
            </a:pPr>
            <a:endParaRPr lang="en-US" sz="1800" dirty="0"/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H0: náhodné veličiny jsou nezávislé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sz="2200" dirty="0"/>
              <a:t>HA: náhodné jsou závislé</a:t>
            </a:r>
            <a:endParaRPr lang="en-US" sz="2200" dirty="0"/>
          </a:p>
          <a:p>
            <a:pPr marL="201168" lvl="1" indent="0">
              <a:buClr>
                <a:schemeClr val="tx1"/>
              </a:buClr>
              <a:buFont typeface="Calibri" pitchFamily="34" charset="0"/>
              <a:buNone/>
            </a:pPr>
            <a:endParaRPr lang="en-US" sz="2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DA6FCC1-E14B-45D8-BB58-A1345EC10DAA}"/>
              </a:ext>
            </a:extLst>
          </p:cNvPr>
          <p:cNvSpPr txBox="1"/>
          <p:nvPr/>
        </p:nvSpPr>
        <p:spPr>
          <a:xfrm>
            <a:off x="613626" y="2016308"/>
            <a:ext cx="9965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Data jsou vhodná k regresi, pokud jsou závislá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korelační koeficient nesmí být roven 0</a:t>
            </a:r>
          </a:p>
          <a:p>
            <a:pPr algn="ctr"/>
            <a:r>
              <a:rPr lang="cs-CZ" sz="2400" dirty="0">
                <a:solidFill>
                  <a:srgbClr val="FF0000"/>
                </a:solidFill>
                <a:sym typeface="Symbol" panose="05050102010706020507" pitchFamily="18" charset="2"/>
              </a:rPr>
              <a:t></a:t>
            </a:r>
            <a:endParaRPr lang="cs-CZ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/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Potřebujeme zamítnout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9D5E33B-CB16-43AA-A254-ACA1E8AF3B39}"/>
              </a:ext>
            </a:extLst>
          </p:cNvPr>
          <p:cNvSpPr txBox="1"/>
          <p:nvPr/>
        </p:nvSpPr>
        <p:spPr>
          <a:xfrm>
            <a:off x="4085380" y="5995459"/>
            <a:ext cx="302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Přednáška č. 9: TH nezávislosti</a:t>
            </a:r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C3C039DF-2A71-4030-84BA-2F07E981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Vhodnost dat k regresi   1/2</a:t>
            </a:r>
          </a:p>
        </p:txBody>
      </p:sp>
      <p:sp>
        <p:nvSpPr>
          <p:cNvPr id="11" name="Zástupný symbol pro číslo snímku 3">
            <a:extLst>
              <a:ext uri="{FF2B5EF4-FFF2-40B4-BE49-F238E27FC236}">
                <a16:creationId xmlns:a16="http://schemas.microsoft.com/office/drawing/2014/main" id="{C43C8682-B2D1-4ABD-BB83-EA5C63CC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45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4534DADA-7259-4181-8651-3CD326EF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Vhodnost dat k regresi   1/2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41996E15-045B-4EDB-B9CC-4C522B88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10" name="Zástupný obsah 3">
            <a:extLst>
              <a:ext uri="{FF2B5EF4-FFF2-40B4-BE49-F238E27FC236}">
                <a16:creationId xmlns:a16="http://schemas.microsoft.com/office/drawing/2014/main" id="{9C2AB3DA-E166-483E-81BD-E67B136CAD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751644"/>
              </p:ext>
            </p:extLst>
          </p:nvPr>
        </p:nvGraphicFramePr>
        <p:xfrm>
          <a:off x="718475" y="517920"/>
          <a:ext cx="9527275" cy="5244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14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56D5E-AD58-4504-9FEE-1101E7AF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vhodného typu regrese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539DF2DF-BC8E-4F27-97A0-977406C6A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336099"/>
              </p:ext>
            </p:extLst>
          </p:nvPr>
        </p:nvGraphicFramePr>
        <p:xfrm>
          <a:off x="838199" y="2108595"/>
          <a:ext cx="9527275" cy="364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45F18F-98C8-4510-B809-29B84846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Vhodnost dat k regresi   2/2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A135567D-01D6-4C23-9855-8276B9A9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02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5AAD3-1A87-4949-B73C-4C326CC7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Regresní analýza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0974743-959F-4DFE-97EE-FC4849984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2070" y="1950237"/>
                <a:ext cx="10058400" cy="29361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altLang="cs-CZ" sz="1600" i="1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Sledujeme měsíční spotřebu elektřiny v </a:t>
                </a:r>
                <a14:m>
                  <m:oMath xmlns:m="http://schemas.openxmlformats.org/officeDocument/2006/math">
                    <m:r>
                      <a:rPr lang="cs-CZ" altLang="cs-CZ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𝑘𝑊h</m:t>
                    </m:r>
                    <m:r>
                      <a:rPr lang="cs-CZ" altLang="cs-CZ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altLang="cs-CZ" sz="1600" i="1" dirty="0">
                    <a:solidFill>
                      <a:schemeClr val="tx1"/>
                    </a:solidFill>
                    <a:latin typeface="Helvetica" panose="020B0604020202020204" pitchFamily="34" charset="0"/>
                  </a:rPr>
                  <a:t>vzhledem k rozloze domácnosti v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cs-CZ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/>
                  <a:t>.</a:t>
                </a:r>
                <a:endParaRPr lang="cs-CZ" sz="16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0974743-959F-4DFE-97EE-FC4849984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070" y="1950237"/>
                <a:ext cx="10058400" cy="293616"/>
              </a:xfr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EE973E25-031F-46EB-8A9B-D759B9199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548517"/>
              </p:ext>
            </p:extLst>
          </p:nvPr>
        </p:nvGraphicFramePr>
        <p:xfrm>
          <a:off x="522731" y="2243853"/>
          <a:ext cx="5158828" cy="58574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38924">
                  <a:extLst>
                    <a:ext uri="{9D8B030D-6E8A-4147-A177-3AD203B41FA5}">
                      <a16:colId xmlns:a16="http://schemas.microsoft.com/office/drawing/2014/main" val="3645704428"/>
                    </a:ext>
                  </a:extLst>
                </a:gridCol>
                <a:gridCol w="451168">
                  <a:extLst>
                    <a:ext uri="{9D8B030D-6E8A-4147-A177-3AD203B41FA5}">
                      <a16:colId xmlns:a16="http://schemas.microsoft.com/office/drawing/2014/main" val="1823137649"/>
                    </a:ext>
                  </a:extLst>
                </a:gridCol>
                <a:gridCol w="451168">
                  <a:extLst>
                    <a:ext uri="{9D8B030D-6E8A-4147-A177-3AD203B41FA5}">
                      <a16:colId xmlns:a16="http://schemas.microsoft.com/office/drawing/2014/main" val="530609416"/>
                    </a:ext>
                  </a:extLst>
                </a:gridCol>
                <a:gridCol w="451168">
                  <a:extLst>
                    <a:ext uri="{9D8B030D-6E8A-4147-A177-3AD203B41FA5}">
                      <a16:colId xmlns:a16="http://schemas.microsoft.com/office/drawing/2014/main" val="28922543"/>
                    </a:ext>
                  </a:extLst>
                </a:gridCol>
                <a:gridCol w="451168">
                  <a:extLst>
                    <a:ext uri="{9D8B030D-6E8A-4147-A177-3AD203B41FA5}">
                      <a16:colId xmlns:a16="http://schemas.microsoft.com/office/drawing/2014/main" val="2128111423"/>
                    </a:ext>
                  </a:extLst>
                </a:gridCol>
                <a:gridCol w="451168">
                  <a:extLst>
                    <a:ext uri="{9D8B030D-6E8A-4147-A177-3AD203B41FA5}">
                      <a16:colId xmlns:a16="http://schemas.microsoft.com/office/drawing/2014/main" val="1383065892"/>
                    </a:ext>
                  </a:extLst>
                </a:gridCol>
                <a:gridCol w="451168">
                  <a:extLst>
                    <a:ext uri="{9D8B030D-6E8A-4147-A177-3AD203B41FA5}">
                      <a16:colId xmlns:a16="http://schemas.microsoft.com/office/drawing/2014/main" val="615152541"/>
                    </a:ext>
                  </a:extLst>
                </a:gridCol>
                <a:gridCol w="451168">
                  <a:extLst>
                    <a:ext uri="{9D8B030D-6E8A-4147-A177-3AD203B41FA5}">
                      <a16:colId xmlns:a16="http://schemas.microsoft.com/office/drawing/2014/main" val="2233861611"/>
                    </a:ext>
                  </a:extLst>
                </a:gridCol>
                <a:gridCol w="451168">
                  <a:extLst>
                    <a:ext uri="{9D8B030D-6E8A-4147-A177-3AD203B41FA5}">
                      <a16:colId xmlns:a16="http://schemas.microsoft.com/office/drawing/2014/main" val="236742509"/>
                    </a:ext>
                  </a:extLst>
                </a:gridCol>
                <a:gridCol w="510560">
                  <a:extLst>
                    <a:ext uri="{9D8B030D-6E8A-4147-A177-3AD203B41FA5}">
                      <a16:colId xmlns:a16="http://schemas.microsoft.com/office/drawing/2014/main" val="3417283925"/>
                    </a:ext>
                  </a:extLst>
                </a:gridCol>
              </a:tblGrid>
              <a:tr h="292872">
                <a:tc>
                  <a:txBody>
                    <a:bodyPr/>
                    <a:lstStyle/>
                    <a:p>
                      <a:r>
                        <a:rPr lang="en-US" sz="1200" dirty="0" err="1"/>
                        <a:t>Velikost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bytu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108391"/>
                  </a:ext>
                </a:extLst>
              </a:tr>
              <a:tr h="292872">
                <a:tc>
                  <a:txBody>
                    <a:bodyPr/>
                    <a:lstStyle/>
                    <a:p>
                      <a:r>
                        <a:rPr lang="en-US" sz="1200" dirty="0"/>
                        <a:t>spot</a:t>
                      </a:r>
                      <a:r>
                        <a:rPr lang="cs-CZ" sz="1200" dirty="0" err="1"/>
                        <a:t>řeba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785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855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920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978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186927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D562A654-1398-4B1C-87E5-4AA06CF77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5024" r="5364" b="-407"/>
          <a:stretch/>
        </p:blipFill>
        <p:spPr bwMode="auto">
          <a:xfrm>
            <a:off x="7889705" y="1950237"/>
            <a:ext cx="2691426" cy="20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F0A703B-45A3-4028-8E6A-382BC275AB0B}"/>
              </a:ext>
            </a:extLst>
          </p:cNvPr>
          <p:cNvSpPr txBox="1"/>
          <p:nvPr/>
        </p:nvSpPr>
        <p:spPr>
          <a:xfrm>
            <a:off x="432070" y="2994453"/>
            <a:ext cx="7457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Jsou zvolená data vhodná pro regresi? A pokud ano, jaká bude hodnota regresních koeficientů? </a:t>
            </a:r>
          </a:p>
          <a:p>
            <a:endParaRPr lang="cs-CZ" sz="1600" i="1" dirty="0"/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Jsou data vhodná k regresi?</a:t>
            </a:r>
          </a:p>
          <a:p>
            <a:pPr marL="800100" lvl="1" indent="-342900">
              <a:buFont typeface="+mj-lt"/>
              <a:buAutoNum type="alphaLcPeriod"/>
            </a:pPr>
            <a:r>
              <a:rPr lang="cs-CZ" sz="1600" dirty="0"/>
              <a:t>Normalita dat – rozhodneme se, zda použijeme </a:t>
            </a:r>
            <a:r>
              <a:rPr lang="cs-CZ" sz="1600" dirty="0" err="1"/>
              <a:t>Pearsonův</a:t>
            </a:r>
            <a:r>
              <a:rPr lang="cs-CZ" sz="1600" dirty="0"/>
              <a:t> nebo </a:t>
            </a:r>
            <a:r>
              <a:rPr lang="cs-CZ" sz="1600" dirty="0" err="1"/>
              <a:t>Spearmanův</a:t>
            </a:r>
            <a:r>
              <a:rPr lang="cs-CZ" sz="1600" dirty="0"/>
              <a:t> test korelačního koeficientu</a:t>
            </a:r>
          </a:p>
          <a:p>
            <a:pPr marL="1257300" lvl="2" indent="-342900">
              <a:buFont typeface="+mj-lt"/>
              <a:buAutoNum type="alphaLcPeriod"/>
            </a:pPr>
            <a:endParaRPr lang="cs-CZ" sz="1600" dirty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err="1"/>
              <a:t>Normalitu</a:t>
            </a:r>
            <a:r>
              <a:rPr lang="en-US" sz="1600" dirty="0"/>
              <a:t> u </a:t>
            </a:r>
            <a:r>
              <a:rPr lang="en-US" sz="1600" dirty="0" err="1"/>
              <a:t>prvn</a:t>
            </a:r>
            <a:r>
              <a:rPr lang="cs-CZ" sz="1600" dirty="0" err="1"/>
              <a:t>ího</a:t>
            </a:r>
            <a:r>
              <a:rPr lang="cs-CZ" sz="1600" dirty="0"/>
              <a:t> výběru (velikost bytu) zamítáme, proto použijeme </a:t>
            </a:r>
            <a:r>
              <a:rPr lang="cs-CZ" sz="1600" dirty="0" err="1"/>
              <a:t>Spearmanův</a:t>
            </a:r>
            <a:r>
              <a:rPr lang="cs-CZ" sz="1600" dirty="0"/>
              <a:t> test a nelineární regresi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0F032CA-DFB5-4D95-9246-DD6F117A9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862" y="4038669"/>
            <a:ext cx="2245689" cy="116342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C2D15BA-2523-4D46-B567-80273D010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808" y="5288876"/>
            <a:ext cx="4248743" cy="809738"/>
          </a:xfrm>
          <a:prstGeom prst="rect">
            <a:avLst/>
          </a:prstGeom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E2D84FA-5FD4-4EF0-8D23-9A37BCC9C9DE}"/>
              </a:ext>
            </a:extLst>
          </p:cNvPr>
          <p:cNvCxnSpPr>
            <a:cxnSpLocks/>
          </p:cNvCxnSpPr>
          <p:nvPr/>
        </p:nvCxnSpPr>
        <p:spPr>
          <a:xfrm>
            <a:off x="4100221" y="4359980"/>
            <a:ext cx="3912577" cy="96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55D5CE54-05A9-46B2-A2DB-F01BD023E476}"/>
              </a:ext>
            </a:extLst>
          </p:cNvPr>
          <p:cNvCxnSpPr>
            <a:cxnSpLocks/>
          </p:cNvCxnSpPr>
          <p:nvPr/>
        </p:nvCxnSpPr>
        <p:spPr>
          <a:xfrm flipH="1">
            <a:off x="5681559" y="4555074"/>
            <a:ext cx="3043416" cy="16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4E4B5E72-2875-45CD-AA08-B905DC4FFE24}"/>
              </a:ext>
            </a:extLst>
          </p:cNvPr>
          <p:cNvCxnSpPr>
            <a:cxnSpLocks/>
          </p:cNvCxnSpPr>
          <p:nvPr/>
        </p:nvCxnSpPr>
        <p:spPr>
          <a:xfrm>
            <a:off x="2438475" y="5202098"/>
            <a:ext cx="3736730" cy="299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8E718BE-D771-4568-B272-1DB22E7935B1}"/>
              </a:ext>
            </a:extLst>
          </p:cNvPr>
          <p:cNvSpPr txBox="1"/>
          <p:nvPr/>
        </p:nvSpPr>
        <p:spPr>
          <a:xfrm>
            <a:off x="2650373" y="6112880"/>
            <a:ext cx="611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Kterou nelineární regresi? Není zadání – zkusíme poznat z grafu</a:t>
            </a:r>
          </a:p>
        </p:txBody>
      </p:sp>
      <p:sp>
        <p:nvSpPr>
          <p:cNvPr id="25" name="Šipka: dolů 24">
            <a:extLst>
              <a:ext uri="{FF2B5EF4-FFF2-40B4-BE49-F238E27FC236}">
                <a16:creationId xmlns:a16="http://schemas.microsoft.com/office/drawing/2014/main" id="{3EC26762-E876-4F33-92F3-A792D1D00AC7}"/>
              </a:ext>
            </a:extLst>
          </p:cNvPr>
          <p:cNvSpPr/>
          <p:nvPr/>
        </p:nvSpPr>
        <p:spPr>
          <a:xfrm>
            <a:off x="3423213" y="5332890"/>
            <a:ext cx="290146" cy="85127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Spojnice: zakřivená 26">
            <a:extLst>
              <a:ext uri="{FF2B5EF4-FFF2-40B4-BE49-F238E27FC236}">
                <a16:creationId xmlns:a16="http://schemas.microsoft.com/office/drawing/2014/main" id="{FBA6C175-0BAD-4A8D-B52C-F2BBBB600C2D}"/>
              </a:ext>
            </a:extLst>
          </p:cNvPr>
          <p:cNvCxnSpPr>
            <a:stCxn id="23" idx="3"/>
            <a:endCxn id="1028" idx="3"/>
          </p:cNvCxnSpPr>
          <p:nvPr/>
        </p:nvCxnSpPr>
        <p:spPr>
          <a:xfrm flipV="1">
            <a:off x="8760443" y="2994454"/>
            <a:ext cx="1800000" cy="3303092"/>
          </a:xfrm>
          <a:prstGeom prst="curvedConnector3">
            <a:avLst>
              <a:gd name="adj1" fmla="val 112556"/>
            </a:avLst>
          </a:prstGeom>
          <a:ln w="254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Zástupný symbol pro zápatí 4">
            <a:extLst>
              <a:ext uri="{FF2B5EF4-FFF2-40B4-BE49-F238E27FC236}">
                <a16:creationId xmlns:a16="http://schemas.microsoft.com/office/drawing/2014/main" id="{7ED76C5C-210E-40D5-BF0A-0C5CE61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 err="1"/>
              <a:t>reGRESE</a:t>
            </a:r>
            <a:r>
              <a:rPr lang="cs-CZ" dirty="0"/>
              <a:t> – PŘÍKLAD/POSTUP   1/2</a:t>
            </a:r>
          </a:p>
        </p:txBody>
      </p:sp>
      <p:sp>
        <p:nvSpPr>
          <p:cNvPr id="17" name="Zástupný symbol pro číslo snímku 3">
            <a:extLst>
              <a:ext uri="{FF2B5EF4-FFF2-40B4-BE49-F238E27FC236}">
                <a16:creationId xmlns:a16="http://schemas.microsoft.com/office/drawing/2014/main" id="{6B46E90A-2329-47A8-9B8E-661A3C07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8032" y="5727539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71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zápatí 4">
            <a:extLst>
              <a:ext uri="{FF2B5EF4-FFF2-40B4-BE49-F238E27FC236}">
                <a16:creationId xmlns:a16="http://schemas.microsoft.com/office/drawing/2014/main" id="{E289BED2-0F3D-4C75-8DD5-17C8825E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REGRESE – PŘÍKLAD/POSTUP   2/2</a:t>
            </a:r>
          </a:p>
        </p:txBody>
      </p:sp>
      <p:sp>
        <p:nvSpPr>
          <p:cNvPr id="19" name="Zástupný symbol pro číslo snímku 3">
            <a:extLst>
              <a:ext uri="{FF2B5EF4-FFF2-40B4-BE49-F238E27FC236}">
                <a16:creationId xmlns:a16="http://schemas.microsoft.com/office/drawing/2014/main" id="{2B518901-F076-444E-90C9-2A46D502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0F728-741C-4E80-A0C0-63729D36B170}" type="slidenum">
              <a:rPr lang="cs-CZ" smtClean="0"/>
              <a:t>8</a:t>
            </a:fld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74743-959F-4DFE-97EE-FC48499846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461" y="548473"/>
            <a:ext cx="10058400" cy="9937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Určování regrese: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dirty="0"/>
              <a:t>Body nevypadají na exponenciální regresi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polynomiální regrese</a:t>
            </a:r>
          </a:p>
          <a:p>
            <a:pPr marL="749808" lvl="1" indent="-457200">
              <a:buFont typeface="+mj-lt"/>
              <a:buAutoNum type="arabicPeriod"/>
            </a:pPr>
            <a:r>
              <a:rPr lang="cs-CZ" dirty="0">
                <a:sym typeface="Wingdings" panose="05000000000000000000" pitchFamily="2" charset="2"/>
              </a:rPr>
              <a:t>Polynomiální regrese – 2. nebo 3. řádu? (sleduji počet „zlomů“)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575AB0-53F0-4CE7-8E0C-EFCA94277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" t="2845"/>
          <a:stretch/>
        </p:blipFill>
        <p:spPr>
          <a:xfrm>
            <a:off x="5856455" y="2700106"/>
            <a:ext cx="4533469" cy="2480421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D372357-963A-4426-A823-9FF6423C3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61" y="2700106"/>
            <a:ext cx="4305901" cy="2480422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B1ECA7A-3122-4836-9519-F1D80BB20234}"/>
              </a:ext>
            </a:extLst>
          </p:cNvPr>
          <p:cNvSpPr txBox="1"/>
          <p:nvPr/>
        </p:nvSpPr>
        <p:spPr>
          <a:xfrm>
            <a:off x="3996025" y="2817998"/>
            <a:ext cx="72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2. řád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DF2C8DB-B973-474D-811D-2037E5C7D7D1}"/>
              </a:ext>
            </a:extLst>
          </p:cNvPr>
          <p:cNvSpPr txBox="1"/>
          <p:nvPr/>
        </p:nvSpPr>
        <p:spPr>
          <a:xfrm>
            <a:off x="9608831" y="2700106"/>
            <a:ext cx="72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3. řád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899FAF8-D552-4494-ACE4-FC77B36197FC}"/>
              </a:ext>
            </a:extLst>
          </p:cNvPr>
          <p:cNvSpPr txBox="1"/>
          <p:nvPr/>
        </p:nvSpPr>
        <p:spPr>
          <a:xfrm>
            <a:off x="4834514" y="4197916"/>
            <a:ext cx="1052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Porovnáme RMSE</a:t>
            </a:r>
          </a:p>
          <a:p>
            <a:pPr algn="ctr"/>
            <a:r>
              <a:rPr lang="cs-CZ" sz="1200" dirty="0"/>
              <a:t>23.2</a:t>
            </a:r>
            <a:r>
              <a:rPr lang="en-US" sz="1200" dirty="0"/>
              <a:t>&lt;52.7</a:t>
            </a:r>
          </a:p>
          <a:p>
            <a:pPr algn="ctr"/>
            <a:r>
              <a:rPr lang="en-US" sz="1200" dirty="0">
                <a:sym typeface="Symbol" panose="05050102010706020507" pitchFamily="18" charset="2"/>
              </a:rPr>
              <a:t></a:t>
            </a:r>
          </a:p>
          <a:p>
            <a:pPr algn="ctr"/>
            <a:r>
              <a:rPr lang="en-US" sz="1200" dirty="0">
                <a:sym typeface="Symbol" panose="05050102010706020507" pitchFamily="18" charset="2"/>
              </a:rPr>
              <a:t>3. </a:t>
            </a:r>
            <a:r>
              <a:rPr lang="cs-CZ" sz="1200" dirty="0">
                <a:sym typeface="Symbol" panose="05050102010706020507" pitchFamily="18" charset="2"/>
              </a:rPr>
              <a:t>řád je lepší</a:t>
            </a:r>
            <a:endParaRPr lang="cs-CZ" sz="1200" dirty="0"/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F276ADA-0F85-4F6B-9526-DD2BEA42017C}"/>
              </a:ext>
            </a:extLst>
          </p:cNvPr>
          <p:cNvCxnSpPr/>
          <p:nvPr/>
        </p:nvCxnSpPr>
        <p:spPr>
          <a:xfrm flipH="1">
            <a:off x="2520909" y="4554786"/>
            <a:ext cx="2356133" cy="30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AABE1DE-3D39-4026-B31C-DAC61C560A22}"/>
              </a:ext>
            </a:extLst>
          </p:cNvPr>
          <p:cNvCxnSpPr/>
          <p:nvPr/>
        </p:nvCxnSpPr>
        <p:spPr>
          <a:xfrm>
            <a:off x="5783448" y="4533458"/>
            <a:ext cx="1723529" cy="230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FFE9084-E153-404D-9A42-C94715266CDA}"/>
              </a:ext>
            </a:extLst>
          </p:cNvPr>
          <p:cNvSpPr txBox="1"/>
          <p:nvPr/>
        </p:nvSpPr>
        <p:spPr>
          <a:xfrm>
            <a:off x="594461" y="5443307"/>
            <a:ext cx="862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Ale je vůbec polynomiální regrese vhodná? Dá se pro tato data použít? To nám řekne F-test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A90A2C4D-2ECD-4A10-9E53-0330C64F68FE}"/>
              </a:ext>
            </a:extLst>
          </p:cNvPr>
          <p:cNvCxnSpPr/>
          <p:nvPr/>
        </p:nvCxnSpPr>
        <p:spPr>
          <a:xfrm flipH="1" flipV="1">
            <a:off x="6609830" y="5098251"/>
            <a:ext cx="1889185" cy="3450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C91C5E6-C0F3-4287-AE68-AEC58A7BA431}"/>
              </a:ext>
            </a:extLst>
          </p:cNvPr>
          <p:cNvCxnSpPr>
            <a:cxnSpLocks/>
          </p:cNvCxnSpPr>
          <p:nvPr/>
        </p:nvCxnSpPr>
        <p:spPr>
          <a:xfrm flipV="1">
            <a:off x="8499015" y="5213579"/>
            <a:ext cx="507880" cy="2297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4">
            <a:extLst>
              <a:ext uri="{FF2B5EF4-FFF2-40B4-BE49-F238E27FC236}">
                <a16:creationId xmlns:a16="http://schemas.microsoft.com/office/drawing/2014/main" id="{90075B16-7A01-4AFE-9656-542B80A12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t="5024" r="5364" b="-407"/>
          <a:stretch/>
        </p:blipFill>
        <p:spPr bwMode="auto">
          <a:xfrm>
            <a:off x="6609830" y="478425"/>
            <a:ext cx="2741961" cy="212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8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45AAD3-1A87-4949-B73C-4C326CC7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Validace regrese</a:t>
            </a:r>
            <a:br>
              <a:rPr lang="cs-CZ" dirty="0"/>
            </a:br>
            <a:r>
              <a:rPr lang="cs-CZ" sz="4000" dirty="0"/>
              <a:t>F-test podílu vysvětleného a nevysvětleného rozptylu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0974743-959F-4DFE-97EE-FC48499846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5620" y="2028775"/>
                <a:ext cx="9527275" cy="364393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cs-CZ" dirty="0"/>
                  <a:t>Poprvé jsme o něm mluvili u analýzy rozptylu (ANOVA).</a:t>
                </a:r>
              </a:p>
              <a:p>
                <a:r>
                  <a:rPr lang="cs-CZ" dirty="0"/>
                  <a:t>Budeme porovnávat odchylky mezi skutečnými (naměřenými)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cs-CZ" dirty="0"/>
                  <a:t> a očekávanými (predikovanými)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pPr lvl="1"/>
                <a:r>
                  <a:rPr lang="cs-CZ" dirty="0"/>
                  <a:t>Vysvětlená odchylka = odchylka predikce od průměru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cs-CZ" dirty="0"/>
                  <a:t>)</a:t>
                </a:r>
              </a:p>
              <a:p>
                <a:pPr lvl="2"/>
                <a:r>
                  <a:rPr lang="cs-CZ" dirty="0"/>
                  <a:t>Nemůže být stejná, protože to by predikovaná hodnota musela být vodorovná</a:t>
                </a:r>
              </a:p>
              <a:p>
                <a:pPr lvl="1"/>
                <a:r>
                  <a:rPr lang="cs-CZ" dirty="0"/>
                  <a:t>Nevysvětlená odchylka = odchylka skutečné hodnoty od predikce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)</a:t>
                </a:r>
              </a:p>
              <a:p>
                <a:pPr lvl="2"/>
                <a:r>
                  <a:rPr lang="cs-CZ" dirty="0"/>
                  <a:t>Nevíme, proč to není stejné – je to šum, nebo je to špatným typem regrese?</a:t>
                </a:r>
              </a:p>
              <a:p>
                <a:pPr lvl="1"/>
                <a:r>
                  <a:rPr lang="cs-CZ" dirty="0"/>
                  <a:t>Statistika:</a:t>
                </a:r>
              </a:p>
              <a:p>
                <a:pPr marL="384048" lvl="2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nary>
                            <m:naryPr>
                              <m:chr m:val="∑"/>
                              <m:limLoc m:val="subSup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/>
                  <a:t>H0: </a:t>
                </a:r>
                <a:r>
                  <a:rPr lang="cs-CZ" dirty="0"/>
                  <a:t>zvolená regrese je nevhodná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cs-CZ" dirty="0"/>
                  <a:t>HA: zvolená regrese je vhodná</a:t>
                </a: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50974743-959F-4DFE-97EE-FC48499846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5620" y="2028775"/>
                <a:ext cx="9527275" cy="3643931"/>
              </a:xfrm>
              <a:blipFill>
                <a:blip r:embed="rId2"/>
                <a:stretch>
                  <a:fillRect l="-1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53F87886-4083-4C1E-9563-31D005D28059}"/>
              </a:ext>
            </a:extLst>
          </p:cNvPr>
          <p:cNvSpPr txBox="1"/>
          <p:nvPr/>
        </p:nvSpPr>
        <p:spPr>
          <a:xfrm>
            <a:off x="3631318" y="5019573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sym typeface="Symbol" panose="05050102010706020507" pitchFamily="18" charset="2"/>
              </a:rPr>
              <a:t></a:t>
            </a:r>
            <a:r>
              <a:rPr lang="cs-CZ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Chceme zamítnout!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64FFF6-A329-4E5D-A8BA-575FBF1DD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0" t="2845"/>
          <a:stretch/>
        </p:blipFill>
        <p:spPr>
          <a:xfrm>
            <a:off x="6467475" y="3325060"/>
            <a:ext cx="4077255" cy="2230810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sp>
        <p:nvSpPr>
          <p:cNvPr id="7" name="Bublinový popisek: se šipkou dolů 6">
            <a:extLst>
              <a:ext uri="{FF2B5EF4-FFF2-40B4-BE49-F238E27FC236}">
                <a16:creationId xmlns:a16="http://schemas.microsoft.com/office/drawing/2014/main" id="{02B4B64A-BC26-4F9F-9D2F-63810F9E41BF}"/>
              </a:ext>
            </a:extLst>
          </p:cNvPr>
          <p:cNvSpPr/>
          <p:nvPr/>
        </p:nvSpPr>
        <p:spPr>
          <a:xfrm>
            <a:off x="9139799" y="5324790"/>
            <a:ext cx="521970" cy="462160"/>
          </a:xfrm>
          <a:prstGeom prst="downArrowCallou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4BB3DEB-35AE-4172-8ED8-E557B04660DA}"/>
              </a:ext>
            </a:extLst>
          </p:cNvPr>
          <p:cNvSpPr txBox="1"/>
          <p:nvPr/>
        </p:nvSpPr>
        <p:spPr>
          <a:xfrm>
            <a:off x="8718483" y="3348072"/>
            <a:ext cx="1797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Předchozí příklad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399897E-E922-4A5A-A617-1659E8B1B360}"/>
              </a:ext>
            </a:extLst>
          </p:cNvPr>
          <p:cNvSpPr txBox="1"/>
          <p:nvPr/>
        </p:nvSpPr>
        <p:spPr>
          <a:xfrm>
            <a:off x="5452450" y="5660600"/>
            <a:ext cx="536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Zamítáme hypotézu, že zvolená regrese byla nevhodná.</a:t>
            </a:r>
          </a:p>
        </p:txBody>
      </p:sp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C68C8BFB-4773-40ED-8D9B-BB0D82DE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cs-CZ" dirty="0"/>
              <a:t>VALIDACE REGRESE   1/2</a:t>
            </a:r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48F14B45-266E-45AC-AC41-95B21D8C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5008" y="5686272"/>
            <a:ext cx="951908" cy="754673"/>
          </a:xfrm>
        </p:spPr>
        <p:txBody>
          <a:bodyPr/>
          <a:lstStyle/>
          <a:p>
            <a:fld id="{0C60F728-741C-4E80-A0C0-63729D36B170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23387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_statistika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lastní 2">
      <a:majorFont>
        <a:latin typeface="Century Schoolbook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_statistika" id="{7B8A678C-C3E1-4243-9152-64D44E89A6E6}" vid="{D0A58635-D94B-4645-871E-DF0BF5247E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Motiv_statistika</Template>
  <TotalTime>1532</TotalTime>
  <Words>1098</Words>
  <Application>Microsoft Office PowerPoint</Application>
  <PresentationFormat>Širokoúhlá obrazovka</PresentationFormat>
  <Paragraphs>181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Century Schoolbook</vt:lpstr>
      <vt:lpstr>Helvetica</vt:lpstr>
      <vt:lpstr>Univers Condensed</vt:lpstr>
      <vt:lpstr>Wingdings</vt:lpstr>
      <vt:lpstr>Motiv_statistika</vt:lpstr>
      <vt:lpstr>Testy v regresi. Validace regrese</vt:lpstr>
      <vt:lpstr>Druhy regresí</vt:lpstr>
      <vt:lpstr>Postup při zpracování regrese</vt:lpstr>
      <vt:lpstr>Vhodnost dat k regresi</vt:lpstr>
      <vt:lpstr>Prezentace aplikace PowerPoint</vt:lpstr>
      <vt:lpstr>Výběr vhodného typu regrese</vt:lpstr>
      <vt:lpstr>Regresní analýza</vt:lpstr>
      <vt:lpstr>Prezentace aplikace PowerPoint</vt:lpstr>
      <vt:lpstr>Validace regrese F-test podílu vysvětleného a nevysvětleného rozptylu</vt:lpstr>
      <vt:lpstr>Validace regrese Test bělosti reziduí / Durbin-Watson test  </vt:lpstr>
      <vt:lpstr>Vícenásobná lineární regrese</vt:lpstr>
      <vt:lpstr>Prezentace aplikace PowerPoint</vt:lpstr>
      <vt:lpstr>Postup při regresi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Testy v regresi. Validace regrese</dc:title>
  <dc:creator>Pecherkova Pavla</dc:creator>
  <cp:lastModifiedBy>Pecherkova, Pavla</cp:lastModifiedBy>
  <cp:revision>42</cp:revision>
  <dcterms:created xsi:type="dcterms:W3CDTF">2020-05-01T07:04:40Z</dcterms:created>
  <dcterms:modified xsi:type="dcterms:W3CDTF">2022-03-17T13:50:05Z</dcterms:modified>
</cp:coreProperties>
</file>